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7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04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micolon\Desktop\Current%20leads\INCIDENT_VB4_ANALYSIS\Voltage_overshoot_log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micolon\Desktop\Current%20leads\INCIDENT_VB4_ANALYSIS\Resistance\1%20Aug%20-%20Y4Q6Q7Q8QB\Summary_Y4Q8Q6Q7QB_1Aug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micolon\Desktop\Current%20leads\INCIDENT_VB4_ANALYSIS\Resistance\30%20April%2024%20-%20Fill%2034388%20-%20Y4Q6Q7Q8QB\Summary_Y4Q8Q6Q7QB_29April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Lead Q1Q2Q3QDD6 - 8/1/23 12:02pm current ramp up data measured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048579970039719E-2"/>
          <c:y val="0.12053387281178064"/>
          <c:w val="0.8170511123581774"/>
          <c:h val="0.73516570743086185"/>
        </c:manualLayout>
      </c:layout>
      <c:scatterChart>
        <c:scatterStyle val="lineMarker"/>
        <c:varyColors val="0"/>
        <c:ser>
          <c:idx val="0"/>
          <c:order val="0"/>
          <c:tx>
            <c:strRef>
              <c:f>HeliumFlow_FTLB4_Q3Q2Q1Q9QD_8B!$G$1</c:f>
              <c:strCache>
                <c:ptCount val="1"/>
                <c:pt idx="0">
                  <c:v>HeliumFlow_FTLB4_Q3Q2Q1Q9QD_8B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32"/>
              <c:layout>
                <c:manualLayout>
                  <c:x val="-2.0772108609553239E-2"/>
                  <c:y val="-3.3107245316432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0A1-4C16-9AA4-8B4A211182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HeliumFlow_FTLB4_Q3Q2Q1Q9QD_8B!$E$1441:$E$1501</c:f>
              <c:numCache>
                <c:formatCode>h:mm:ss</c:formatCode>
                <c:ptCount val="61"/>
                <c:pt idx="0">
                  <c:v>0.50009259259259264</c:v>
                </c:pt>
                <c:pt idx="1">
                  <c:v>0.50043981481481481</c:v>
                </c:pt>
                <c:pt idx="2">
                  <c:v>0.50078703703703698</c:v>
                </c:pt>
                <c:pt idx="3">
                  <c:v>0.50113425925925925</c:v>
                </c:pt>
                <c:pt idx="4">
                  <c:v>0.50148148148148153</c:v>
                </c:pt>
                <c:pt idx="5">
                  <c:v>0.50182870370370369</c:v>
                </c:pt>
                <c:pt idx="6">
                  <c:v>0.50217592592592586</c:v>
                </c:pt>
                <c:pt idx="7">
                  <c:v>0.50252314814814814</c:v>
                </c:pt>
                <c:pt idx="8">
                  <c:v>0.50287037037037041</c:v>
                </c:pt>
                <c:pt idx="9">
                  <c:v>0.50321759259259258</c:v>
                </c:pt>
                <c:pt idx="10">
                  <c:v>0.50356481481481474</c:v>
                </c:pt>
                <c:pt idx="11">
                  <c:v>0.50391203703703702</c:v>
                </c:pt>
                <c:pt idx="12">
                  <c:v>0.5042592592592593</c:v>
                </c:pt>
                <c:pt idx="13">
                  <c:v>0.50460648148148146</c:v>
                </c:pt>
                <c:pt idx="14">
                  <c:v>0.50495370370370374</c:v>
                </c:pt>
                <c:pt idx="15">
                  <c:v>0.5053009259259259</c:v>
                </c:pt>
                <c:pt idx="16">
                  <c:v>0.50565972222222222</c:v>
                </c:pt>
                <c:pt idx="17">
                  <c:v>0.5060069444444445</c:v>
                </c:pt>
                <c:pt idx="18">
                  <c:v>0.50634259259259262</c:v>
                </c:pt>
                <c:pt idx="19">
                  <c:v>0.50668981481481479</c:v>
                </c:pt>
                <c:pt idx="20">
                  <c:v>0.50703703703703706</c:v>
                </c:pt>
                <c:pt idx="21">
                  <c:v>0.50738425925925923</c:v>
                </c:pt>
                <c:pt idx="22">
                  <c:v>0.50773148148148151</c:v>
                </c:pt>
                <c:pt idx="23">
                  <c:v>0.50807870370370367</c:v>
                </c:pt>
                <c:pt idx="24">
                  <c:v>0.50842592592592595</c:v>
                </c:pt>
                <c:pt idx="25">
                  <c:v>0.50877314814814811</c:v>
                </c:pt>
                <c:pt idx="26">
                  <c:v>0.50912037037037039</c:v>
                </c:pt>
                <c:pt idx="27">
                  <c:v>0.50946759259259256</c:v>
                </c:pt>
                <c:pt idx="28">
                  <c:v>0.50981481481481483</c:v>
                </c:pt>
                <c:pt idx="29">
                  <c:v>0.51016203703703711</c:v>
                </c:pt>
                <c:pt idx="30">
                  <c:v>0.51050925925925927</c:v>
                </c:pt>
                <c:pt idx="31">
                  <c:v>0.51085648148148144</c:v>
                </c:pt>
                <c:pt idx="32">
                  <c:v>0.51120370370370372</c:v>
                </c:pt>
                <c:pt idx="33">
                  <c:v>0.51155092592592599</c:v>
                </c:pt>
                <c:pt idx="34">
                  <c:v>0.51188657407407401</c:v>
                </c:pt>
                <c:pt idx="35">
                  <c:v>0.51223379629629628</c:v>
                </c:pt>
                <c:pt idx="36">
                  <c:v>0.5125925925925926</c:v>
                </c:pt>
                <c:pt idx="37">
                  <c:v>0.51293981481481488</c:v>
                </c:pt>
                <c:pt idx="38">
                  <c:v>0.51328703703703704</c:v>
                </c:pt>
                <c:pt idx="39">
                  <c:v>0.51363425925925921</c:v>
                </c:pt>
                <c:pt idx="40">
                  <c:v>0.51398148148148148</c:v>
                </c:pt>
                <c:pt idx="41">
                  <c:v>0.51432870370370376</c:v>
                </c:pt>
                <c:pt idx="42">
                  <c:v>0.51467592592592593</c:v>
                </c:pt>
                <c:pt idx="43">
                  <c:v>0.51502314814814809</c:v>
                </c:pt>
                <c:pt idx="44">
                  <c:v>0.51537037037037037</c:v>
                </c:pt>
                <c:pt idx="45">
                  <c:v>0.51571759259259264</c:v>
                </c:pt>
                <c:pt idx="46">
                  <c:v>0.51606481481481481</c:v>
                </c:pt>
                <c:pt idx="47">
                  <c:v>0.51641203703703698</c:v>
                </c:pt>
                <c:pt idx="48">
                  <c:v>0.51675925925925925</c:v>
                </c:pt>
                <c:pt idx="49">
                  <c:v>0.51710648148148153</c:v>
                </c:pt>
                <c:pt idx="50">
                  <c:v>0.51745370370370369</c:v>
                </c:pt>
                <c:pt idx="51">
                  <c:v>0.51780092592592586</c:v>
                </c:pt>
                <c:pt idx="52">
                  <c:v>0.51814814814814814</c:v>
                </c:pt>
                <c:pt idx="53">
                  <c:v>0.51849537037037041</c:v>
                </c:pt>
                <c:pt idx="54">
                  <c:v>0.51884259259259258</c:v>
                </c:pt>
                <c:pt idx="55">
                  <c:v>0.51918981481481474</c:v>
                </c:pt>
                <c:pt idx="56">
                  <c:v>0.51954861111111106</c:v>
                </c:pt>
                <c:pt idx="57">
                  <c:v>0.51989583333333333</c:v>
                </c:pt>
                <c:pt idx="58">
                  <c:v>0.52023148148148146</c:v>
                </c:pt>
                <c:pt idx="59">
                  <c:v>0.52057870370370374</c:v>
                </c:pt>
                <c:pt idx="60">
                  <c:v>0.5209259259259259</c:v>
                </c:pt>
              </c:numCache>
            </c:numRef>
          </c:xVal>
          <c:yVal>
            <c:numRef>
              <c:f>HeliumFlow_FTLB4_Q3Q2Q1Q9QD_8B!$G$1441:$G$1501</c:f>
              <c:numCache>
                <c:formatCode>General</c:formatCode>
                <c:ptCount val="61"/>
                <c:pt idx="0">
                  <c:v>0.04</c:v>
                </c:pt>
                <c:pt idx="1">
                  <c:v>0.04</c:v>
                </c:pt>
                <c:pt idx="2">
                  <c:v>0.04</c:v>
                </c:pt>
                <c:pt idx="3">
                  <c:v>0.04</c:v>
                </c:pt>
                <c:pt idx="4">
                  <c:v>0.04</c:v>
                </c:pt>
                <c:pt idx="5">
                  <c:v>0.04</c:v>
                </c:pt>
                <c:pt idx="6">
                  <c:v>0.04</c:v>
                </c:pt>
                <c:pt idx="7">
                  <c:v>0.04</c:v>
                </c:pt>
                <c:pt idx="8">
                  <c:v>0.04</c:v>
                </c:pt>
                <c:pt idx="9">
                  <c:v>0.04</c:v>
                </c:pt>
                <c:pt idx="10">
                  <c:v>0.04</c:v>
                </c:pt>
                <c:pt idx="11">
                  <c:v>0.04</c:v>
                </c:pt>
                <c:pt idx="12">
                  <c:v>6.3E-2</c:v>
                </c:pt>
                <c:pt idx="13">
                  <c:v>0.14699999999999999</c:v>
                </c:pt>
                <c:pt idx="14">
                  <c:v>0.156</c:v>
                </c:pt>
                <c:pt idx="15">
                  <c:v>0.16200000000000001</c:v>
                </c:pt>
                <c:pt idx="16">
                  <c:v>0.16500000000000001</c:v>
                </c:pt>
                <c:pt idx="17">
                  <c:v>0.16500000000000001</c:v>
                </c:pt>
                <c:pt idx="18">
                  <c:v>0.16500000000000001</c:v>
                </c:pt>
                <c:pt idx="19">
                  <c:v>0.16500000000000001</c:v>
                </c:pt>
                <c:pt idx="20">
                  <c:v>0.16400000000000001</c:v>
                </c:pt>
                <c:pt idx="21">
                  <c:v>0.16500000000000001</c:v>
                </c:pt>
                <c:pt idx="22">
                  <c:v>0.16400000000000001</c:v>
                </c:pt>
                <c:pt idx="23">
                  <c:v>0.16400000000000001</c:v>
                </c:pt>
                <c:pt idx="24">
                  <c:v>0.16400000000000001</c:v>
                </c:pt>
                <c:pt idx="25">
                  <c:v>0.16400000000000001</c:v>
                </c:pt>
                <c:pt idx="26">
                  <c:v>0.16400000000000001</c:v>
                </c:pt>
                <c:pt idx="27">
                  <c:v>0.16400000000000001</c:v>
                </c:pt>
                <c:pt idx="28">
                  <c:v>0.16400000000000001</c:v>
                </c:pt>
                <c:pt idx="29">
                  <c:v>0.16400000000000001</c:v>
                </c:pt>
                <c:pt idx="30">
                  <c:v>0.16400000000000001</c:v>
                </c:pt>
                <c:pt idx="31">
                  <c:v>0.16400000000000001</c:v>
                </c:pt>
                <c:pt idx="32">
                  <c:v>0.16400000000000001</c:v>
                </c:pt>
                <c:pt idx="33">
                  <c:v>0.16400000000000001</c:v>
                </c:pt>
                <c:pt idx="34">
                  <c:v>0.16400000000000001</c:v>
                </c:pt>
                <c:pt idx="35">
                  <c:v>0.16400000000000001</c:v>
                </c:pt>
                <c:pt idx="36">
                  <c:v>0.16400000000000001</c:v>
                </c:pt>
                <c:pt idx="37">
                  <c:v>0.16400000000000001</c:v>
                </c:pt>
                <c:pt idx="38">
                  <c:v>0.16400000000000001</c:v>
                </c:pt>
                <c:pt idx="39">
                  <c:v>0.16400000000000001</c:v>
                </c:pt>
                <c:pt idx="40">
                  <c:v>0.16400000000000001</c:v>
                </c:pt>
                <c:pt idx="41">
                  <c:v>0.16400000000000001</c:v>
                </c:pt>
                <c:pt idx="42">
                  <c:v>0.16400000000000001</c:v>
                </c:pt>
                <c:pt idx="43">
                  <c:v>0.16400000000000001</c:v>
                </c:pt>
                <c:pt idx="44">
                  <c:v>0.16400000000000001</c:v>
                </c:pt>
                <c:pt idx="45">
                  <c:v>0.16400000000000001</c:v>
                </c:pt>
                <c:pt idx="46">
                  <c:v>0.16400000000000001</c:v>
                </c:pt>
                <c:pt idx="47">
                  <c:v>0.16400000000000001</c:v>
                </c:pt>
                <c:pt idx="48">
                  <c:v>0.16400000000000001</c:v>
                </c:pt>
                <c:pt idx="49">
                  <c:v>0.16400000000000001</c:v>
                </c:pt>
                <c:pt idx="50">
                  <c:v>0.16400000000000001</c:v>
                </c:pt>
                <c:pt idx="51">
                  <c:v>0.16400000000000001</c:v>
                </c:pt>
                <c:pt idx="52">
                  <c:v>0.16400000000000001</c:v>
                </c:pt>
                <c:pt idx="53">
                  <c:v>0.16400000000000001</c:v>
                </c:pt>
                <c:pt idx="54">
                  <c:v>0.16400000000000001</c:v>
                </c:pt>
                <c:pt idx="55">
                  <c:v>0.16400000000000001</c:v>
                </c:pt>
                <c:pt idx="56">
                  <c:v>0.16400000000000001</c:v>
                </c:pt>
                <c:pt idx="57">
                  <c:v>0.16400000000000001</c:v>
                </c:pt>
                <c:pt idx="58">
                  <c:v>0.16400000000000001</c:v>
                </c:pt>
                <c:pt idx="59">
                  <c:v>0.16400000000000001</c:v>
                </c:pt>
                <c:pt idx="60">
                  <c:v>0.16400000000000001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0A1-4C16-9AA4-8B4A211182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0007272"/>
        <c:axId val="607677728"/>
      </c:scatterChart>
      <c:scatterChart>
        <c:scatterStyle val="lineMarker"/>
        <c:varyColors val="0"/>
        <c:ser>
          <c:idx val="1"/>
          <c:order val="1"/>
          <c:tx>
            <c:strRef>
              <c:f>'bi4 qd2-ps.current dataBarM'!$F$1</c:f>
              <c:strCache>
                <c:ptCount val="1"/>
                <c:pt idx="0">
                  <c:v>bi4-qd2-ps.current:dataBarM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0"/>
              <c:layout>
                <c:manualLayout>
                  <c:x val="-1.3440776159122717E-2"/>
                  <c:y val="3.586618242613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0A1-4C16-9AA4-8B4A2111821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'bi4 qd2-ps.current dataBarM'!$E$721:$E$751</c:f>
              <c:numCache>
                <c:formatCode>h:mm:ss</c:formatCode>
                <c:ptCount val="31"/>
                <c:pt idx="0">
                  <c:v>0.50028935185185186</c:v>
                </c:pt>
                <c:pt idx="1">
                  <c:v>0.5009837962962963</c:v>
                </c:pt>
                <c:pt idx="2">
                  <c:v>0.50168981481481478</c:v>
                </c:pt>
                <c:pt idx="3">
                  <c:v>0.50238425925925922</c:v>
                </c:pt>
                <c:pt idx="4">
                  <c:v>0.50307870370370367</c:v>
                </c:pt>
                <c:pt idx="5">
                  <c:v>0.50377314814814811</c:v>
                </c:pt>
                <c:pt idx="6">
                  <c:v>0.50446759259259266</c:v>
                </c:pt>
                <c:pt idx="7">
                  <c:v>0.50516203703703699</c:v>
                </c:pt>
                <c:pt idx="8">
                  <c:v>0.50586805555555558</c:v>
                </c:pt>
                <c:pt idx="9">
                  <c:v>0.50656250000000003</c:v>
                </c:pt>
                <c:pt idx="10">
                  <c:v>0.50725694444444447</c:v>
                </c:pt>
                <c:pt idx="11">
                  <c:v>0.50795138888888891</c:v>
                </c:pt>
                <c:pt idx="12">
                  <c:v>0.50864583333333335</c:v>
                </c:pt>
                <c:pt idx="13">
                  <c:v>0.50935185185185183</c:v>
                </c:pt>
                <c:pt idx="14">
                  <c:v>0.51004629629629628</c:v>
                </c:pt>
                <c:pt idx="15">
                  <c:v>0.51074074074074072</c:v>
                </c:pt>
                <c:pt idx="16">
                  <c:v>0.51143518518518516</c:v>
                </c:pt>
                <c:pt idx="17">
                  <c:v>0.5121296296296296</c:v>
                </c:pt>
                <c:pt idx="18">
                  <c:v>0.51282407407407404</c:v>
                </c:pt>
                <c:pt idx="19">
                  <c:v>0.51353009259259264</c:v>
                </c:pt>
                <c:pt idx="20">
                  <c:v>0.51422453703703697</c:v>
                </c:pt>
                <c:pt idx="21">
                  <c:v>0.51491898148148152</c:v>
                </c:pt>
                <c:pt idx="22">
                  <c:v>0.51561342592592596</c:v>
                </c:pt>
                <c:pt idx="23">
                  <c:v>0.5163078703703704</c:v>
                </c:pt>
                <c:pt idx="24">
                  <c:v>0.51701388888888888</c:v>
                </c:pt>
                <c:pt idx="25">
                  <c:v>0.51770833333333333</c:v>
                </c:pt>
                <c:pt idx="26">
                  <c:v>0.51840277777777777</c:v>
                </c:pt>
                <c:pt idx="27">
                  <c:v>0.51909722222222221</c:v>
                </c:pt>
                <c:pt idx="28">
                  <c:v>0.51979166666666665</c:v>
                </c:pt>
                <c:pt idx="29">
                  <c:v>0.52049768518518513</c:v>
                </c:pt>
                <c:pt idx="30">
                  <c:v>0.52119212962962969</c:v>
                </c:pt>
              </c:numCache>
            </c:numRef>
          </c:xVal>
          <c:yVal>
            <c:numRef>
              <c:f>'bi4 qd2-ps.current dataBarM'!$H$721:$H$751</c:f>
              <c:numCache>
                <c:formatCode>General</c:formatCode>
                <c:ptCount val="31"/>
                <c:pt idx="0">
                  <c:v>11.963347434999999</c:v>
                </c:pt>
                <c:pt idx="1">
                  <c:v>11.959000587</c:v>
                </c:pt>
                <c:pt idx="2">
                  <c:v>11.959305763</c:v>
                </c:pt>
                <c:pt idx="3">
                  <c:v>12.344491959000001</c:v>
                </c:pt>
                <c:pt idx="4">
                  <c:v>25.804496765</c:v>
                </c:pt>
                <c:pt idx="5">
                  <c:v>55.677314758000001</c:v>
                </c:pt>
                <c:pt idx="6">
                  <c:v>86.537040709999999</c:v>
                </c:pt>
                <c:pt idx="7">
                  <c:v>112.034721375</c:v>
                </c:pt>
                <c:pt idx="8">
                  <c:v>116.721496582</c:v>
                </c:pt>
                <c:pt idx="9">
                  <c:v>116.71992492699999</c:v>
                </c:pt>
                <c:pt idx="10">
                  <c:v>116.722221375</c:v>
                </c:pt>
                <c:pt idx="11">
                  <c:v>116.720413208</c:v>
                </c:pt>
                <c:pt idx="12">
                  <c:v>116.72111511200001</c:v>
                </c:pt>
                <c:pt idx="13">
                  <c:v>116.71757507300001</c:v>
                </c:pt>
                <c:pt idx="14">
                  <c:v>116.717521667</c:v>
                </c:pt>
                <c:pt idx="15">
                  <c:v>116.73730468799999</c:v>
                </c:pt>
                <c:pt idx="16">
                  <c:v>116.71812439</c:v>
                </c:pt>
                <c:pt idx="17">
                  <c:v>116.707321167</c:v>
                </c:pt>
                <c:pt idx="18">
                  <c:v>116.727333069</c:v>
                </c:pt>
                <c:pt idx="19">
                  <c:v>116.733192444</c:v>
                </c:pt>
                <c:pt idx="20">
                  <c:v>116.728340149</c:v>
                </c:pt>
                <c:pt idx="21">
                  <c:v>116.716934204</c:v>
                </c:pt>
                <c:pt idx="22">
                  <c:v>116.72787475600001</c:v>
                </c:pt>
                <c:pt idx="23">
                  <c:v>116.71686554</c:v>
                </c:pt>
                <c:pt idx="24">
                  <c:v>116.727722168</c:v>
                </c:pt>
                <c:pt idx="25">
                  <c:v>116.744628906</c:v>
                </c:pt>
                <c:pt idx="26">
                  <c:v>116.733032227</c:v>
                </c:pt>
                <c:pt idx="27">
                  <c:v>116.73733520499999</c:v>
                </c:pt>
                <c:pt idx="28">
                  <c:v>116.716667175</c:v>
                </c:pt>
                <c:pt idx="29">
                  <c:v>116.73134613000001</c:v>
                </c:pt>
                <c:pt idx="30">
                  <c:v>116.731422424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0A1-4C16-9AA4-8B4A2111821C}"/>
            </c:ext>
          </c:extLst>
        </c:ser>
        <c:ser>
          <c:idx val="2"/>
          <c:order val="2"/>
          <c:tx>
            <c:strRef>
              <c:f>'qdCh.4b qd1.B4QFQ2 GL signalM'!$P$873</c:f>
              <c:strCache>
                <c:ptCount val="1"/>
                <c:pt idx="0">
                  <c:v>Resistance (mohm *10e2)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3.3771930602107349E-2"/>
                  <c:y val="-7.9535708917724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0A1-4C16-9AA4-8B4A2111821C}"/>
                </c:ext>
              </c:extLst>
            </c:dLbl>
            <c:dLbl>
              <c:idx val="6"/>
              <c:layout>
                <c:manualLayout>
                  <c:x val="-6.9418289557806157E-2"/>
                  <c:y val="-0.162902201979396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0A1-4C16-9AA4-8B4A2111821C}"/>
                </c:ext>
              </c:extLst>
            </c:dLbl>
            <c:dLbl>
              <c:idx val="28"/>
              <c:layout>
                <c:manualLayout>
                  <c:x val="-5.3569430460339365E-2"/>
                  <c:y val="6.1181494179511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A1-4C16-9AA4-8B4A2111821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('qdCh.4b qd1.B4QFQ2 GL signalM'!$I$875,'qdCh.4b qd1.B4QFQ2 GL signalM'!$I$931,'qdCh.4b qd1.B4QFQ2 GL signalM'!$I$989,'qdCh.4b qd1.B4QFQ2 GL signalM'!$I$1045,'qdCh.4b qd1.B4QFQ2 GL signalM'!$I$1100,'qdCh.4b qd1.B4QFQ2 GL signalM'!$I$1157,'qdCh.4b qd1.B4QFQ2 GL signalM'!$I$1213,'qdCh.4b qd1.B4QFQ2 GL signalM'!$I$1269,'qdCh.4b qd1.B4QFQ2 GL signalM'!$I$1325,'qdCh.4b qd1.B4QFQ2 GL signalM'!$I$1383,'qdCh.4b qd1.B4QFQ2 GL signalM'!$I$1440,'qdCh.4b qd1.B4QFQ2 GL signalM'!$I$1496,'qdCh.4b qd1.B4QFQ2 GL signalM'!$I$1552,'qdCh.4b qd1.B4QFQ2 GL signalM'!$I$1607,'qdCh.4b qd1.B4QFQ2 GL signalM'!$I$1666,'qdCh.4b qd1.B4QFQ2 GL signalM'!$I$1722,'qdCh.4b qd1.B4QFQ2 GL signalM'!$I$1778,'qdCh.4b qd1.B4QFQ2 GL signalM'!$I$1834,'qdCh.4b qd1.B4QFQ2 GL signalM'!$I$1891,'qdCh.4b qd1.B4QFQ2 GL signalM'!$I$1948,'qdCh.4b qd1.B4QFQ2 GL signalM'!$I$2004,'qdCh.4b qd1.B4QFQ2 GL signalM'!$I$2060,'qdCh.4b qd1.B4QFQ2 GL signalM'!$I$2117,'qdCh.4b qd1.B4QFQ2 GL signalM'!$I$2173,'qdCh.4b qd1.B4QFQ2 GL signalM'!$I$2230,'qdCh.4b qd1.B4QFQ2 GL signalM'!$I$2286,'qdCh.4b qd1.B4QFQ2 GL signalM'!$I$2342,'qdCh.4b qd1.B4QFQ2 GL signalM'!$I$2399,'qdCh.4b qd1.B4QFQ2 GL signalM'!$I$2455,'qdCh.4b qd1.B4QFQ2 GL signalM'!$I$2512,'qdCh.4b qd1.B4QFQ2 GL signalM'!$I$2568)</c:f>
              <c:numCache>
                <c:formatCode>h:mm:ss</c:formatCode>
                <c:ptCount val="31"/>
                <c:pt idx="0">
                  <c:v>0.50028935185185186</c:v>
                </c:pt>
                <c:pt idx="1">
                  <c:v>0.5009837962962963</c:v>
                </c:pt>
                <c:pt idx="2">
                  <c:v>0.50168981481481478</c:v>
                </c:pt>
                <c:pt idx="3">
                  <c:v>0.50238425925925922</c:v>
                </c:pt>
                <c:pt idx="4">
                  <c:v>0.50307870370370367</c:v>
                </c:pt>
                <c:pt idx="5">
                  <c:v>0.50377314814814811</c:v>
                </c:pt>
                <c:pt idx="6">
                  <c:v>0.50446759259259266</c:v>
                </c:pt>
                <c:pt idx="7">
                  <c:v>0.50516203703703699</c:v>
                </c:pt>
                <c:pt idx="8">
                  <c:v>0.50586805555555558</c:v>
                </c:pt>
                <c:pt idx="9">
                  <c:v>0.50656250000000003</c:v>
                </c:pt>
                <c:pt idx="10">
                  <c:v>0.50725694444444447</c:v>
                </c:pt>
                <c:pt idx="11">
                  <c:v>0.50795138888888891</c:v>
                </c:pt>
                <c:pt idx="12">
                  <c:v>0.50864583333333335</c:v>
                </c:pt>
                <c:pt idx="13">
                  <c:v>0.50935185185185183</c:v>
                </c:pt>
                <c:pt idx="14">
                  <c:v>0.51004629629629628</c:v>
                </c:pt>
                <c:pt idx="15">
                  <c:v>0.51074074074074072</c:v>
                </c:pt>
                <c:pt idx="16">
                  <c:v>0.51143518518518516</c:v>
                </c:pt>
                <c:pt idx="17">
                  <c:v>0.5121296296296296</c:v>
                </c:pt>
                <c:pt idx="18">
                  <c:v>0.51282407407407404</c:v>
                </c:pt>
                <c:pt idx="19">
                  <c:v>0.51353009259259264</c:v>
                </c:pt>
                <c:pt idx="20">
                  <c:v>0.51422453703703697</c:v>
                </c:pt>
                <c:pt idx="21">
                  <c:v>0.51491898148148152</c:v>
                </c:pt>
                <c:pt idx="22">
                  <c:v>0.51561342592592596</c:v>
                </c:pt>
                <c:pt idx="23">
                  <c:v>0.5163078703703704</c:v>
                </c:pt>
                <c:pt idx="24">
                  <c:v>0.51701388888888888</c:v>
                </c:pt>
                <c:pt idx="25">
                  <c:v>0.51770833333333333</c:v>
                </c:pt>
                <c:pt idx="26">
                  <c:v>0.51840277777777777</c:v>
                </c:pt>
                <c:pt idx="27">
                  <c:v>0.51909722222222221</c:v>
                </c:pt>
                <c:pt idx="28">
                  <c:v>0.51979166666666665</c:v>
                </c:pt>
                <c:pt idx="29">
                  <c:v>0.52049768518518513</c:v>
                </c:pt>
                <c:pt idx="30">
                  <c:v>0.52119212962962969</c:v>
                </c:pt>
              </c:numCache>
            </c:numRef>
          </c:xVal>
          <c:yVal>
            <c:numRef>
              <c:f>('qdCh.4b qd1.B4QFQ2 GL signalM'!$P$875,'qdCh.4b qd1.B4QFQ2 GL signalM'!$P$931,'qdCh.4b qd1.B4QFQ2 GL signalM'!$P$989,'qdCh.4b qd1.B4QFQ2 GL signalM'!$P$1045,'qdCh.4b qd1.B4QFQ2 GL signalM'!$P$1100,'qdCh.4b qd1.B4QFQ2 GL signalM'!$P$1157,'qdCh.4b qd1.B4QFQ2 GL signalM'!$P$1213,'qdCh.4b qd1.B4QFQ2 GL signalM'!$P$1269,'qdCh.4b qd1.B4QFQ2 GL signalM'!$P$1325,'qdCh.4b qd1.B4QFQ2 GL signalM'!$P$1383,'qdCh.4b qd1.B4QFQ2 GL signalM'!$P$1440,'qdCh.4b qd1.B4QFQ2 GL signalM'!$P$1496,'qdCh.4b qd1.B4QFQ2 GL signalM'!$P$1552,'qdCh.4b qd1.B4QFQ2 GL signalM'!$P$1607,'qdCh.4b qd1.B4QFQ2 GL signalM'!$P$1666,'qdCh.4b qd1.B4QFQ2 GL signalM'!$P$1722,'qdCh.4b qd1.B4QFQ2 GL signalM'!$P$1778,'qdCh.4b qd1.B4QFQ2 GL signalM'!$P$1834,'qdCh.4b qd1.B4QFQ2 GL signalM'!$P$1891,'qdCh.4b qd1.B4QFQ2 GL signalM'!$P$1948,'qdCh.4b qd1.B4QFQ2 GL signalM'!$P$2004,'qdCh.4b qd1.B4QFQ2 GL signalM'!$P$2060,'qdCh.4b qd1.B4QFQ2 GL signalM'!$P$2117,'qdCh.4b qd1.B4QFQ2 GL signalM'!$P$2173,'qdCh.4b qd1.B4QFQ2 GL signalM'!$P$2230,'qdCh.4b qd1.B4QFQ2 GL signalM'!$P$2286,'qdCh.4b qd1.B4QFQ2 GL signalM'!$P$2342,'qdCh.4b qd1.B4QFQ2 GL signalM'!$P$2399,'qdCh.4b qd1.B4QFQ2 GL signalM'!$P$2455,'qdCh.4b qd1.B4QFQ2 GL signalM'!$P$2512,'qdCh.4b qd1.B4QFQ2 GL signalM'!$P$2568)</c:f>
              <c:numCache>
                <c:formatCode>General</c:formatCode>
                <c:ptCount val="31"/>
                <c:pt idx="0">
                  <c:v>48.280447251357437</c:v>
                </c:pt>
                <c:pt idx="1">
                  <c:v>48.12734279369559</c:v>
                </c:pt>
                <c:pt idx="2">
                  <c:v>47.869620507735725</c:v>
                </c:pt>
                <c:pt idx="3">
                  <c:v>49.17975040779487</c:v>
                </c:pt>
                <c:pt idx="4">
                  <c:v>52.298568987065472</c:v>
                </c:pt>
                <c:pt idx="5">
                  <c:v>55.816725280124977</c:v>
                </c:pt>
                <c:pt idx="6">
                  <c:v>56.771113615649249</c:v>
                </c:pt>
                <c:pt idx="7">
                  <c:v>53.432977465793151</c:v>
                </c:pt>
                <c:pt idx="8">
                  <c:v>49.684923267918812</c:v>
                </c:pt>
                <c:pt idx="9">
                  <c:v>46.641811071359371</c:v>
                </c:pt>
                <c:pt idx="10">
                  <c:v>44.62755245569123</c:v>
                </c:pt>
                <c:pt idx="11">
                  <c:v>43.289777342056432</c:v>
                </c:pt>
                <c:pt idx="12">
                  <c:v>42.226468296256108</c:v>
                </c:pt>
                <c:pt idx="13">
                  <c:v>41.454197231211005</c:v>
                </c:pt>
                <c:pt idx="14">
                  <c:v>40.702855670158456</c:v>
                </c:pt>
                <c:pt idx="15">
                  <c:v>39.649814707792629</c:v>
                </c:pt>
                <c:pt idx="16">
                  <c:v>39.101655506441539</c:v>
                </c:pt>
                <c:pt idx="17">
                  <c:v>38.801345736636414</c:v>
                </c:pt>
                <c:pt idx="18">
                  <c:v>38.273075754737086</c:v>
                </c:pt>
                <c:pt idx="19">
                  <c:v>37.952600424397595</c:v>
                </c:pt>
                <c:pt idx="20">
                  <c:v>37.873718849927073</c:v>
                </c:pt>
                <c:pt idx="21">
                  <c:v>37.619563443694922</c:v>
                </c:pt>
                <c:pt idx="22">
                  <c:v>37.508290299325452</c:v>
                </c:pt>
                <c:pt idx="23">
                  <c:v>37.421447421233161</c:v>
                </c:pt>
                <c:pt idx="24">
                  <c:v>37.251491571710659</c:v>
                </c:pt>
                <c:pt idx="25">
                  <c:v>37.144172934648182</c:v>
                </c:pt>
                <c:pt idx="26">
                  <c:v>37.096932289997717</c:v>
                </c:pt>
                <c:pt idx="27">
                  <c:v>36.903966872332951</c:v>
                </c:pt>
                <c:pt idx="28">
                  <c:v>36.881497057808623</c:v>
                </c:pt>
                <c:pt idx="29">
                  <c:v>36.887041743906295</c:v>
                </c:pt>
                <c:pt idx="30">
                  <c:v>39.113577159673341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A0A1-4C16-9AA4-8B4A211182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0008352"/>
        <c:axId val="840007273"/>
      </c:scatterChart>
      <c:valAx>
        <c:axId val="840007272"/>
        <c:scaling>
          <c:orientation val="minMax"/>
          <c:max val="0.52"/>
          <c:min val="0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h:mm:ss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677728"/>
        <c:crosses val="autoZero"/>
        <c:crossBetween val="midCat"/>
      </c:valAx>
      <c:valAx>
        <c:axId val="607677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Helium flow (g/s)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0007272"/>
        <c:crosses val="autoZero"/>
        <c:crossBetween val="midCat"/>
      </c:valAx>
      <c:valAx>
        <c:axId val="840007273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Voltage (mV) / Current (A)/resistance (m</a:t>
                </a:r>
                <a:r>
                  <a:rPr lang="el-GR"/>
                  <a:t>Ω</a:t>
                </a:r>
                <a:r>
                  <a:rPr lang="en-US"/>
                  <a:t> *100)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0008352"/>
        <c:crosses val="max"/>
        <c:crossBetween val="midCat"/>
      </c:valAx>
      <c:valAx>
        <c:axId val="840008352"/>
        <c:scaling>
          <c:orientation val="minMax"/>
        </c:scaling>
        <c:delete val="1"/>
        <c:axPos val="b"/>
        <c:numFmt formatCode="h:mm:ss" sourceLinked="1"/>
        <c:majorTickMark val="out"/>
        <c:minorTickMark val="none"/>
        <c:tickLblPos val="nextTo"/>
        <c:crossAx val="84000727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9283607592835879"/>
          <c:y val="0.31043191051832825"/>
          <c:w val="0.42095308283972716"/>
          <c:h val="0.216189008481450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Y4Q6Q7Q8QB Resistance vs. time - Old helium logic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Summary_Y4Q8Q6Q7QB_1Aug23!$E$1</c:f>
              <c:strCache>
                <c:ptCount val="1"/>
                <c:pt idx="0">
                  <c:v>Y4Q7 - Resistance per conductor (#conductor 5)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Summary_Y4Q8Q6Q7QB_1Aug23!$A$2:$A$2569</c:f>
              <c:numCache>
                <c:formatCode>h:mm:ss</c:formatCode>
                <c:ptCount val="2568"/>
                <c:pt idx="0">
                  <c:v>0.48958333333333331</c:v>
                </c:pt>
                <c:pt idx="1">
                  <c:v>0.48959490740740741</c:v>
                </c:pt>
                <c:pt idx="2">
                  <c:v>0.4896064814814815</c:v>
                </c:pt>
                <c:pt idx="3">
                  <c:v>0.48961805555555554</c:v>
                </c:pt>
                <c:pt idx="4">
                  <c:v>0.48962962962962964</c:v>
                </c:pt>
                <c:pt idx="5">
                  <c:v>0.48964120370370373</c:v>
                </c:pt>
                <c:pt idx="6">
                  <c:v>0.48965277777777777</c:v>
                </c:pt>
                <c:pt idx="7">
                  <c:v>0.48966435185185186</c:v>
                </c:pt>
                <c:pt idx="8">
                  <c:v>0.4896759259259259</c:v>
                </c:pt>
                <c:pt idx="9">
                  <c:v>0.4896875</c:v>
                </c:pt>
                <c:pt idx="10">
                  <c:v>0.48969907407407409</c:v>
                </c:pt>
                <c:pt idx="11">
                  <c:v>0.48971064814814813</c:v>
                </c:pt>
                <c:pt idx="12">
                  <c:v>0.48973379629629632</c:v>
                </c:pt>
                <c:pt idx="13">
                  <c:v>0.48973379629629632</c:v>
                </c:pt>
                <c:pt idx="14">
                  <c:v>0.48975694444444445</c:v>
                </c:pt>
                <c:pt idx="15">
                  <c:v>0.48976851851851849</c:v>
                </c:pt>
                <c:pt idx="16">
                  <c:v>0.48978009259259259</c:v>
                </c:pt>
                <c:pt idx="17">
                  <c:v>0.48979166666666668</c:v>
                </c:pt>
                <c:pt idx="18">
                  <c:v>0.48980324074074072</c:v>
                </c:pt>
                <c:pt idx="19">
                  <c:v>0.48981481481481481</c:v>
                </c:pt>
                <c:pt idx="20">
                  <c:v>0.48982638888888891</c:v>
                </c:pt>
                <c:pt idx="21">
                  <c:v>0.48983796296296295</c:v>
                </c:pt>
                <c:pt idx="22">
                  <c:v>0.48984953703703704</c:v>
                </c:pt>
                <c:pt idx="23">
                  <c:v>0.48986111111111114</c:v>
                </c:pt>
                <c:pt idx="24">
                  <c:v>0.48987268518518517</c:v>
                </c:pt>
                <c:pt idx="25">
                  <c:v>0.48988425925925927</c:v>
                </c:pt>
                <c:pt idx="26">
                  <c:v>0.48989583333333331</c:v>
                </c:pt>
                <c:pt idx="27">
                  <c:v>0.4899074074074074</c:v>
                </c:pt>
                <c:pt idx="28">
                  <c:v>0.4899189814814815</c:v>
                </c:pt>
                <c:pt idx="29">
                  <c:v>0.48993055555555554</c:v>
                </c:pt>
                <c:pt idx="30">
                  <c:v>0.48994212962962963</c:v>
                </c:pt>
                <c:pt idx="31">
                  <c:v>0.48995370370370372</c:v>
                </c:pt>
                <c:pt idx="32">
                  <c:v>0.48996527777777776</c:v>
                </c:pt>
                <c:pt idx="33">
                  <c:v>0.48998842592592595</c:v>
                </c:pt>
                <c:pt idx="34">
                  <c:v>0.49</c:v>
                </c:pt>
                <c:pt idx="35">
                  <c:v>0.49001157407407409</c:v>
                </c:pt>
                <c:pt idx="36">
                  <c:v>0.49002314814814812</c:v>
                </c:pt>
                <c:pt idx="37">
                  <c:v>0.49003472222222222</c:v>
                </c:pt>
                <c:pt idx="38">
                  <c:v>0.49004629629629631</c:v>
                </c:pt>
                <c:pt idx="39">
                  <c:v>0.49005787037037035</c:v>
                </c:pt>
                <c:pt idx="40">
                  <c:v>0.49006944444444445</c:v>
                </c:pt>
                <c:pt idx="41">
                  <c:v>0.49008101851851854</c:v>
                </c:pt>
                <c:pt idx="42">
                  <c:v>0.49009259259259258</c:v>
                </c:pt>
                <c:pt idx="43">
                  <c:v>0.49010416666666667</c:v>
                </c:pt>
                <c:pt idx="44">
                  <c:v>0.49011574074074077</c:v>
                </c:pt>
                <c:pt idx="45">
                  <c:v>0.49012731481481481</c:v>
                </c:pt>
                <c:pt idx="46">
                  <c:v>0.4901388888888889</c:v>
                </c:pt>
                <c:pt idx="47">
                  <c:v>0.49015046296296294</c:v>
                </c:pt>
                <c:pt idx="48">
                  <c:v>0.49016203703703703</c:v>
                </c:pt>
                <c:pt idx="49">
                  <c:v>0.49017361111111113</c:v>
                </c:pt>
                <c:pt idx="50">
                  <c:v>0.49018518518518517</c:v>
                </c:pt>
                <c:pt idx="51">
                  <c:v>0.49019675925925926</c:v>
                </c:pt>
                <c:pt idx="52">
                  <c:v>0.49020833333333336</c:v>
                </c:pt>
                <c:pt idx="53">
                  <c:v>0.49023148148148149</c:v>
                </c:pt>
                <c:pt idx="54">
                  <c:v>0.49024305555555553</c:v>
                </c:pt>
                <c:pt idx="55">
                  <c:v>0.49025462962962962</c:v>
                </c:pt>
                <c:pt idx="56">
                  <c:v>0.49026620370370372</c:v>
                </c:pt>
                <c:pt idx="57">
                  <c:v>0.49027777777777776</c:v>
                </c:pt>
                <c:pt idx="58">
                  <c:v>0.49028935185185185</c:v>
                </c:pt>
                <c:pt idx="59">
                  <c:v>0.49030092592592595</c:v>
                </c:pt>
                <c:pt idx="60">
                  <c:v>0.49031249999999998</c:v>
                </c:pt>
                <c:pt idx="61">
                  <c:v>0.49032407407407408</c:v>
                </c:pt>
                <c:pt idx="62">
                  <c:v>0.49033564814814817</c:v>
                </c:pt>
                <c:pt idx="63">
                  <c:v>0.49034722222222221</c:v>
                </c:pt>
                <c:pt idx="64">
                  <c:v>0.49035879629629631</c:v>
                </c:pt>
                <c:pt idx="65">
                  <c:v>0.49037037037037035</c:v>
                </c:pt>
                <c:pt idx="66">
                  <c:v>0.49038194444444444</c:v>
                </c:pt>
                <c:pt idx="67">
                  <c:v>0.49039351851851853</c:v>
                </c:pt>
                <c:pt idx="68">
                  <c:v>0.49040509259259257</c:v>
                </c:pt>
                <c:pt idx="69">
                  <c:v>0.49041666666666667</c:v>
                </c:pt>
                <c:pt idx="70">
                  <c:v>0.49042824074074076</c:v>
                </c:pt>
                <c:pt idx="71">
                  <c:v>0.4904398148148148</c:v>
                </c:pt>
                <c:pt idx="72">
                  <c:v>0.4904513888888889</c:v>
                </c:pt>
                <c:pt idx="73">
                  <c:v>0.49047453703703703</c:v>
                </c:pt>
                <c:pt idx="74">
                  <c:v>0.49048611111111112</c:v>
                </c:pt>
                <c:pt idx="75">
                  <c:v>0.49049768518518516</c:v>
                </c:pt>
                <c:pt idx="76">
                  <c:v>0.49050925925925926</c:v>
                </c:pt>
                <c:pt idx="77">
                  <c:v>0.49052083333333335</c:v>
                </c:pt>
                <c:pt idx="78">
                  <c:v>0.49053240740740739</c:v>
                </c:pt>
                <c:pt idx="79">
                  <c:v>0.49054398148148148</c:v>
                </c:pt>
                <c:pt idx="80">
                  <c:v>0.49055555555555558</c:v>
                </c:pt>
                <c:pt idx="81">
                  <c:v>0.49056712962962962</c:v>
                </c:pt>
                <c:pt idx="82">
                  <c:v>0.49057870370370371</c:v>
                </c:pt>
                <c:pt idx="83">
                  <c:v>0.49059027777777775</c:v>
                </c:pt>
                <c:pt idx="84">
                  <c:v>0.49060185185185184</c:v>
                </c:pt>
                <c:pt idx="85">
                  <c:v>0.49061342592592594</c:v>
                </c:pt>
                <c:pt idx="86">
                  <c:v>0.49062499999999998</c:v>
                </c:pt>
                <c:pt idx="87">
                  <c:v>0.49063657407407407</c:v>
                </c:pt>
                <c:pt idx="88">
                  <c:v>0.49064814814814817</c:v>
                </c:pt>
                <c:pt idx="89">
                  <c:v>0.49065972222222221</c:v>
                </c:pt>
                <c:pt idx="90">
                  <c:v>0.4906712962962963</c:v>
                </c:pt>
                <c:pt idx="91">
                  <c:v>0.49068287037037039</c:v>
                </c:pt>
                <c:pt idx="92">
                  <c:v>0.49069444444444443</c:v>
                </c:pt>
                <c:pt idx="93">
                  <c:v>0.49071759259259257</c:v>
                </c:pt>
                <c:pt idx="94">
                  <c:v>0.49072916666666666</c:v>
                </c:pt>
                <c:pt idx="95">
                  <c:v>0.49074074074074076</c:v>
                </c:pt>
                <c:pt idx="96">
                  <c:v>0.49075231481481479</c:v>
                </c:pt>
                <c:pt idx="97">
                  <c:v>0.49076388888888889</c:v>
                </c:pt>
                <c:pt idx="98">
                  <c:v>0.49077546296296298</c:v>
                </c:pt>
                <c:pt idx="99">
                  <c:v>0.49078703703703702</c:v>
                </c:pt>
                <c:pt idx="100">
                  <c:v>0.49079861111111112</c:v>
                </c:pt>
                <c:pt idx="101">
                  <c:v>0.49081018518518521</c:v>
                </c:pt>
                <c:pt idx="102">
                  <c:v>0.49082175925925925</c:v>
                </c:pt>
                <c:pt idx="103">
                  <c:v>0.49083333333333334</c:v>
                </c:pt>
                <c:pt idx="104">
                  <c:v>0.49084490740740738</c:v>
                </c:pt>
                <c:pt idx="105">
                  <c:v>0.49085648148148148</c:v>
                </c:pt>
                <c:pt idx="106">
                  <c:v>0.49086805555555557</c:v>
                </c:pt>
                <c:pt idx="107">
                  <c:v>0.49087962962962961</c:v>
                </c:pt>
                <c:pt idx="108">
                  <c:v>0.4908912037037037</c:v>
                </c:pt>
                <c:pt idx="109">
                  <c:v>0.4909027777777778</c:v>
                </c:pt>
                <c:pt idx="110">
                  <c:v>0.49091435185185184</c:v>
                </c:pt>
                <c:pt idx="111">
                  <c:v>0.49092592592592593</c:v>
                </c:pt>
                <c:pt idx="112">
                  <c:v>0.49093750000000003</c:v>
                </c:pt>
                <c:pt idx="113">
                  <c:v>0.49094907407407407</c:v>
                </c:pt>
                <c:pt idx="114">
                  <c:v>0.4909722222222222</c:v>
                </c:pt>
                <c:pt idx="115">
                  <c:v>0.49098379629629629</c:v>
                </c:pt>
                <c:pt idx="116">
                  <c:v>0.49099537037037039</c:v>
                </c:pt>
                <c:pt idx="117">
                  <c:v>0.49100694444444443</c:v>
                </c:pt>
                <c:pt idx="118">
                  <c:v>0.49101851851851852</c:v>
                </c:pt>
                <c:pt idx="119">
                  <c:v>0.49103009259259262</c:v>
                </c:pt>
                <c:pt idx="120">
                  <c:v>0.49104166666666665</c:v>
                </c:pt>
                <c:pt idx="121">
                  <c:v>0.49105324074074075</c:v>
                </c:pt>
                <c:pt idx="122">
                  <c:v>0.49106481481481479</c:v>
                </c:pt>
                <c:pt idx="123">
                  <c:v>0.49107638888888888</c:v>
                </c:pt>
                <c:pt idx="124">
                  <c:v>0.49108796296296298</c:v>
                </c:pt>
                <c:pt idx="125">
                  <c:v>0.49109953703703701</c:v>
                </c:pt>
                <c:pt idx="126">
                  <c:v>0.49111111111111111</c:v>
                </c:pt>
                <c:pt idx="127">
                  <c:v>0.4911226851851852</c:v>
                </c:pt>
                <c:pt idx="128">
                  <c:v>0.49113425925925924</c:v>
                </c:pt>
                <c:pt idx="129">
                  <c:v>0.49114583333333334</c:v>
                </c:pt>
                <c:pt idx="130">
                  <c:v>0.49115740740740743</c:v>
                </c:pt>
                <c:pt idx="131">
                  <c:v>0.49116898148148147</c:v>
                </c:pt>
                <c:pt idx="132">
                  <c:v>0.49118055555555556</c:v>
                </c:pt>
                <c:pt idx="133">
                  <c:v>0.4911921296296296</c:v>
                </c:pt>
                <c:pt idx="134">
                  <c:v>0.49121527777777779</c:v>
                </c:pt>
                <c:pt idx="135">
                  <c:v>0.49122685185185183</c:v>
                </c:pt>
                <c:pt idx="136">
                  <c:v>0.49123842592592593</c:v>
                </c:pt>
                <c:pt idx="137">
                  <c:v>0.49125000000000002</c:v>
                </c:pt>
                <c:pt idx="138">
                  <c:v>0.49126157407407406</c:v>
                </c:pt>
                <c:pt idx="139">
                  <c:v>0.49127314814814815</c:v>
                </c:pt>
                <c:pt idx="140">
                  <c:v>0.49128472222222225</c:v>
                </c:pt>
                <c:pt idx="141">
                  <c:v>0.49129629629629629</c:v>
                </c:pt>
                <c:pt idx="142">
                  <c:v>0.49130787037037038</c:v>
                </c:pt>
                <c:pt idx="143">
                  <c:v>0.49131944444444442</c:v>
                </c:pt>
                <c:pt idx="144">
                  <c:v>0.49133101851851851</c:v>
                </c:pt>
                <c:pt idx="145">
                  <c:v>0.49134259259259261</c:v>
                </c:pt>
                <c:pt idx="146">
                  <c:v>0.49135416666666665</c:v>
                </c:pt>
                <c:pt idx="147">
                  <c:v>0.49136574074074074</c:v>
                </c:pt>
                <c:pt idx="148">
                  <c:v>0.49137731481481484</c:v>
                </c:pt>
                <c:pt idx="149">
                  <c:v>0.49138888888888888</c:v>
                </c:pt>
                <c:pt idx="150">
                  <c:v>0.49140046296296297</c:v>
                </c:pt>
                <c:pt idx="151">
                  <c:v>0.49141203703703706</c:v>
                </c:pt>
                <c:pt idx="152">
                  <c:v>0.4914236111111111</c:v>
                </c:pt>
                <c:pt idx="153">
                  <c:v>0.4914351851851852</c:v>
                </c:pt>
                <c:pt idx="154">
                  <c:v>0.49145833333333333</c:v>
                </c:pt>
                <c:pt idx="155">
                  <c:v>0.49146990740740742</c:v>
                </c:pt>
                <c:pt idx="156">
                  <c:v>0.49148148148148146</c:v>
                </c:pt>
                <c:pt idx="157">
                  <c:v>0.49149305555555556</c:v>
                </c:pt>
                <c:pt idx="158">
                  <c:v>0.49150462962962965</c:v>
                </c:pt>
                <c:pt idx="159">
                  <c:v>0.49151620370370369</c:v>
                </c:pt>
                <c:pt idx="160">
                  <c:v>0.49152777777777779</c:v>
                </c:pt>
                <c:pt idx="161">
                  <c:v>0.49153935185185182</c:v>
                </c:pt>
                <c:pt idx="162">
                  <c:v>0.49155092592592592</c:v>
                </c:pt>
                <c:pt idx="163">
                  <c:v>0.49156250000000001</c:v>
                </c:pt>
                <c:pt idx="164">
                  <c:v>0.49157407407407405</c:v>
                </c:pt>
                <c:pt idx="165">
                  <c:v>0.49158564814814815</c:v>
                </c:pt>
                <c:pt idx="166">
                  <c:v>0.49159722222222224</c:v>
                </c:pt>
                <c:pt idx="167">
                  <c:v>0.49160879629629628</c:v>
                </c:pt>
                <c:pt idx="168">
                  <c:v>0.49162037037037037</c:v>
                </c:pt>
                <c:pt idx="169">
                  <c:v>0.49163194444444447</c:v>
                </c:pt>
                <c:pt idx="170">
                  <c:v>0.49164351851851851</c:v>
                </c:pt>
                <c:pt idx="171">
                  <c:v>0.4916550925925926</c:v>
                </c:pt>
                <c:pt idx="172">
                  <c:v>0.49166666666666664</c:v>
                </c:pt>
                <c:pt idx="173">
                  <c:v>0.49168981481481483</c:v>
                </c:pt>
                <c:pt idx="174">
                  <c:v>0.49170138888888887</c:v>
                </c:pt>
                <c:pt idx="175">
                  <c:v>0.49171296296296296</c:v>
                </c:pt>
                <c:pt idx="176">
                  <c:v>0.49172453703703706</c:v>
                </c:pt>
                <c:pt idx="177">
                  <c:v>0.4917361111111111</c:v>
                </c:pt>
                <c:pt idx="178">
                  <c:v>0.49174768518518519</c:v>
                </c:pt>
                <c:pt idx="179">
                  <c:v>0.49175925925925928</c:v>
                </c:pt>
                <c:pt idx="180">
                  <c:v>0.49177083333333332</c:v>
                </c:pt>
                <c:pt idx="181">
                  <c:v>0.49178240740740742</c:v>
                </c:pt>
                <c:pt idx="182">
                  <c:v>0.49179398148148146</c:v>
                </c:pt>
                <c:pt idx="183">
                  <c:v>0.49180555555555555</c:v>
                </c:pt>
                <c:pt idx="184">
                  <c:v>0.49181712962962965</c:v>
                </c:pt>
                <c:pt idx="185">
                  <c:v>0.49182870370370368</c:v>
                </c:pt>
                <c:pt idx="186">
                  <c:v>0.49184027777777778</c:v>
                </c:pt>
                <c:pt idx="187">
                  <c:v>0.49185185185185187</c:v>
                </c:pt>
                <c:pt idx="188">
                  <c:v>0.49186342592592591</c:v>
                </c:pt>
                <c:pt idx="189">
                  <c:v>0.49187500000000001</c:v>
                </c:pt>
                <c:pt idx="190">
                  <c:v>0.4918865740740741</c:v>
                </c:pt>
                <c:pt idx="191">
                  <c:v>0.49189814814814814</c:v>
                </c:pt>
                <c:pt idx="192">
                  <c:v>0.49190972222222223</c:v>
                </c:pt>
                <c:pt idx="193">
                  <c:v>0.49193287037037037</c:v>
                </c:pt>
                <c:pt idx="194">
                  <c:v>0.49194444444444446</c:v>
                </c:pt>
                <c:pt idx="195">
                  <c:v>0.4919560185185185</c:v>
                </c:pt>
                <c:pt idx="196">
                  <c:v>0.4919675925925926</c:v>
                </c:pt>
                <c:pt idx="197">
                  <c:v>0.49197916666666669</c:v>
                </c:pt>
                <c:pt idx="198">
                  <c:v>0.49199074074074073</c:v>
                </c:pt>
                <c:pt idx="199">
                  <c:v>0.49200231481481482</c:v>
                </c:pt>
                <c:pt idx="200">
                  <c:v>0.49201388888888886</c:v>
                </c:pt>
                <c:pt idx="201">
                  <c:v>0.49202546296296296</c:v>
                </c:pt>
                <c:pt idx="202">
                  <c:v>0.49203703703703705</c:v>
                </c:pt>
                <c:pt idx="203">
                  <c:v>0.49204861111111109</c:v>
                </c:pt>
                <c:pt idx="204">
                  <c:v>0.49206018518518518</c:v>
                </c:pt>
                <c:pt idx="205">
                  <c:v>0.49207175925925928</c:v>
                </c:pt>
                <c:pt idx="206">
                  <c:v>0.49208333333333332</c:v>
                </c:pt>
                <c:pt idx="207">
                  <c:v>0.49209490740740741</c:v>
                </c:pt>
                <c:pt idx="208">
                  <c:v>0.49210648148148151</c:v>
                </c:pt>
                <c:pt idx="209">
                  <c:v>0.49211805555555554</c:v>
                </c:pt>
                <c:pt idx="210">
                  <c:v>0.49212962962962964</c:v>
                </c:pt>
                <c:pt idx="211">
                  <c:v>0.49214120370370368</c:v>
                </c:pt>
                <c:pt idx="212">
                  <c:v>0.49215277777777777</c:v>
                </c:pt>
                <c:pt idx="213">
                  <c:v>0.49216435185185187</c:v>
                </c:pt>
                <c:pt idx="214">
                  <c:v>0.4921875</c:v>
                </c:pt>
                <c:pt idx="215">
                  <c:v>0.49219907407407409</c:v>
                </c:pt>
                <c:pt idx="216">
                  <c:v>0.49221064814814813</c:v>
                </c:pt>
                <c:pt idx="217">
                  <c:v>0.49222222222222223</c:v>
                </c:pt>
                <c:pt idx="218">
                  <c:v>0.49223379629629632</c:v>
                </c:pt>
                <c:pt idx="219">
                  <c:v>0.49224537037037036</c:v>
                </c:pt>
                <c:pt idx="220">
                  <c:v>0.49225694444444446</c:v>
                </c:pt>
                <c:pt idx="221">
                  <c:v>0.49226851851851849</c:v>
                </c:pt>
                <c:pt idx="222">
                  <c:v>0.49228009259259259</c:v>
                </c:pt>
                <c:pt idx="223">
                  <c:v>0.49229166666666668</c:v>
                </c:pt>
                <c:pt idx="224">
                  <c:v>0.49230324074074072</c:v>
                </c:pt>
                <c:pt idx="225">
                  <c:v>0.49231481481481482</c:v>
                </c:pt>
                <c:pt idx="226">
                  <c:v>0.49232638888888891</c:v>
                </c:pt>
                <c:pt idx="227">
                  <c:v>0.49233796296296295</c:v>
                </c:pt>
                <c:pt idx="228">
                  <c:v>0.49234953703703704</c:v>
                </c:pt>
                <c:pt idx="229">
                  <c:v>0.49236111111111114</c:v>
                </c:pt>
                <c:pt idx="230">
                  <c:v>0.49237268518518518</c:v>
                </c:pt>
                <c:pt idx="231">
                  <c:v>0.49238425925925927</c:v>
                </c:pt>
                <c:pt idx="232">
                  <c:v>0.49239583333333331</c:v>
                </c:pt>
                <c:pt idx="233">
                  <c:v>0.4924074074074074</c:v>
                </c:pt>
                <c:pt idx="234">
                  <c:v>0.49243055555555554</c:v>
                </c:pt>
                <c:pt idx="235">
                  <c:v>0.49244212962962963</c:v>
                </c:pt>
                <c:pt idx="236">
                  <c:v>0.49245370370370373</c:v>
                </c:pt>
                <c:pt idx="237">
                  <c:v>0.49246527777777777</c:v>
                </c:pt>
                <c:pt idx="238">
                  <c:v>0.49247685185185186</c:v>
                </c:pt>
                <c:pt idx="239">
                  <c:v>0.4924884259259259</c:v>
                </c:pt>
                <c:pt idx="240">
                  <c:v>0.49249999999999999</c:v>
                </c:pt>
                <c:pt idx="241">
                  <c:v>0.49251157407407409</c:v>
                </c:pt>
                <c:pt idx="242">
                  <c:v>0.49252314814814813</c:v>
                </c:pt>
                <c:pt idx="243">
                  <c:v>0.49253472222222222</c:v>
                </c:pt>
                <c:pt idx="244">
                  <c:v>0.49254629629629632</c:v>
                </c:pt>
                <c:pt idx="245">
                  <c:v>0.49255787037037035</c:v>
                </c:pt>
                <c:pt idx="246">
                  <c:v>0.49256944444444445</c:v>
                </c:pt>
                <c:pt idx="247">
                  <c:v>0.49258101851851854</c:v>
                </c:pt>
                <c:pt idx="248">
                  <c:v>0.49259259259259258</c:v>
                </c:pt>
                <c:pt idx="249">
                  <c:v>0.49260416666666668</c:v>
                </c:pt>
                <c:pt idx="250">
                  <c:v>0.49261574074074072</c:v>
                </c:pt>
                <c:pt idx="251">
                  <c:v>0.49262731481481481</c:v>
                </c:pt>
                <c:pt idx="252">
                  <c:v>0.4926388888888889</c:v>
                </c:pt>
                <c:pt idx="253">
                  <c:v>0.49265046296296294</c:v>
                </c:pt>
                <c:pt idx="254">
                  <c:v>0.49267361111111113</c:v>
                </c:pt>
                <c:pt idx="255">
                  <c:v>0.49268518518518517</c:v>
                </c:pt>
                <c:pt idx="256">
                  <c:v>0.49269675925925926</c:v>
                </c:pt>
                <c:pt idx="257">
                  <c:v>0.49270833333333336</c:v>
                </c:pt>
                <c:pt idx="258">
                  <c:v>0.4927199074074074</c:v>
                </c:pt>
                <c:pt idx="259">
                  <c:v>0.49273148148148149</c:v>
                </c:pt>
                <c:pt idx="260">
                  <c:v>0.49274305555555553</c:v>
                </c:pt>
                <c:pt idx="261">
                  <c:v>0.49275462962962963</c:v>
                </c:pt>
                <c:pt idx="262">
                  <c:v>0.49276620370370372</c:v>
                </c:pt>
                <c:pt idx="263">
                  <c:v>0.49277777777777776</c:v>
                </c:pt>
                <c:pt idx="264">
                  <c:v>0.49278935185185185</c:v>
                </c:pt>
                <c:pt idx="265">
                  <c:v>0.49280092592592595</c:v>
                </c:pt>
                <c:pt idx="266">
                  <c:v>0.49281249999999999</c:v>
                </c:pt>
                <c:pt idx="267">
                  <c:v>0.49282407407407408</c:v>
                </c:pt>
                <c:pt idx="268">
                  <c:v>0.49283564814814818</c:v>
                </c:pt>
                <c:pt idx="269">
                  <c:v>0.49284722222222221</c:v>
                </c:pt>
                <c:pt idx="270">
                  <c:v>0.49285879629629631</c:v>
                </c:pt>
                <c:pt idx="271">
                  <c:v>0.49287037037037035</c:v>
                </c:pt>
                <c:pt idx="272">
                  <c:v>0.49288194444444444</c:v>
                </c:pt>
                <c:pt idx="273">
                  <c:v>0.49290509259259258</c:v>
                </c:pt>
                <c:pt idx="274">
                  <c:v>0.49291666666666667</c:v>
                </c:pt>
                <c:pt idx="275">
                  <c:v>0.49292824074074076</c:v>
                </c:pt>
                <c:pt idx="276">
                  <c:v>0.4929398148148148</c:v>
                </c:pt>
                <c:pt idx="277">
                  <c:v>0.4929513888888889</c:v>
                </c:pt>
                <c:pt idx="278">
                  <c:v>0.49296296296296294</c:v>
                </c:pt>
                <c:pt idx="279">
                  <c:v>0.49297453703703703</c:v>
                </c:pt>
                <c:pt idx="280">
                  <c:v>0.49298611111111112</c:v>
                </c:pt>
                <c:pt idx="281">
                  <c:v>0.49299768518518516</c:v>
                </c:pt>
                <c:pt idx="282">
                  <c:v>0.49300925925925926</c:v>
                </c:pt>
                <c:pt idx="283">
                  <c:v>0.49302083333333335</c:v>
                </c:pt>
                <c:pt idx="284">
                  <c:v>0.49303240740740739</c:v>
                </c:pt>
                <c:pt idx="285">
                  <c:v>0.49304398148148149</c:v>
                </c:pt>
                <c:pt idx="286">
                  <c:v>0.49305555555555558</c:v>
                </c:pt>
                <c:pt idx="287">
                  <c:v>0.49306712962962962</c:v>
                </c:pt>
                <c:pt idx="288">
                  <c:v>0.49307870370370371</c:v>
                </c:pt>
                <c:pt idx="289">
                  <c:v>0.49309027777777775</c:v>
                </c:pt>
                <c:pt idx="290">
                  <c:v>0.49310185185185185</c:v>
                </c:pt>
                <c:pt idx="291">
                  <c:v>0.49311342592592594</c:v>
                </c:pt>
                <c:pt idx="292">
                  <c:v>0.49312499999999998</c:v>
                </c:pt>
                <c:pt idx="293">
                  <c:v>0.49315972222222221</c:v>
                </c:pt>
                <c:pt idx="294">
                  <c:v>0.4931712962962963</c:v>
                </c:pt>
                <c:pt idx="295">
                  <c:v>0.4931828703703704</c:v>
                </c:pt>
                <c:pt idx="296">
                  <c:v>0.49319444444444444</c:v>
                </c:pt>
                <c:pt idx="297">
                  <c:v>0.49320601851851853</c:v>
                </c:pt>
                <c:pt idx="298">
                  <c:v>0.49321759259259257</c:v>
                </c:pt>
                <c:pt idx="299">
                  <c:v>0.49322916666666666</c:v>
                </c:pt>
                <c:pt idx="300">
                  <c:v>0.49324074074074076</c:v>
                </c:pt>
                <c:pt idx="301">
                  <c:v>0.4932523148148148</c:v>
                </c:pt>
                <c:pt idx="302">
                  <c:v>0.49326388888888889</c:v>
                </c:pt>
                <c:pt idx="303">
                  <c:v>0.49327546296296299</c:v>
                </c:pt>
                <c:pt idx="304">
                  <c:v>0.49328703703703702</c:v>
                </c:pt>
                <c:pt idx="305">
                  <c:v>0.49329861111111112</c:v>
                </c:pt>
                <c:pt idx="306">
                  <c:v>0.49331018518518521</c:v>
                </c:pt>
                <c:pt idx="307">
                  <c:v>0.49332175925925925</c:v>
                </c:pt>
                <c:pt idx="308">
                  <c:v>0.49333333333333335</c:v>
                </c:pt>
                <c:pt idx="309">
                  <c:v>0.49334490740740738</c:v>
                </c:pt>
                <c:pt idx="310">
                  <c:v>0.49335648148148148</c:v>
                </c:pt>
                <c:pt idx="311">
                  <c:v>0.49336805555555557</c:v>
                </c:pt>
                <c:pt idx="312">
                  <c:v>0.49337962962962961</c:v>
                </c:pt>
                <c:pt idx="313">
                  <c:v>0.4934027777777778</c:v>
                </c:pt>
                <c:pt idx="314">
                  <c:v>0.49341435185185184</c:v>
                </c:pt>
                <c:pt idx="315">
                  <c:v>0.49342592592592593</c:v>
                </c:pt>
                <c:pt idx="316">
                  <c:v>0.49343749999999997</c:v>
                </c:pt>
                <c:pt idx="317">
                  <c:v>0.49344907407407407</c:v>
                </c:pt>
                <c:pt idx="318">
                  <c:v>0.49346064814814816</c:v>
                </c:pt>
                <c:pt idx="319">
                  <c:v>0.4934722222222222</c:v>
                </c:pt>
                <c:pt idx="320">
                  <c:v>0.4934837962962963</c:v>
                </c:pt>
                <c:pt idx="321">
                  <c:v>0.49349537037037039</c:v>
                </c:pt>
                <c:pt idx="322">
                  <c:v>0.49350694444444443</c:v>
                </c:pt>
                <c:pt idx="323">
                  <c:v>0.49351851851851852</c:v>
                </c:pt>
                <c:pt idx="324">
                  <c:v>0.49353009259259262</c:v>
                </c:pt>
                <c:pt idx="325">
                  <c:v>0.49354166666666666</c:v>
                </c:pt>
                <c:pt idx="326">
                  <c:v>0.49355324074074075</c:v>
                </c:pt>
                <c:pt idx="327">
                  <c:v>0.49356481481481479</c:v>
                </c:pt>
                <c:pt idx="328">
                  <c:v>0.49357638888888888</c:v>
                </c:pt>
                <c:pt idx="329">
                  <c:v>0.49358796296296298</c:v>
                </c:pt>
                <c:pt idx="330">
                  <c:v>0.49359953703703702</c:v>
                </c:pt>
                <c:pt idx="331">
                  <c:v>0.49361111111111111</c:v>
                </c:pt>
                <c:pt idx="332">
                  <c:v>0.49362268518518521</c:v>
                </c:pt>
                <c:pt idx="333">
                  <c:v>0.49364583333333334</c:v>
                </c:pt>
                <c:pt idx="334">
                  <c:v>0.49365740740740743</c:v>
                </c:pt>
                <c:pt idx="335">
                  <c:v>0.49366898148148147</c:v>
                </c:pt>
                <c:pt idx="336">
                  <c:v>0.49368055555555557</c:v>
                </c:pt>
                <c:pt idx="337">
                  <c:v>0.49369212962962961</c:v>
                </c:pt>
                <c:pt idx="338">
                  <c:v>0.4937037037037037</c:v>
                </c:pt>
                <c:pt idx="339">
                  <c:v>0.49371527777777779</c:v>
                </c:pt>
                <c:pt idx="340">
                  <c:v>0.49372685185185183</c:v>
                </c:pt>
                <c:pt idx="341">
                  <c:v>0.49373842592592593</c:v>
                </c:pt>
                <c:pt idx="342">
                  <c:v>0.49375000000000002</c:v>
                </c:pt>
                <c:pt idx="343">
                  <c:v>0.49376157407407406</c:v>
                </c:pt>
                <c:pt idx="344">
                  <c:v>0.49377314814814816</c:v>
                </c:pt>
                <c:pt idx="345">
                  <c:v>0.49378472222222225</c:v>
                </c:pt>
                <c:pt idx="346">
                  <c:v>0.49379629629629629</c:v>
                </c:pt>
                <c:pt idx="347">
                  <c:v>0.49380787037037038</c:v>
                </c:pt>
                <c:pt idx="348">
                  <c:v>0.49381944444444442</c:v>
                </c:pt>
                <c:pt idx="349">
                  <c:v>0.49383101851851852</c:v>
                </c:pt>
                <c:pt idx="350">
                  <c:v>0.49384259259259261</c:v>
                </c:pt>
                <c:pt idx="351">
                  <c:v>0.49385416666666665</c:v>
                </c:pt>
                <c:pt idx="352">
                  <c:v>0.49387731481481484</c:v>
                </c:pt>
                <c:pt idx="353">
                  <c:v>0.49388888888888888</c:v>
                </c:pt>
                <c:pt idx="354">
                  <c:v>0.49390046296296297</c:v>
                </c:pt>
                <c:pt idx="355">
                  <c:v>0.49391203703703701</c:v>
                </c:pt>
                <c:pt idx="356">
                  <c:v>0.4939236111111111</c:v>
                </c:pt>
                <c:pt idx="357">
                  <c:v>0.4939351851851852</c:v>
                </c:pt>
                <c:pt idx="358">
                  <c:v>0.49394675925925924</c:v>
                </c:pt>
                <c:pt idx="359">
                  <c:v>0.49395833333333333</c:v>
                </c:pt>
                <c:pt idx="360">
                  <c:v>0.49396990740740743</c:v>
                </c:pt>
                <c:pt idx="361">
                  <c:v>0.49398148148148147</c:v>
                </c:pt>
                <c:pt idx="362">
                  <c:v>0.49399305555555556</c:v>
                </c:pt>
                <c:pt idx="363">
                  <c:v>0.49400462962962965</c:v>
                </c:pt>
                <c:pt idx="364">
                  <c:v>0.49401620370370369</c:v>
                </c:pt>
                <c:pt idx="365">
                  <c:v>0.49402777777777779</c:v>
                </c:pt>
                <c:pt idx="366">
                  <c:v>0.49403935185185183</c:v>
                </c:pt>
                <c:pt idx="367">
                  <c:v>0.49405092592592592</c:v>
                </c:pt>
                <c:pt idx="368">
                  <c:v>0.49406250000000002</c:v>
                </c:pt>
                <c:pt idx="369">
                  <c:v>0.49407407407407405</c:v>
                </c:pt>
                <c:pt idx="370">
                  <c:v>0.49408564814814815</c:v>
                </c:pt>
                <c:pt idx="371">
                  <c:v>0.49410879629629628</c:v>
                </c:pt>
                <c:pt idx="372">
                  <c:v>0.49412037037037038</c:v>
                </c:pt>
                <c:pt idx="373">
                  <c:v>0.49413194444444447</c:v>
                </c:pt>
                <c:pt idx="374">
                  <c:v>0.49414351851851851</c:v>
                </c:pt>
                <c:pt idx="375">
                  <c:v>0.4941550925925926</c:v>
                </c:pt>
                <c:pt idx="376">
                  <c:v>0.49416666666666664</c:v>
                </c:pt>
                <c:pt idx="377">
                  <c:v>0.49417824074074074</c:v>
                </c:pt>
                <c:pt idx="378">
                  <c:v>0.49418981481481483</c:v>
                </c:pt>
                <c:pt idx="379">
                  <c:v>0.49420138888888887</c:v>
                </c:pt>
                <c:pt idx="380">
                  <c:v>0.49421296296296297</c:v>
                </c:pt>
                <c:pt idx="381">
                  <c:v>0.49422453703703706</c:v>
                </c:pt>
                <c:pt idx="382">
                  <c:v>0.4942361111111111</c:v>
                </c:pt>
                <c:pt idx="383">
                  <c:v>0.49424768518518519</c:v>
                </c:pt>
                <c:pt idx="384">
                  <c:v>0.49425925925925923</c:v>
                </c:pt>
                <c:pt idx="385">
                  <c:v>0.49427083333333333</c:v>
                </c:pt>
                <c:pt idx="386">
                  <c:v>0.49428240740740742</c:v>
                </c:pt>
                <c:pt idx="387">
                  <c:v>0.49429398148148146</c:v>
                </c:pt>
                <c:pt idx="388">
                  <c:v>0.49430555555555555</c:v>
                </c:pt>
                <c:pt idx="389">
                  <c:v>0.49431712962962965</c:v>
                </c:pt>
                <c:pt idx="390">
                  <c:v>0.49432870370370369</c:v>
                </c:pt>
                <c:pt idx="391">
                  <c:v>0.49435185185185188</c:v>
                </c:pt>
                <c:pt idx="392">
                  <c:v>0.49436342592592591</c:v>
                </c:pt>
                <c:pt idx="393">
                  <c:v>0.49437500000000001</c:v>
                </c:pt>
                <c:pt idx="394">
                  <c:v>0.49438657407407405</c:v>
                </c:pt>
                <c:pt idx="395">
                  <c:v>0.49439814814814814</c:v>
                </c:pt>
                <c:pt idx="396">
                  <c:v>0.49440972222222224</c:v>
                </c:pt>
                <c:pt idx="397">
                  <c:v>0.49442129629629628</c:v>
                </c:pt>
                <c:pt idx="398">
                  <c:v>0.49443287037037037</c:v>
                </c:pt>
                <c:pt idx="399">
                  <c:v>0.49444444444444446</c:v>
                </c:pt>
                <c:pt idx="400">
                  <c:v>0.4944560185185185</c:v>
                </c:pt>
                <c:pt idx="401">
                  <c:v>0.4944675925925926</c:v>
                </c:pt>
                <c:pt idx="402">
                  <c:v>0.49447916666666669</c:v>
                </c:pt>
                <c:pt idx="403">
                  <c:v>0.49449074074074073</c:v>
                </c:pt>
                <c:pt idx="404">
                  <c:v>0.49450231481481483</c:v>
                </c:pt>
                <c:pt idx="405">
                  <c:v>0.49451388888888886</c:v>
                </c:pt>
                <c:pt idx="406">
                  <c:v>0.49452546296296296</c:v>
                </c:pt>
                <c:pt idx="407">
                  <c:v>0.49453703703703705</c:v>
                </c:pt>
                <c:pt idx="408">
                  <c:v>0.49454861111111109</c:v>
                </c:pt>
                <c:pt idx="409">
                  <c:v>0.49456018518518519</c:v>
                </c:pt>
                <c:pt idx="410">
                  <c:v>0.49458333333333332</c:v>
                </c:pt>
                <c:pt idx="411">
                  <c:v>0.49458333333333332</c:v>
                </c:pt>
                <c:pt idx="412">
                  <c:v>0.49460648148148151</c:v>
                </c:pt>
                <c:pt idx="413">
                  <c:v>0.49461805555555555</c:v>
                </c:pt>
                <c:pt idx="414">
                  <c:v>0.49462962962962964</c:v>
                </c:pt>
                <c:pt idx="415">
                  <c:v>0.49464120370370368</c:v>
                </c:pt>
                <c:pt idx="416">
                  <c:v>0.49465277777777777</c:v>
                </c:pt>
                <c:pt idx="417">
                  <c:v>0.49466435185185187</c:v>
                </c:pt>
                <c:pt idx="418">
                  <c:v>0.49467592592592591</c:v>
                </c:pt>
                <c:pt idx="419">
                  <c:v>0.4946875</c:v>
                </c:pt>
                <c:pt idx="420">
                  <c:v>0.4946990740740741</c:v>
                </c:pt>
                <c:pt idx="421">
                  <c:v>0.49471064814814814</c:v>
                </c:pt>
                <c:pt idx="422">
                  <c:v>0.49472222222222223</c:v>
                </c:pt>
                <c:pt idx="423">
                  <c:v>0.49473379629629627</c:v>
                </c:pt>
                <c:pt idx="424">
                  <c:v>0.49474537037037036</c:v>
                </c:pt>
                <c:pt idx="425">
                  <c:v>0.49475694444444446</c:v>
                </c:pt>
                <c:pt idx="426">
                  <c:v>0.4947685185185185</c:v>
                </c:pt>
                <c:pt idx="427">
                  <c:v>0.49478009259259259</c:v>
                </c:pt>
                <c:pt idx="428">
                  <c:v>0.49479166666666669</c:v>
                </c:pt>
                <c:pt idx="429">
                  <c:v>0.49480324074074072</c:v>
                </c:pt>
                <c:pt idx="430">
                  <c:v>0.49481481481481482</c:v>
                </c:pt>
                <c:pt idx="431">
                  <c:v>0.49482638888888891</c:v>
                </c:pt>
                <c:pt idx="432">
                  <c:v>0.49484953703703705</c:v>
                </c:pt>
                <c:pt idx="433">
                  <c:v>0.49486111111111108</c:v>
                </c:pt>
                <c:pt idx="434">
                  <c:v>0.49487268518518518</c:v>
                </c:pt>
                <c:pt idx="435">
                  <c:v>0.49488425925925927</c:v>
                </c:pt>
                <c:pt idx="436">
                  <c:v>0.49489583333333331</c:v>
                </c:pt>
                <c:pt idx="437">
                  <c:v>0.49490740740740741</c:v>
                </c:pt>
                <c:pt idx="438">
                  <c:v>0.4949189814814815</c:v>
                </c:pt>
                <c:pt idx="439">
                  <c:v>0.49493055555555554</c:v>
                </c:pt>
                <c:pt idx="440">
                  <c:v>0.49494212962962963</c:v>
                </c:pt>
                <c:pt idx="441">
                  <c:v>0.49495370370370373</c:v>
                </c:pt>
                <c:pt idx="442">
                  <c:v>0.49496527777777777</c:v>
                </c:pt>
                <c:pt idx="443">
                  <c:v>0.49497685185185186</c:v>
                </c:pt>
                <c:pt idx="444">
                  <c:v>0.4949884259259259</c:v>
                </c:pt>
                <c:pt idx="445">
                  <c:v>0.495</c:v>
                </c:pt>
                <c:pt idx="446">
                  <c:v>0.49501157407407409</c:v>
                </c:pt>
                <c:pt idx="447">
                  <c:v>0.49502314814814813</c:v>
                </c:pt>
                <c:pt idx="448">
                  <c:v>0.49503472222222222</c:v>
                </c:pt>
                <c:pt idx="449">
                  <c:v>0.49504629629629632</c:v>
                </c:pt>
                <c:pt idx="450">
                  <c:v>0.49505787037037036</c:v>
                </c:pt>
                <c:pt idx="451">
                  <c:v>0.49506944444444445</c:v>
                </c:pt>
                <c:pt idx="452">
                  <c:v>0.49509259259259258</c:v>
                </c:pt>
                <c:pt idx="453">
                  <c:v>0.49510416666666668</c:v>
                </c:pt>
                <c:pt idx="454">
                  <c:v>0.49511574074074072</c:v>
                </c:pt>
                <c:pt idx="455">
                  <c:v>0.49512731481481481</c:v>
                </c:pt>
                <c:pt idx="456">
                  <c:v>0.49513888888888891</c:v>
                </c:pt>
                <c:pt idx="457">
                  <c:v>0.49515046296296295</c:v>
                </c:pt>
                <c:pt idx="458">
                  <c:v>0.49516203703703704</c:v>
                </c:pt>
                <c:pt idx="459">
                  <c:v>0.49517361111111113</c:v>
                </c:pt>
                <c:pt idx="460">
                  <c:v>0.49518518518518517</c:v>
                </c:pt>
                <c:pt idx="461">
                  <c:v>0.49519675925925927</c:v>
                </c:pt>
                <c:pt idx="462">
                  <c:v>0.49520833333333331</c:v>
                </c:pt>
                <c:pt idx="463">
                  <c:v>0.4952199074074074</c:v>
                </c:pt>
                <c:pt idx="464">
                  <c:v>0.49523148148148149</c:v>
                </c:pt>
                <c:pt idx="465">
                  <c:v>0.49524305555555553</c:v>
                </c:pt>
                <c:pt idx="466">
                  <c:v>0.49525462962962963</c:v>
                </c:pt>
                <c:pt idx="467">
                  <c:v>0.49526620370370372</c:v>
                </c:pt>
                <c:pt idx="468">
                  <c:v>0.49527777777777776</c:v>
                </c:pt>
                <c:pt idx="469">
                  <c:v>0.49528935185185186</c:v>
                </c:pt>
                <c:pt idx="470">
                  <c:v>0.49530092592592595</c:v>
                </c:pt>
                <c:pt idx="471">
                  <c:v>0.49532407407407408</c:v>
                </c:pt>
                <c:pt idx="472">
                  <c:v>0.49533564814814812</c:v>
                </c:pt>
                <c:pt idx="473">
                  <c:v>0.49534722222222222</c:v>
                </c:pt>
                <c:pt idx="474">
                  <c:v>0.49535879629629631</c:v>
                </c:pt>
                <c:pt idx="475">
                  <c:v>0.49537037037037035</c:v>
                </c:pt>
                <c:pt idx="476">
                  <c:v>0.49538194444444444</c:v>
                </c:pt>
                <c:pt idx="477">
                  <c:v>0.49539351851851854</c:v>
                </c:pt>
                <c:pt idx="478">
                  <c:v>0.49540509259259258</c:v>
                </c:pt>
                <c:pt idx="479">
                  <c:v>0.49541666666666667</c:v>
                </c:pt>
                <c:pt idx="480">
                  <c:v>0.49542824074074077</c:v>
                </c:pt>
                <c:pt idx="481">
                  <c:v>0.49543981481481481</c:v>
                </c:pt>
                <c:pt idx="482">
                  <c:v>0.4954513888888889</c:v>
                </c:pt>
                <c:pt idx="483">
                  <c:v>0.49546296296296294</c:v>
                </c:pt>
                <c:pt idx="484">
                  <c:v>0.49547453703703703</c:v>
                </c:pt>
                <c:pt idx="485">
                  <c:v>0.49548611111111113</c:v>
                </c:pt>
                <c:pt idx="486">
                  <c:v>0.49549768518518517</c:v>
                </c:pt>
                <c:pt idx="487">
                  <c:v>0.49550925925925926</c:v>
                </c:pt>
                <c:pt idx="488">
                  <c:v>0.49552083333333335</c:v>
                </c:pt>
                <c:pt idx="489">
                  <c:v>0.49553240740740739</c:v>
                </c:pt>
                <c:pt idx="490">
                  <c:v>0.49555555555555558</c:v>
                </c:pt>
                <c:pt idx="491">
                  <c:v>0.49556712962962962</c:v>
                </c:pt>
                <c:pt idx="492">
                  <c:v>0.49557870370370372</c:v>
                </c:pt>
                <c:pt idx="493">
                  <c:v>0.49559027777777775</c:v>
                </c:pt>
                <c:pt idx="494">
                  <c:v>0.49560185185185185</c:v>
                </c:pt>
                <c:pt idx="495">
                  <c:v>0.49561342592592594</c:v>
                </c:pt>
                <c:pt idx="496">
                  <c:v>0.49562499999999998</c:v>
                </c:pt>
                <c:pt idx="497">
                  <c:v>0.49563657407407408</c:v>
                </c:pt>
                <c:pt idx="498">
                  <c:v>0.49564814814814817</c:v>
                </c:pt>
                <c:pt idx="499">
                  <c:v>0.49565972222222221</c:v>
                </c:pt>
                <c:pt idx="500">
                  <c:v>0.4956712962962963</c:v>
                </c:pt>
                <c:pt idx="501">
                  <c:v>0.49568287037037034</c:v>
                </c:pt>
                <c:pt idx="502">
                  <c:v>0.49569444444444444</c:v>
                </c:pt>
                <c:pt idx="503">
                  <c:v>0.49570601851851853</c:v>
                </c:pt>
                <c:pt idx="504">
                  <c:v>0.49571759259259257</c:v>
                </c:pt>
                <c:pt idx="505">
                  <c:v>0.49572916666666667</c:v>
                </c:pt>
                <c:pt idx="506">
                  <c:v>0.49574074074074076</c:v>
                </c:pt>
                <c:pt idx="507">
                  <c:v>0.4957523148148148</c:v>
                </c:pt>
                <c:pt idx="508">
                  <c:v>0.49576388888888889</c:v>
                </c:pt>
                <c:pt idx="509">
                  <c:v>0.49577546296296299</c:v>
                </c:pt>
                <c:pt idx="510">
                  <c:v>0.49579861111111112</c:v>
                </c:pt>
                <c:pt idx="511">
                  <c:v>0.49581018518518516</c:v>
                </c:pt>
                <c:pt idx="512">
                  <c:v>0.49582175925925925</c:v>
                </c:pt>
                <c:pt idx="513">
                  <c:v>0.49583333333333335</c:v>
                </c:pt>
                <c:pt idx="514">
                  <c:v>0.49584490740740739</c:v>
                </c:pt>
                <c:pt idx="515">
                  <c:v>0.49585648148148148</c:v>
                </c:pt>
                <c:pt idx="516">
                  <c:v>0.49586805555555558</c:v>
                </c:pt>
                <c:pt idx="517">
                  <c:v>0.49587962962962961</c:v>
                </c:pt>
                <c:pt idx="518">
                  <c:v>0.49589120370370371</c:v>
                </c:pt>
                <c:pt idx="519">
                  <c:v>0.4959027777777778</c:v>
                </c:pt>
                <c:pt idx="520">
                  <c:v>0.49591435185185184</c:v>
                </c:pt>
                <c:pt idx="521">
                  <c:v>0.49592592592592594</c:v>
                </c:pt>
                <c:pt idx="522">
                  <c:v>0.49593749999999998</c:v>
                </c:pt>
                <c:pt idx="523">
                  <c:v>0.49594907407407407</c:v>
                </c:pt>
                <c:pt idx="524">
                  <c:v>0.49596064814814816</c:v>
                </c:pt>
                <c:pt idx="525">
                  <c:v>0.4959722222222222</c:v>
                </c:pt>
                <c:pt idx="526">
                  <c:v>0.4959837962962963</c:v>
                </c:pt>
                <c:pt idx="527">
                  <c:v>0.49599537037037039</c:v>
                </c:pt>
                <c:pt idx="528">
                  <c:v>0.49600694444444443</c:v>
                </c:pt>
                <c:pt idx="529">
                  <c:v>0.49603009259259262</c:v>
                </c:pt>
                <c:pt idx="530">
                  <c:v>0.49604166666666666</c:v>
                </c:pt>
                <c:pt idx="531">
                  <c:v>0.49605324074074075</c:v>
                </c:pt>
                <c:pt idx="532">
                  <c:v>0.49606481481481479</c:v>
                </c:pt>
                <c:pt idx="533">
                  <c:v>0.49607638888888889</c:v>
                </c:pt>
                <c:pt idx="534">
                  <c:v>0.49608796296296298</c:v>
                </c:pt>
                <c:pt idx="535">
                  <c:v>0.49609953703703702</c:v>
                </c:pt>
                <c:pt idx="536">
                  <c:v>0.49611111111111111</c:v>
                </c:pt>
                <c:pt idx="537">
                  <c:v>0.49612268518518521</c:v>
                </c:pt>
                <c:pt idx="538">
                  <c:v>0.49613425925925925</c:v>
                </c:pt>
                <c:pt idx="539">
                  <c:v>0.49614583333333334</c:v>
                </c:pt>
                <c:pt idx="540">
                  <c:v>0.49615740740740738</c:v>
                </c:pt>
                <c:pt idx="541">
                  <c:v>0.49616898148148147</c:v>
                </c:pt>
                <c:pt idx="542">
                  <c:v>0.49618055555555557</c:v>
                </c:pt>
                <c:pt idx="543">
                  <c:v>0.49619212962962961</c:v>
                </c:pt>
                <c:pt idx="544">
                  <c:v>0.4962037037037037</c:v>
                </c:pt>
                <c:pt idx="545">
                  <c:v>0.4962152777777778</c:v>
                </c:pt>
                <c:pt idx="546">
                  <c:v>0.49622685185185184</c:v>
                </c:pt>
                <c:pt idx="547">
                  <c:v>0.49623842592592593</c:v>
                </c:pt>
                <c:pt idx="548">
                  <c:v>0.49625000000000002</c:v>
                </c:pt>
                <c:pt idx="549">
                  <c:v>0.49626157407407406</c:v>
                </c:pt>
                <c:pt idx="550">
                  <c:v>0.4962847222222222</c:v>
                </c:pt>
                <c:pt idx="551">
                  <c:v>0.49629629629629629</c:v>
                </c:pt>
                <c:pt idx="552">
                  <c:v>0.49630787037037039</c:v>
                </c:pt>
                <c:pt idx="553">
                  <c:v>0.49631944444444442</c:v>
                </c:pt>
                <c:pt idx="554">
                  <c:v>0.49633101851851852</c:v>
                </c:pt>
                <c:pt idx="555">
                  <c:v>0.49634259259259261</c:v>
                </c:pt>
                <c:pt idx="556">
                  <c:v>0.49635416666666665</c:v>
                </c:pt>
                <c:pt idx="557">
                  <c:v>0.49636574074074075</c:v>
                </c:pt>
                <c:pt idx="558">
                  <c:v>0.49637731481481484</c:v>
                </c:pt>
                <c:pt idx="559">
                  <c:v>0.49638888888888888</c:v>
                </c:pt>
                <c:pt idx="560">
                  <c:v>0.49640046296296297</c:v>
                </c:pt>
                <c:pt idx="561">
                  <c:v>0.49641203703703701</c:v>
                </c:pt>
                <c:pt idx="562">
                  <c:v>0.49642361111111111</c:v>
                </c:pt>
                <c:pt idx="563">
                  <c:v>0.4964351851851852</c:v>
                </c:pt>
                <c:pt idx="564">
                  <c:v>0.49644675925925924</c:v>
                </c:pt>
                <c:pt idx="565">
                  <c:v>0.49645833333333333</c:v>
                </c:pt>
                <c:pt idx="566">
                  <c:v>0.49646990740740743</c:v>
                </c:pt>
                <c:pt idx="567">
                  <c:v>0.49648148148148147</c:v>
                </c:pt>
                <c:pt idx="568">
                  <c:v>0.49649305555555556</c:v>
                </c:pt>
                <c:pt idx="569">
                  <c:v>0.49650462962962966</c:v>
                </c:pt>
                <c:pt idx="570">
                  <c:v>0.49652777777777779</c:v>
                </c:pt>
                <c:pt idx="571">
                  <c:v>0.49653935185185183</c:v>
                </c:pt>
                <c:pt idx="572">
                  <c:v>0.49655092592592592</c:v>
                </c:pt>
                <c:pt idx="573">
                  <c:v>0.49656250000000002</c:v>
                </c:pt>
                <c:pt idx="574">
                  <c:v>0.49657407407407406</c:v>
                </c:pt>
                <c:pt idx="575">
                  <c:v>0.49658564814814815</c:v>
                </c:pt>
                <c:pt idx="576">
                  <c:v>0.49659722222222225</c:v>
                </c:pt>
                <c:pt idx="577">
                  <c:v>0.49660879629629628</c:v>
                </c:pt>
                <c:pt idx="578">
                  <c:v>0.49662037037037038</c:v>
                </c:pt>
                <c:pt idx="579">
                  <c:v>0.49663194444444442</c:v>
                </c:pt>
                <c:pt idx="580">
                  <c:v>0.49664351851851851</c:v>
                </c:pt>
                <c:pt idx="581">
                  <c:v>0.49665509259259261</c:v>
                </c:pt>
                <c:pt idx="582">
                  <c:v>0.49666666666666665</c:v>
                </c:pt>
                <c:pt idx="583">
                  <c:v>0.49667824074074074</c:v>
                </c:pt>
                <c:pt idx="584">
                  <c:v>0.49668981481481483</c:v>
                </c:pt>
                <c:pt idx="585">
                  <c:v>0.49670138888888887</c:v>
                </c:pt>
                <c:pt idx="586">
                  <c:v>0.49671296296296297</c:v>
                </c:pt>
                <c:pt idx="587">
                  <c:v>0.49672453703703706</c:v>
                </c:pt>
                <c:pt idx="588">
                  <c:v>0.4967361111111111</c:v>
                </c:pt>
                <c:pt idx="589">
                  <c:v>0.49674768518518519</c:v>
                </c:pt>
                <c:pt idx="590">
                  <c:v>0.49677083333333333</c:v>
                </c:pt>
                <c:pt idx="591">
                  <c:v>0.49678240740740742</c:v>
                </c:pt>
                <c:pt idx="592">
                  <c:v>0.49679398148148146</c:v>
                </c:pt>
                <c:pt idx="593">
                  <c:v>0.49680555555555556</c:v>
                </c:pt>
                <c:pt idx="594">
                  <c:v>0.49681712962962965</c:v>
                </c:pt>
                <c:pt idx="595">
                  <c:v>0.49682870370370369</c:v>
                </c:pt>
                <c:pt idx="596">
                  <c:v>0.49684027777777778</c:v>
                </c:pt>
                <c:pt idx="597">
                  <c:v>0.49685185185185188</c:v>
                </c:pt>
                <c:pt idx="598">
                  <c:v>0.49686342592592592</c:v>
                </c:pt>
                <c:pt idx="599">
                  <c:v>0.49687500000000001</c:v>
                </c:pt>
                <c:pt idx="600">
                  <c:v>0.49688657407407405</c:v>
                </c:pt>
                <c:pt idx="601">
                  <c:v>0.49689814814814814</c:v>
                </c:pt>
                <c:pt idx="602">
                  <c:v>0.49690972222222224</c:v>
                </c:pt>
                <c:pt idx="603">
                  <c:v>0.49692129629629628</c:v>
                </c:pt>
                <c:pt idx="604">
                  <c:v>0.49693287037037037</c:v>
                </c:pt>
                <c:pt idx="605">
                  <c:v>0.49694444444444447</c:v>
                </c:pt>
                <c:pt idx="606">
                  <c:v>0.49695601851851851</c:v>
                </c:pt>
                <c:pt idx="607">
                  <c:v>0.4969675925925926</c:v>
                </c:pt>
                <c:pt idx="608">
                  <c:v>0.49697916666666669</c:v>
                </c:pt>
                <c:pt idx="609">
                  <c:v>0.49700231481481483</c:v>
                </c:pt>
                <c:pt idx="610">
                  <c:v>0.49701388888888887</c:v>
                </c:pt>
                <c:pt idx="611">
                  <c:v>0.49702546296296296</c:v>
                </c:pt>
                <c:pt idx="612">
                  <c:v>0.49703703703703705</c:v>
                </c:pt>
                <c:pt idx="613">
                  <c:v>0.49704861111111109</c:v>
                </c:pt>
                <c:pt idx="614">
                  <c:v>0.49706018518518519</c:v>
                </c:pt>
                <c:pt idx="615">
                  <c:v>0.49707175925925928</c:v>
                </c:pt>
                <c:pt idx="616">
                  <c:v>0.49708333333333332</c:v>
                </c:pt>
                <c:pt idx="617">
                  <c:v>0.49709490740740742</c:v>
                </c:pt>
                <c:pt idx="618">
                  <c:v>0.49710648148148145</c:v>
                </c:pt>
                <c:pt idx="619">
                  <c:v>0.49711805555555555</c:v>
                </c:pt>
                <c:pt idx="620">
                  <c:v>0.49712962962962964</c:v>
                </c:pt>
                <c:pt idx="621">
                  <c:v>0.49714120370370368</c:v>
                </c:pt>
                <c:pt idx="622">
                  <c:v>0.49715277777777778</c:v>
                </c:pt>
                <c:pt idx="623">
                  <c:v>0.49716435185185187</c:v>
                </c:pt>
                <c:pt idx="624">
                  <c:v>0.49717592592592591</c:v>
                </c:pt>
                <c:pt idx="625">
                  <c:v>0.4971875</c:v>
                </c:pt>
                <c:pt idx="626">
                  <c:v>0.4971990740740741</c:v>
                </c:pt>
                <c:pt idx="627">
                  <c:v>0.49721064814814814</c:v>
                </c:pt>
                <c:pt idx="628">
                  <c:v>0.49723379629629627</c:v>
                </c:pt>
                <c:pt idx="629">
                  <c:v>0.49724537037037037</c:v>
                </c:pt>
                <c:pt idx="630">
                  <c:v>0.49725694444444446</c:v>
                </c:pt>
                <c:pt idx="631">
                  <c:v>0.4972685185185185</c:v>
                </c:pt>
                <c:pt idx="632">
                  <c:v>0.49728009259259259</c:v>
                </c:pt>
                <c:pt idx="633">
                  <c:v>0.49729166666666669</c:v>
                </c:pt>
                <c:pt idx="634">
                  <c:v>0.49730324074074073</c:v>
                </c:pt>
                <c:pt idx="635">
                  <c:v>0.49731481481481482</c:v>
                </c:pt>
                <c:pt idx="636">
                  <c:v>0.49732638888888892</c:v>
                </c:pt>
                <c:pt idx="637">
                  <c:v>0.49733796296296295</c:v>
                </c:pt>
                <c:pt idx="638">
                  <c:v>0.49734953703703705</c:v>
                </c:pt>
                <c:pt idx="639">
                  <c:v>0.49736111111111109</c:v>
                </c:pt>
                <c:pt idx="640">
                  <c:v>0.49737268518518518</c:v>
                </c:pt>
                <c:pt idx="641">
                  <c:v>0.49738425925925928</c:v>
                </c:pt>
                <c:pt idx="642">
                  <c:v>0.49739583333333331</c:v>
                </c:pt>
                <c:pt idx="643">
                  <c:v>0.49740740740740741</c:v>
                </c:pt>
                <c:pt idx="644">
                  <c:v>0.4974189814814815</c:v>
                </c:pt>
                <c:pt idx="645">
                  <c:v>0.49743055555555554</c:v>
                </c:pt>
                <c:pt idx="646">
                  <c:v>0.49744212962962964</c:v>
                </c:pt>
                <c:pt idx="647">
                  <c:v>0.49745370370370373</c:v>
                </c:pt>
                <c:pt idx="648">
                  <c:v>0.49746527777777777</c:v>
                </c:pt>
                <c:pt idx="649">
                  <c:v>0.4974884259259259</c:v>
                </c:pt>
                <c:pt idx="650">
                  <c:v>0.4975</c:v>
                </c:pt>
                <c:pt idx="651">
                  <c:v>0.49751157407407409</c:v>
                </c:pt>
                <c:pt idx="652">
                  <c:v>0.49752314814814813</c:v>
                </c:pt>
                <c:pt idx="653">
                  <c:v>0.49753472222222223</c:v>
                </c:pt>
                <c:pt idx="654">
                  <c:v>0.49754629629629632</c:v>
                </c:pt>
                <c:pt idx="655">
                  <c:v>0.49755787037037036</c:v>
                </c:pt>
                <c:pt idx="656">
                  <c:v>0.49756944444444445</c:v>
                </c:pt>
                <c:pt idx="657">
                  <c:v>0.49758101851851849</c:v>
                </c:pt>
                <c:pt idx="658">
                  <c:v>0.49759259259259259</c:v>
                </c:pt>
                <c:pt idx="659">
                  <c:v>0.49760416666666668</c:v>
                </c:pt>
                <c:pt idx="660">
                  <c:v>0.49761574074074072</c:v>
                </c:pt>
                <c:pt idx="661">
                  <c:v>0.49762731481481481</c:v>
                </c:pt>
                <c:pt idx="662">
                  <c:v>0.49763888888888891</c:v>
                </c:pt>
                <c:pt idx="663">
                  <c:v>0.49765046296296295</c:v>
                </c:pt>
                <c:pt idx="664">
                  <c:v>0.49766203703703704</c:v>
                </c:pt>
                <c:pt idx="665">
                  <c:v>0.49767361111111114</c:v>
                </c:pt>
                <c:pt idx="666">
                  <c:v>0.49768518518518517</c:v>
                </c:pt>
                <c:pt idx="667">
                  <c:v>0.49769675925925927</c:v>
                </c:pt>
                <c:pt idx="668">
                  <c:v>0.49770833333333331</c:v>
                </c:pt>
                <c:pt idx="669">
                  <c:v>0.4977314814814815</c:v>
                </c:pt>
                <c:pt idx="670">
                  <c:v>0.49774305555555554</c:v>
                </c:pt>
                <c:pt idx="671">
                  <c:v>0.49775462962962963</c:v>
                </c:pt>
                <c:pt idx="672">
                  <c:v>0.49776620370370372</c:v>
                </c:pt>
                <c:pt idx="673">
                  <c:v>0.49777777777777776</c:v>
                </c:pt>
                <c:pt idx="674">
                  <c:v>0.49778935185185186</c:v>
                </c:pt>
                <c:pt idx="675">
                  <c:v>0.49780092592592595</c:v>
                </c:pt>
                <c:pt idx="676">
                  <c:v>0.49781249999999999</c:v>
                </c:pt>
                <c:pt idx="677">
                  <c:v>0.49782407407407409</c:v>
                </c:pt>
                <c:pt idx="678">
                  <c:v>0.49783564814814812</c:v>
                </c:pt>
                <c:pt idx="679">
                  <c:v>0.49784722222222222</c:v>
                </c:pt>
                <c:pt idx="680">
                  <c:v>0.49785879629629631</c:v>
                </c:pt>
                <c:pt idx="681">
                  <c:v>0.49787037037037035</c:v>
                </c:pt>
                <c:pt idx="682">
                  <c:v>0.49788194444444445</c:v>
                </c:pt>
                <c:pt idx="683">
                  <c:v>0.49789351851851854</c:v>
                </c:pt>
                <c:pt idx="684">
                  <c:v>0.49790509259259258</c:v>
                </c:pt>
                <c:pt idx="685">
                  <c:v>0.49791666666666667</c:v>
                </c:pt>
                <c:pt idx="686">
                  <c:v>0.49792824074074077</c:v>
                </c:pt>
                <c:pt idx="687">
                  <c:v>0.49793981481481481</c:v>
                </c:pt>
                <c:pt idx="688">
                  <c:v>0.4979513888888889</c:v>
                </c:pt>
                <c:pt idx="689">
                  <c:v>0.49797453703703703</c:v>
                </c:pt>
                <c:pt idx="690">
                  <c:v>0.49798611111111113</c:v>
                </c:pt>
                <c:pt idx="691">
                  <c:v>0.49799768518518517</c:v>
                </c:pt>
                <c:pt idx="692">
                  <c:v>0.49800925925925926</c:v>
                </c:pt>
                <c:pt idx="693">
                  <c:v>0.49802083333333336</c:v>
                </c:pt>
                <c:pt idx="694">
                  <c:v>0.4980324074074074</c:v>
                </c:pt>
                <c:pt idx="695">
                  <c:v>0.49804398148148149</c:v>
                </c:pt>
                <c:pt idx="696">
                  <c:v>0.49805555555555553</c:v>
                </c:pt>
                <c:pt idx="697">
                  <c:v>0.49806712962962962</c:v>
                </c:pt>
                <c:pt idx="698">
                  <c:v>0.49807870370370372</c:v>
                </c:pt>
                <c:pt idx="699">
                  <c:v>0.49809027777777776</c:v>
                </c:pt>
                <c:pt idx="700">
                  <c:v>0.49810185185185185</c:v>
                </c:pt>
                <c:pt idx="701">
                  <c:v>0.49811342592592595</c:v>
                </c:pt>
                <c:pt idx="702">
                  <c:v>0.49812499999999998</c:v>
                </c:pt>
                <c:pt idx="703">
                  <c:v>0.49813657407407408</c:v>
                </c:pt>
                <c:pt idx="704">
                  <c:v>0.49814814814814817</c:v>
                </c:pt>
                <c:pt idx="705">
                  <c:v>0.49815972222222221</c:v>
                </c:pt>
                <c:pt idx="706">
                  <c:v>0.49817129629629631</c:v>
                </c:pt>
                <c:pt idx="707">
                  <c:v>0.49818287037037035</c:v>
                </c:pt>
                <c:pt idx="708">
                  <c:v>0.49820601851851853</c:v>
                </c:pt>
                <c:pt idx="709">
                  <c:v>0.49821759259259257</c:v>
                </c:pt>
                <c:pt idx="710">
                  <c:v>0.49822916666666667</c:v>
                </c:pt>
                <c:pt idx="711">
                  <c:v>0.49824074074074076</c:v>
                </c:pt>
                <c:pt idx="712">
                  <c:v>0.4982523148148148</c:v>
                </c:pt>
                <c:pt idx="713">
                  <c:v>0.4982638888888889</c:v>
                </c:pt>
                <c:pt idx="714">
                  <c:v>0.49827546296296299</c:v>
                </c:pt>
                <c:pt idx="715">
                  <c:v>0.49828703703703703</c:v>
                </c:pt>
                <c:pt idx="716">
                  <c:v>0.49829861111111112</c:v>
                </c:pt>
                <c:pt idx="717">
                  <c:v>0.49831018518518516</c:v>
                </c:pt>
                <c:pt idx="718">
                  <c:v>0.49832175925925926</c:v>
                </c:pt>
                <c:pt idx="719">
                  <c:v>0.49833333333333335</c:v>
                </c:pt>
                <c:pt idx="720">
                  <c:v>0.49834490740740739</c:v>
                </c:pt>
                <c:pt idx="721">
                  <c:v>0.49835648148148148</c:v>
                </c:pt>
                <c:pt idx="722">
                  <c:v>0.49836805555555558</c:v>
                </c:pt>
                <c:pt idx="723">
                  <c:v>0.49837962962962962</c:v>
                </c:pt>
                <c:pt idx="724">
                  <c:v>0.49839120370370371</c:v>
                </c:pt>
                <c:pt idx="725">
                  <c:v>0.49840277777777775</c:v>
                </c:pt>
                <c:pt idx="726">
                  <c:v>0.49841435185185184</c:v>
                </c:pt>
                <c:pt idx="727">
                  <c:v>0.49843749999999998</c:v>
                </c:pt>
                <c:pt idx="728">
                  <c:v>0.49844907407407407</c:v>
                </c:pt>
                <c:pt idx="729">
                  <c:v>0.49846064814814817</c:v>
                </c:pt>
                <c:pt idx="730">
                  <c:v>0.49847222222222221</c:v>
                </c:pt>
                <c:pt idx="731">
                  <c:v>0.4984837962962963</c:v>
                </c:pt>
                <c:pt idx="732">
                  <c:v>0.49849537037037039</c:v>
                </c:pt>
                <c:pt idx="733">
                  <c:v>0.49850694444444443</c:v>
                </c:pt>
                <c:pt idx="734">
                  <c:v>0.49851851851851853</c:v>
                </c:pt>
                <c:pt idx="735">
                  <c:v>0.49853009259259257</c:v>
                </c:pt>
                <c:pt idx="736">
                  <c:v>0.49854166666666666</c:v>
                </c:pt>
                <c:pt idx="737">
                  <c:v>0.49855324074074076</c:v>
                </c:pt>
                <c:pt idx="738">
                  <c:v>0.49856481481481479</c:v>
                </c:pt>
                <c:pt idx="739">
                  <c:v>0.49857638888888889</c:v>
                </c:pt>
                <c:pt idx="740">
                  <c:v>0.49858796296296298</c:v>
                </c:pt>
                <c:pt idx="741">
                  <c:v>0.49859953703703702</c:v>
                </c:pt>
                <c:pt idx="742">
                  <c:v>0.49861111111111112</c:v>
                </c:pt>
                <c:pt idx="743">
                  <c:v>0.49862268518518521</c:v>
                </c:pt>
                <c:pt idx="744">
                  <c:v>0.49863425925925925</c:v>
                </c:pt>
                <c:pt idx="745">
                  <c:v>0.49864583333333334</c:v>
                </c:pt>
                <c:pt idx="746">
                  <c:v>0.49866898148148148</c:v>
                </c:pt>
                <c:pt idx="747">
                  <c:v>0.49868055555555557</c:v>
                </c:pt>
                <c:pt idx="748">
                  <c:v>0.49869212962962961</c:v>
                </c:pt>
                <c:pt idx="749">
                  <c:v>0.4987037037037037</c:v>
                </c:pt>
                <c:pt idx="750">
                  <c:v>0.4987152777777778</c:v>
                </c:pt>
                <c:pt idx="751">
                  <c:v>0.49872685185185184</c:v>
                </c:pt>
                <c:pt idx="752">
                  <c:v>0.49873842592592593</c:v>
                </c:pt>
                <c:pt idx="753">
                  <c:v>0.49875000000000003</c:v>
                </c:pt>
                <c:pt idx="754">
                  <c:v>0.49876157407407407</c:v>
                </c:pt>
                <c:pt idx="755">
                  <c:v>0.49877314814814816</c:v>
                </c:pt>
                <c:pt idx="756">
                  <c:v>0.4987847222222222</c:v>
                </c:pt>
                <c:pt idx="757">
                  <c:v>0.49879629629629629</c:v>
                </c:pt>
                <c:pt idx="758">
                  <c:v>0.49880787037037039</c:v>
                </c:pt>
                <c:pt idx="759">
                  <c:v>0.49881944444444443</c:v>
                </c:pt>
                <c:pt idx="760">
                  <c:v>0.49883101851851852</c:v>
                </c:pt>
                <c:pt idx="761">
                  <c:v>0.49884259259259262</c:v>
                </c:pt>
                <c:pt idx="762">
                  <c:v>0.49885416666666665</c:v>
                </c:pt>
                <c:pt idx="763">
                  <c:v>0.49886574074074075</c:v>
                </c:pt>
                <c:pt idx="764">
                  <c:v>0.49887731481481479</c:v>
                </c:pt>
                <c:pt idx="765">
                  <c:v>0.49888888888888888</c:v>
                </c:pt>
                <c:pt idx="766">
                  <c:v>0.49891203703703701</c:v>
                </c:pt>
                <c:pt idx="767">
                  <c:v>0.49892361111111111</c:v>
                </c:pt>
                <c:pt idx="768">
                  <c:v>0.4989351851851852</c:v>
                </c:pt>
                <c:pt idx="769">
                  <c:v>0.49894675925925924</c:v>
                </c:pt>
                <c:pt idx="770">
                  <c:v>0.49895833333333334</c:v>
                </c:pt>
                <c:pt idx="771">
                  <c:v>0.49896990740740743</c:v>
                </c:pt>
                <c:pt idx="772">
                  <c:v>0.49898148148148147</c:v>
                </c:pt>
                <c:pt idx="773">
                  <c:v>0.49899305555555556</c:v>
                </c:pt>
                <c:pt idx="774">
                  <c:v>0.4990046296296296</c:v>
                </c:pt>
                <c:pt idx="775">
                  <c:v>0.4990162037037037</c:v>
                </c:pt>
                <c:pt idx="776">
                  <c:v>0.49902777777777779</c:v>
                </c:pt>
                <c:pt idx="777">
                  <c:v>0.49903935185185183</c:v>
                </c:pt>
                <c:pt idx="778">
                  <c:v>0.49905092592592593</c:v>
                </c:pt>
                <c:pt idx="779">
                  <c:v>0.49906250000000002</c:v>
                </c:pt>
                <c:pt idx="780">
                  <c:v>0.49907407407407406</c:v>
                </c:pt>
                <c:pt idx="781">
                  <c:v>0.49908564814814815</c:v>
                </c:pt>
                <c:pt idx="782">
                  <c:v>0.49909722222222225</c:v>
                </c:pt>
                <c:pt idx="783">
                  <c:v>0.49910879629629629</c:v>
                </c:pt>
                <c:pt idx="784">
                  <c:v>0.49912037037037038</c:v>
                </c:pt>
                <c:pt idx="785">
                  <c:v>0.49913194444444442</c:v>
                </c:pt>
                <c:pt idx="786">
                  <c:v>0.49914351851851851</c:v>
                </c:pt>
                <c:pt idx="787">
                  <c:v>0.49916666666666665</c:v>
                </c:pt>
                <c:pt idx="788">
                  <c:v>0.49917824074074074</c:v>
                </c:pt>
                <c:pt idx="789">
                  <c:v>0.49918981481481484</c:v>
                </c:pt>
                <c:pt idx="790">
                  <c:v>0.49920138888888888</c:v>
                </c:pt>
                <c:pt idx="791">
                  <c:v>0.49921296296296297</c:v>
                </c:pt>
                <c:pt idx="792">
                  <c:v>0.49922453703703706</c:v>
                </c:pt>
                <c:pt idx="793">
                  <c:v>0.4992361111111111</c:v>
                </c:pt>
                <c:pt idx="794">
                  <c:v>0.4992476851851852</c:v>
                </c:pt>
                <c:pt idx="795">
                  <c:v>0.49925925925925924</c:v>
                </c:pt>
                <c:pt idx="796">
                  <c:v>0.49927083333333333</c:v>
                </c:pt>
                <c:pt idx="797">
                  <c:v>0.49928240740740742</c:v>
                </c:pt>
                <c:pt idx="798">
                  <c:v>0.49929398148148146</c:v>
                </c:pt>
                <c:pt idx="799">
                  <c:v>0.49930555555555556</c:v>
                </c:pt>
                <c:pt idx="800">
                  <c:v>0.49931712962962965</c:v>
                </c:pt>
                <c:pt idx="801">
                  <c:v>0.49932870370370369</c:v>
                </c:pt>
                <c:pt idx="802">
                  <c:v>0.49934027777777779</c:v>
                </c:pt>
                <c:pt idx="803">
                  <c:v>0.49935185185185182</c:v>
                </c:pt>
                <c:pt idx="804">
                  <c:v>0.49936342592592592</c:v>
                </c:pt>
                <c:pt idx="805">
                  <c:v>0.49937500000000001</c:v>
                </c:pt>
                <c:pt idx="806">
                  <c:v>0.49938657407407405</c:v>
                </c:pt>
                <c:pt idx="807">
                  <c:v>0.49940972222222224</c:v>
                </c:pt>
                <c:pt idx="808">
                  <c:v>0.49942129629629628</c:v>
                </c:pt>
                <c:pt idx="809">
                  <c:v>0.49943287037037037</c:v>
                </c:pt>
                <c:pt idx="810">
                  <c:v>0.49944444444444447</c:v>
                </c:pt>
                <c:pt idx="811">
                  <c:v>0.49945601851851851</c:v>
                </c:pt>
                <c:pt idx="812">
                  <c:v>0.4994675925925926</c:v>
                </c:pt>
                <c:pt idx="813">
                  <c:v>0.49947916666666664</c:v>
                </c:pt>
                <c:pt idx="814">
                  <c:v>0.49949074074074074</c:v>
                </c:pt>
                <c:pt idx="815">
                  <c:v>0.49950231481481483</c:v>
                </c:pt>
                <c:pt idx="816">
                  <c:v>0.49951388888888887</c:v>
                </c:pt>
                <c:pt idx="817">
                  <c:v>0.49952546296296296</c:v>
                </c:pt>
                <c:pt idx="818">
                  <c:v>0.49953703703703706</c:v>
                </c:pt>
                <c:pt idx="819">
                  <c:v>0.4995486111111111</c:v>
                </c:pt>
                <c:pt idx="820">
                  <c:v>0.49956018518518519</c:v>
                </c:pt>
                <c:pt idx="821">
                  <c:v>0.49957175925925928</c:v>
                </c:pt>
                <c:pt idx="822">
                  <c:v>0.49958333333333332</c:v>
                </c:pt>
                <c:pt idx="823">
                  <c:v>0.49959490740740742</c:v>
                </c:pt>
                <c:pt idx="824">
                  <c:v>0.49960648148148146</c:v>
                </c:pt>
                <c:pt idx="825">
                  <c:v>0.49961805555555555</c:v>
                </c:pt>
                <c:pt idx="826">
                  <c:v>0.49964120370370368</c:v>
                </c:pt>
                <c:pt idx="827">
                  <c:v>0.49965277777777778</c:v>
                </c:pt>
                <c:pt idx="828">
                  <c:v>0.49966435185185187</c:v>
                </c:pt>
                <c:pt idx="829">
                  <c:v>0.49967592592592591</c:v>
                </c:pt>
                <c:pt idx="830">
                  <c:v>0.49968750000000001</c:v>
                </c:pt>
                <c:pt idx="831">
                  <c:v>0.4996990740740741</c:v>
                </c:pt>
                <c:pt idx="832">
                  <c:v>0.49971064814814814</c:v>
                </c:pt>
                <c:pt idx="833">
                  <c:v>0.49972222222222223</c:v>
                </c:pt>
                <c:pt idx="834">
                  <c:v>0.49973379629629627</c:v>
                </c:pt>
                <c:pt idx="835">
                  <c:v>0.49974537037037037</c:v>
                </c:pt>
                <c:pt idx="836">
                  <c:v>0.49975694444444446</c:v>
                </c:pt>
                <c:pt idx="837">
                  <c:v>0.4997685185185185</c:v>
                </c:pt>
                <c:pt idx="838">
                  <c:v>0.4997800925925926</c:v>
                </c:pt>
                <c:pt idx="839">
                  <c:v>0.49979166666666669</c:v>
                </c:pt>
                <c:pt idx="840">
                  <c:v>0.49980324074074073</c:v>
                </c:pt>
                <c:pt idx="841">
                  <c:v>0.49981481481481482</c:v>
                </c:pt>
                <c:pt idx="842">
                  <c:v>0.49982638888888886</c:v>
                </c:pt>
                <c:pt idx="843">
                  <c:v>0.49983796296296296</c:v>
                </c:pt>
                <c:pt idx="844">
                  <c:v>0.49984953703703705</c:v>
                </c:pt>
                <c:pt idx="845">
                  <c:v>0.49987268518518518</c:v>
                </c:pt>
                <c:pt idx="846">
                  <c:v>0.49988425925925928</c:v>
                </c:pt>
                <c:pt idx="847">
                  <c:v>0.49989583333333332</c:v>
                </c:pt>
                <c:pt idx="848">
                  <c:v>0.49990740740740741</c:v>
                </c:pt>
                <c:pt idx="849">
                  <c:v>0.49991898148148151</c:v>
                </c:pt>
                <c:pt idx="850">
                  <c:v>0.49993055555555554</c:v>
                </c:pt>
                <c:pt idx="851">
                  <c:v>0.49994212962962964</c:v>
                </c:pt>
                <c:pt idx="852">
                  <c:v>0.49995370370370368</c:v>
                </c:pt>
                <c:pt idx="853">
                  <c:v>0.49996527777777777</c:v>
                </c:pt>
                <c:pt idx="854">
                  <c:v>0.49997685185185187</c:v>
                </c:pt>
                <c:pt idx="855">
                  <c:v>0.49998842592592591</c:v>
                </c:pt>
                <c:pt idx="856">
                  <c:v>0.5</c:v>
                </c:pt>
                <c:pt idx="857">
                  <c:v>0.50001157407407404</c:v>
                </c:pt>
                <c:pt idx="858">
                  <c:v>0.50002314814814819</c:v>
                </c:pt>
                <c:pt idx="859">
                  <c:v>0.50003472222222223</c:v>
                </c:pt>
                <c:pt idx="860">
                  <c:v>0.50004629629629627</c:v>
                </c:pt>
                <c:pt idx="861">
                  <c:v>0.50005787037037042</c:v>
                </c:pt>
                <c:pt idx="862">
                  <c:v>0.50006944444444446</c:v>
                </c:pt>
                <c:pt idx="863">
                  <c:v>0.50008101851851849</c:v>
                </c:pt>
                <c:pt idx="864">
                  <c:v>0.50010416666666668</c:v>
                </c:pt>
                <c:pt idx="865">
                  <c:v>0.50011574074074072</c:v>
                </c:pt>
                <c:pt idx="866">
                  <c:v>0.50012731481481476</c:v>
                </c:pt>
                <c:pt idx="867">
                  <c:v>0.50013888888888891</c:v>
                </c:pt>
                <c:pt idx="868">
                  <c:v>0.50015046296296295</c:v>
                </c:pt>
                <c:pt idx="869">
                  <c:v>0.50016203703703699</c:v>
                </c:pt>
                <c:pt idx="870">
                  <c:v>0.50017361111111114</c:v>
                </c:pt>
                <c:pt idx="871">
                  <c:v>0.50018518518518518</c:v>
                </c:pt>
                <c:pt idx="872">
                  <c:v>0.50019675925925922</c:v>
                </c:pt>
                <c:pt idx="873">
                  <c:v>0.50020833333333337</c:v>
                </c:pt>
                <c:pt idx="874">
                  <c:v>0.5002199074074074</c:v>
                </c:pt>
                <c:pt idx="875">
                  <c:v>0.50023148148148144</c:v>
                </c:pt>
                <c:pt idx="876">
                  <c:v>0.50024305555555559</c:v>
                </c:pt>
                <c:pt idx="877">
                  <c:v>0.50025462962962963</c:v>
                </c:pt>
                <c:pt idx="878">
                  <c:v>0.50026620370370367</c:v>
                </c:pt>
                <c:pt idx="879">
                  <c:v>0.50027777777777782</c:v>
                </c:pt>
                <c:pt idx="880">
                  <c:v>0.50028935185185186</c:v>
                </c:pt>
                <c:pt idx="881">
                  <c:v>0.5003009259259259</c:v>
                </c:pt>
                <c:pt idx="882">
                  <c:v>0.50031250000000005</c:v>
                </c:pt>
                <c:pt idx="883">
                  <c:v>0.50033564814814813</c:v>
                </c:pt>
                <c:pt idx="884">
                  <c:v>0.50034722222222228</c:v>
                </c:pt>
                <c:pt idx="885">
                  <c:v>0.50035879629629632</c:v>
                </c:pt>
                <c:pt idx="886">
                  <c:v>0.50037037037037035</c:v>
                </c:pt>
                <c:pt idx="887">
                  <c:v>0.50038194444444439</c:v>
                </c:pt>
                <c:pt idx="888">
                  <c:v>0.50039351851851854</c:v>
                </c:pt>
                <c:pt idx="889">
                  <c:v>0.50040509259259258</c:v>
                </c:pt>
                <c:pt idx="890">
                  <c:v>0.50041666666666662</c:v>
                </c:pt>
                <c:pt idx="891">
                  <c:v>0.50042824074074077</c:v>
                </c:pt>
                <c:pt idx="892">
                  <c:v>0.50043981481481481</c:v>
                </c:pt>
                <c:pt idx="893">
                  <c:v>0.50045138888888885</c:v>
                </c:pt>
                <c:pt idx="894">
                  <c:v>0.500462962962963</c:v>
                </c:pt>
                <c:pt idx="895">
                  <c:v>0.50047453703703704</c:v>
                </c:pt>
                <c:pt idx="896">
                  <c:v>0.50048611111111108</c:v>
                </c:pt>
                <c:pt idx="897">
                  <c:v>0.50049768518518523</c:v>
                </c:pt>
                <c:pt idx="898">
                  <c:v>0.50050925925925926</c:v>
                </c:pt>
                <c:pt idx="899">
                  <c:v>0.5005208333333333</c:v>
                </c:pt>
                <c:pt idx="900">
                  <c:v>0.50053240740740745</c:v>
                </c:pt>
                <c:pt idx="901">
                  <c:v>0.50054398148148149</c:v>
                </c:pt>
                <c:pt idx="902">
                  <c:v>0.50055555555555553</c:v>
                </c:pt>
                <c:pt idx="903">
                  <c:v>0.50057870370370372</c:v>
                </c:pt>
                <c:pt idx="904">
                  <c:v>0.50059027777777776</c:v>
                </c:pt>
                <c:pt idx="905">
                  <c:v>0.5006018518518518</c:v>
                </c:pt>
                <c:pt idx="906">
                  <c:v>0.50061342592592595</c:v>
                </c:pt>
                <c:pt idx="907">
                  <c:v>0.50062499999999999</c:v>
                </c:pt>
                <c:pt idx="908">
                  <c:v>0.50063657407407403</c:v>
                </c:pt>
                <c:pt idx="909">
                  <c:v>0.50064814814814818</c:v>
                </c:pt>
                <c:pt idx="910">
                  <c:v>0.50065972222222221</c:v>
                </c:pt>
                <c:pt idx="911">
                  <c:v>0.50067129629629625</c:v>
                </c:pt>
                <c:pt idx="912">
                  <c:v>0.5006828703703704</c:v>
                </c:pt>
                <c:pt idx="913">
                  <c:v>0.50069444444444444</c:v>
                </c:pt>
                <c:pt idx="914">
                  <c:v>0.50070601851851848</c:v>
                </c:pt>
                <c:pt idx="915">
                  <c:v>0.50071759259259263</c:v>
                </c:pt>
                <c:pt idx="916">
                  <c:v>0.50072916666666667</c:v>
                </c:pt>
                <c:pt idx="917">
                  <c:v>0.50074074074074071</c:v>
                </c:pt>
                <c:pt idx="918">
                  <c:v>0.50075231481481486</c:v>
                </c:pt>
                <c:pt idx="919">
                  <c:v>0.5007638888888889</c:v>
                </c:pt>
                <c:pt idx="920">
                  <c:v>0.50077546296296294</c:v>
                </c:pt>
                <c:pt idx="921">
                  <c:v>0.50078703703703709</c:v>
                </c:pt>
                <c:pt idx="922">
                  <c:v>0.50079861111111112</c:v>
                </c:pt>
                <c:pt idx="923">
                  <c:v>0.50081018518518516</c:v>
                </c:pt>
                <c:pt idx="924">
                  <c:v>0.50083333333333335</c:v>
                </c:pt>
                <c:pt idx="925">
                  <c:v>0.50084490740740739</c:v>
                </c:pt>
                <c:pt idx="926">
                  <c:v>0.50085648148148143</c:v>
                </c:pt>
                <c:pt idx="927">
                  <c:v>0.50086805555555558</c:v>
                </c:pt>
                <c:pt idx="928">
                  <c:v>0.50087962962962962</c:v>
                </c:pt>
                <c:pt idx="929">
                  <c:v>0.50089120370370366</c:v>
                </c:pt>
                <c:pt idx="930">
                  <c:v>0.50090277777777781</c:v>
                </c:pt>
                <c:pt idx="931">
                  <c:v>0.50091435185185185</c:v>
                </c:pt>
                <c:pt idx="932">
                  <c:v>0.50092592592592589</c:v>
                </c:pt>
                <c:pt idx="933">
                  <c:v>0.50093750000000004</c:v>
                </c:pt>
                <c:pt idx="934">
                  <c:v>0.50094907407407407</c:v>
                </c:pt>
                <c:pt idx="935">
                  <c:v>0.50096064814814811</c:v>
                </c:pt>
                <c:pt idx="936">
                  <c:v>0.50097222222222226</c:v>
                </c:pt>
                <c:pt idx="937">
                  <c:v>0.5009837962962963</c:v>
                </c:pt>
                <c:pt idx="938">
                  <c:v>0.50099537037037034</c:v>
                </c:pt>
                <c:pt idx="939">
                  <c:v>0.50100694444444449</c:v>
                </c:pt>
                <c:pt idx="940">
                  <c:v>0.50101851851851853</c:v>
                </c:pt>
                <c:pt idx="941">
                  <c:v>0.50103009259259257</c:v>
                </c:pt>
                <c:pt idx="942">
                  <c:v>0.50104166666666672</c:v>
                </c:pt>
                <c:pt idx="943">
                  <c:v>0.5010648148148148</c:v>
                </c:pt>
                <c:pt idx="944">
                  <c:v>0.50107638888888884</c:v>
                </c:pt>
                <c:pt idx="945">
                  <c:v>0.50108796296296299</c:v>
                </c:pt>
                <c:pt idx="946">
                  <c:v>0.50109953703703702</c:v>
                </c:pt>
                <c:pt idx="947">
                  <c:v>0.50111111111111106</c:v>
                </c:pt>
                <c:pt idx="948">
                  <c:v>0.50112268518518521</c:v>
                </c:pt>
                <c:pt idx="949">
                  <c:v>0.50113425925925925</c:v>
                </c:pt>
                <c:pt idx="950">
                  <c:v>0.50114583333333329</c:v>
                </c:pt>
                <c:pt idx="951">
                  <c:v>0.50115740740740744</c:v>
                </c:pt>
                <c:pt idx="952">
                  <c:v>0.50116898148148148</c:v>
                </c:pt>
                <c:pt idx="953">
                  <c:v>0.50118055555555552</c:v>
                </c:pt>
                <c:pt idx="954">
                  <c:v>0.50119212962962967</c:v>
                </c:pt>
                <c:pt idx="955">
                  <c:v>0.50120370370370371</c:v>
                </c:pt>
                <c:pt idx="956">
                  <c:v>0.50121527777777775</c:v>
                </c:pt>
                <c:pt idx="957">
                  <c:v>0.5012268518518519</c:v>
                </c:pt>
                <c:pt idx="958">
                  <c:v>0.50123842592592593</c:v>
                </c:pt>
                <c:pt idx="959">
                  <c:v>0.50124999999999997</c:v>
                </c:pt>
                <c:pt idx="960">
                  <c:v>0.50126157407407412</c:v>
                </c:pt>
                <c:pt idx="961">
                  <c:v>0.50127314814814816</c:v>
                </c:pt>
                <c:pt idx="962">
                  <c:v>0.5012847222222222</c:v>
                </c:pt>
                <c:pt idx="963">
                  <c:v>0.50130787037037039</c:v>
                </c:pt>
                <c:pt idx="964">
                  <c:v>0.50131944444444443</c:v>
                </c:pt>
                <c:pt idx="965">
                  <c:v>0.50133101851851847</c:v>
                </c:pt>
                <c:pt idx="966">
                  <c:v>0.50134259259259262</c:v>
                </c:pt>
                <c:pt idx="967">
                  <c:v>0.50135416666666666</c:v>
                </c:pt>
                <c:pt idx="968">
                  <c:v>0.5013657407407407</c:v>
                </c:pt>
                <c:pt idx="969">
                  <c:v>0.50137731481481485</c:v>
                </c:pt>
                <c:pt idx="970">
                  <c:v>0.50138888888888888</c:v>
                </c:pt>
                <c:pt idx="971">
                  <c:v>0.50140046296296292</c:v>
                </c:pt>
                <c:pt idx="972">
                  <c:v>0.50141203703703707</c:v>
                </c:pt>
                <c:pt idx="973">
                  <c:v>0.50142361111111111</c:v>
                </c:pt>
                <c:pt idx="974">
                  <c:v>0.50143518518518515</c:v>
                </c:pt>
                <c:pt idx="975">
                  <c:v>0.5014467592592593</c:v>
                </c:pt>
                <c:pt idx="976">
                  <c:v>0.50145833333333334</c:v>
                </c:pt>
                <c:pt idx="977">
                  <c:v>0.50146990740740738</c:v>
                </c:pt>
                <c:pt idx="978">
                  <c:v>0.50148148148148153</c:v>
                </c:pt>
                <c:pt idx="979">
                  <c:v>0.50149305555555557</c:v>
                </c:pt>
                <c:pt idx="980">
                  <c:v>0.50150462962962961</c:v>
                </c:pt>
                <c:pt idx="981">
                  <c:v>0.50151620370370376</c:v>
                </c:pt>
                <c:pt idx="982">
                  <c:v>0.50152777777777779</c:v>
                </c:pt>
                <c:pt idx="983">
                  <c:v>0.50155092592592587</c:v>
                </c:pt>
                <c:pt idx="984">
                  <c:v>0.50156250000000002</c:v>
                </c:pt>
                <c:pt idx="985">
                  <c:v>0.50157407407407406</c:v>
                </c:pt>
                <c:pt idx="986">
                  <c:v>0.5015856481481481</c:v>
                </c:pt>
                <c:pt idx="987">
                  <c:v>0.50159722222222225</c:v>
                </c:pt>
                <c:pt idx="988">
                  <c:v>0.50160879629629629</c:v>
                </c:pt>
                <c:pt idx="989">
                  <c:v>0.50162037037037033</c:v>
                </c:pt>
                <c:pt idx="990">
                  <c:v>0.50163194444444448</c:v>
                </c:pt>
                <c:pt idx="991">
                  <c:v>0.50164351851851852</c:v>
                </c:pt>
                <c:pt idx="992">
                  <c:v>0.50165509259259256</c:v>
                </c:pt>
                <c:pt idx="993">
                  <c:v>0.50166666666666671</c:v>
                </c:pt>
                <c:pt idx="994">
                  <c:v>0.50167824074074074</c:v>
                </c:pt>
                <c:pt idx="995">
                  <c:v>0.50168981481481478</c:v>
                </c:pt>
                <c:pt idx="996">
                  <c:v>0.50170138888888893</c:v>
                </c:pt>
                <c:pt idx="997">
                  <c:v>0.50171296296296297</c:v>
                </c:pt>
                <c:pt idx="998">
                  <c:v>0.50172453703703701</c:v>
                </c:pt>
                <c:pt idx="999">
                  <c:v>0.50173611111111116</c:v>
                </c:pt>
                <c:pt idx="1000">
                  <c:v>0.5017476851851852</c:v>
                </c:pt>
                <c:pt idx="1001">
                  <c:v>0.50175925925925924</c:v>
                </c:pt>
                <c:pt idx="1002">
                  <c:v>0.50178240740740743</c:v>
                </c:pt>
                <c:pt idx="1003">
                  <c:v>0.50179398148148147</c:v>
                </c:pt>
                <c:pt idx="1004">
                  <c:v>0.5018055555555555</c:v>
                </c:pt>
                <c:pt idx="1005">
                  <c:v>0.50181712962962965</c:v>
                </c:pt>
                <c:pt idx="1006">
                  <c:v>0.50182870370370369</c:v>
                </c:pt>
                <c:pt idx="1007">
                  <c:v>0.50184027777777773</c:v>
                </c:pt>
                <c:pt idx="1008">
                  <c:v>0.50185185185185188</c:v>
                </c:pt>
                <c:pt idx="1009">
                  <c:v>0.50186342592592592</c:v>
                </c:pt>
                <c:pt idx="1010">
                  <c:v>0.50187499999999996</c:v>
                </c:pt>
                <c:pt idx="1011">
                  <c:v>0.50188657407407411</c:v>
                </c:pt>
                <c:pt idx="1012">
                  <c:v>0.50189814814814815</c:v>
                </c:pt>
                <c:pt idx="1013">
                  <c:v>0.50190972222222219</c:v>
                </c:pt>
                <c:pt idx="1014">
                  <c:v>0.50192129629629634</c:v>
                </c:pt>
                <c:pt idx="1015">
                  <c:v>0.50193287037037038</c:v>
                </c:pt>
                <c:pt idx="1016">
                  <c:v>0.50194444444444442</c:v>
                </c:pt>
                <c:pt idx="1017">
                  <c:v>0.50195601851851857</c:v>
                </c:pt>
                <c:pt idx="1018">
                  <c:v>0.5019675925925926</c:v>
                </c:pt>
                <c:pt idx="1019">
                  <c:v>0.50197916666666664</c:v>
                </c:pt>
                <c:pt idx="1020">
                  <c:v>0.50199074074074079</c:v>
                </c:pt>
                <c:pt idx="1021">
                  <c:v>0.50200231481481483</c:v>
                </c:pt>
                <c:pt idx="1022">
                  <c:v>0.50201388888888887</c:v>
                </c:pt>
                <c:pt idx="1023">
                  <c:v>0.50203703703703706</c:v>
                </c:pt>
                <c:pt idx="1024">
                  <c:v>0.5020486111111111</c:v>
                </c:pt>
                <c:pt idx="1025">
                  <c:v>0.50206018518518514</c:v>
                </c:pt>
                <c:pt idx="1026">
                  <c:v>0.50207175925925929</c:v>
                </c:pt>
                <c:pt idx="1027">
                  <c:v>0.50208333333333333</c:v>
                </c:pt>
                <c:pt idx="1028">
                  <c:v>0.50209490740740736</c:v>
                </c:pt>
                <c:pt idx="1029">
                  <c:v>0.50210648148148151</c:v>
                </c:pt>
                <c:pt idx="1030">
                  <c:v>0.50211805555555555</c:v>
                </c:pt>
                <c:pt idx="1031">
                  <c:v>0.50212962962962959</c:v>
                </c:pt>
                <c:pt idx="1032">
                  <c:v>0.50214120370370374</c:v>
                </c:pt>
                <c:pt idx="1033">
                  <c:v>0.50215277777777778</c:v>
                </c:pt>
                <c:pt idx="1034">
                  <c:v>0.50216435185185182</c:v>
                </c:pt>
                <c:pt idx="1035">
                  <c:v>0.50217592592592597</c:v>
                </c:pt>
                <c:pt idx="1036">
                  <c:v>0.50218750000000001</c:v>
                </c:pt>
                <c:pt idx="1037">
                  <c:v>0.50219907407407405</c:v>
                </c:pt>
                <c:pt idx="1038">
                  <c:v>0.5022106481481482</c:v>
                </c:pt>
                <c:pt idx="1039">
                  <c:v>0.50222222222222224</c:v>
                </c:pt>
                <c:pt idx="1040">
                  <c:v>0.50223379629629628</c:v>
                </c:pt>
                <c:pt idx="1041">
                  <c:v>0.50224537037037043</c:v>
                </c:pt>
                <c:pt idx="1042">
                  <c:v>0.50225694444444446</c:v>
                </c:pt>
                <c:pt idx="1043">
                  <c:v>0.50228009259259254</c:v>
                </c:pt>
                <c:pt idx="1044">
                  <c:v>0.50229166666666669</c:v>
                </c:pt>
                <c:pt idx="1045">
                  <c:v>0.50230324074074073</c:v>
                </c:pt>
                <c:pt idx="1046">
                  <c:v>0.50231481481481477</c:v>
                </c:pt>
                <c:pt idx="1047">
                  <c:v>0.50232638888888892</c:v>
                </c:pt>
                <c:pt idx="1048">
                  <c:v>0.50233796296296296</c:v>
                </c:pt>
                <c:pt idx="1049">
                  <c:v>0.502349537037037</c:v>
                </c:pt>
                <c:pt idx="1050">
                  <c:v>0.50236111111111115</c:v>
                </c:pt>
                <c:pt idx="1051">
                  <c:v>0.50237268518518519</c:v>
                </c:pt>
                <c:pt idx="1052">
                  <c:v>0.50238425925925922</c:v>
                </c:pt>
                <c:pt idx="1053">
                  <c:v>0.50239583333333337</c:v>
                </c:pt>
                <c:pt idx="1054">
                  <c:v>0.50240740740740741</c:v>
                </c:pt>
                <c:pt idx="1055">
                  <c:v>0.50241898148148145</c:v>
                </c:pt>
                <c:pt idx="1056">
                  <c:v>0.5024305555555556</c:v>
                </c:pt>
                <c:pt idx="1057">
                  <c:v>0.50244212962962964</c:v>
                </c:pt>
                <c:pt idx="1058">
                  <c:v>0.50245370370370368</c:v>
                </c:pt>
                <c:pt idx="1059">
                  <c:v>0.50246527777777783</c:v>
                </c:pt>
                <c:pt idx="1060">
                  <c:v>0.50247685185185187</c:v>
                </c:pt>
                <c:pt idx="1061">
                  <c:v>0.50248842592592591</c:v>
                </c:pt>
                <c:pt idx="1062">
                  <c:v>0.50249999999999995</c:v>
                </c:pt>
                <c:pt idx="1063">
                  <c:v>0.50252314814814814</c:v>
                </c:pt>
                <c:pt idx="1064">
                  <c:v>0.50253472222222217</c:v>
                </c:pt>
                <c:pt idx="1065">
                  <c:v>0.50254629629629632</c:v>
                </c:pt>
                <c:pt idx="1066">
                  <c:v>0.50255787037037036</c:v>
                </c:pt>
                <c:pt idx="1067">
                  <c:v>0.5025694444444444</c:v>
                </c:pt>
                <c:pt idx="1068">
                  <c:v>0.50258101851851855</c:v>
                </c:pt>
                <c:pt idx="1069">
                  <c:v>0.50259259259259259</c:v>
                </c:pt>
                <c:pt idx="1070">
                  <c:v>0.50260416666666663</c:v>
                </c:pt>
                <c:pt idx="1071">
                  <c:v>0.50261574074074078</c:v>
                </c:pt>
                <c:pt idx="1072">
                  <c:v>0.50262731481481482</c:v>
                </c:pt>
                <c:pt idx="1073">
                  <c:v>0.50263888888888886</c:v>
                </c:pt>
                <c:pt idx="1074">
                  <c:v>0.50265046296296301</c:v>
                </c:pt>
                <c:pt idx="1075">
                  <c:v>0.50266203703703705</c:v>
                </c:pt>
                <c:pt idx="1076">
                  <c:v>0.50267361111111108</c:v>
                </c:pt>
                <c:pt idx="1077">
                  <c:v>0.50268518518518523</c:v>
                </c:pt>
                <c:pt idx="1078">
                  <c:v>0.50269675925925927</c:v>
                </c:pt>
                <c:pt idx="1079">
                  <c:v>0.50270833333333331</c:v>
                </c:pt>
                <c:pt idx="1080">
                  <c:v>0.50271990740740746</c:v>
                </c:pt>
                <c:pt idx="1081">
                  <c:v>0.5027314814814815</c:v>
                </c:pt>
                <c:pt idx="1082">
                  <c:v>0.50275462962962958</c:v>
                </c:pt>
                <c:pt idx="1083">
                  <c:v>0.50276620370370373</c:v>
                </c:pt>
                <c:pt idx="1084">
                  <c:v>0.50277777777777777</c:v>
                </c:pt>
                <c:pt idx="1085">
                  <c:v>0.50278935185185181</c:v>
                </c:pt>
                <c:pt idx="1086">
                  <c:v>0.50280092592592596</c:v>
                </c:pt>
                <c:pt idx="1087">
                  <c:v>0.5028125</c:v>
                </c:pt>
                <c:pt idx="1088">
                  <c:v>0.50282407407407403</c:v>
                </c:pt>
                <c:pt idx="1089">
                  <c:v>0.50283564814814818</c:v>
                </c:pt>
                <c:pt idx="1090">
                  <c:v>0.50284722222222222</c:v>
                </c:pt>
                <c:pt idx="1091">
                  <c:v>0.50285879629629626</c:v>
                </c:pt>
                <c:pt idx="1092">
                  <c:v>0.50287037037037041</c:v>
                </c:pt>
                <c:pt idx="1093">
                  <c:v>0.50288194444444445</c:v>
                </c:pt>
                <c:pt idx="1094">
                  <c:v>0.50289351851851849</c:v>
                </c:pt>
                <c:pt idx="1095">
                  <c:v>0.50290509259259264</c:v>
                </c:pt>
                <c:pt idx="1096">
                  <c:v>0.50291666666666668</c:v>
                </c:pt>
                <c:pt idx="1097">
                  <c:v>0.50292824074074072</c:v>
                </c:pt>
                <c:pt idx="1098">
                  <c:v>0.50293981481481487</c:v>
                </c:pt>
                <c:pt idx="1099">
                  <c:v>0.50295138888888891</c:v>
                </c:pt>
                <c:pt idx="1100">
                  <c:v>0.50296296296296295</c:v>
                </c:pt>
                <c:pt idx="1101">
                  <c:v>0.50297453703703698</c:v>
                </c:pt>
                <c:pt idx="1102">
                  <c:v>0.50299768518518517</c:v>
                </c:pt>
                <c:pt idx="1103">
                  <c:v>0.50302083333333336</c:v>
                </c:pt>
                <c:pt idx="1104">
                  <c:v>0.5030324074074074</c:v>
                </c:pt>
                <c:pt idx="1105">
                  <c:v>0.50304398148148144</c:v>
                </c:pt>
                <c:pt idx="1106">
                  <c:v>0.50305555555555559</c:v>
                </c:pt>
                <c:pt idx="1107">
                  <c:v>0.50306712962962963</c:v>
                </c:pt>
                <c:pt idx="1108">
                  <c:v>0.50307870370370367</c:v>
                </c:pt>
                <c:pt idx="1109">
                  <c:v>0.50309027777777782</c:v>
                </c:pt>
                <c:pt idx="1110">
                  <c:v>0.50310185185185186</c:v>
                </c:pt>
                <c:pt idx="1111">
                  <c:v>0.50311342592592589</c:v>
                </c:pt>
                <c:pt idx="1112">
                  <c:v>0.50312500000000004</c:v>
                </c:pt>
                <c:pt idx="1113">
                  <c:v>0.50313657407407408</c:v>
                </c:pt>
                <c:pt idx="1114">
                  <c:v>0.50314814814814812</c:v>
                </c:pt>
                <c:pt idx="1115">
                  <c:v>0.50315972222222227</c:v>
                </c:pt>
                <c:pt idx="1116">
                  <c:v>0.50317129629629631</c:v>
                </c:pt>
                <c:pt idx="1117">
                  <c:v>0.50318287037037035</c:v>
                </c:pt>
                <c:pt idx="1118">
                  <c:v>0.5031944444444445</c:v>
                </c:pt>
                <c:pt idx="1119">
                  <c:v>0.50320601851851854</c:v>
                </c:pt>
                <c:pt idx="1120">
                  <c:v>0.50322916666666662</c:v>
                </c:pt>
                <c:pt idx="1121">
                  <c:v>0.50324074074074077</c:v>
                </c:pt>
                <c:pt idx="1122">
                  <c:v>0.50325231481481481</c:v>
                </c:pt>
                <c:pt idx="1123">
                  <c:v>0.50326388888888884</c:v>
                </c:pt>
                <c:pt idx="1124">
                  <c:v>0.50327546296296299</c:v>
                </c:pt>
                <c:pt idx="1125">
                  <c:v>0.50328703703703703</c:v>
                </c:pt>
                <c:pt idx="1126">
                  <c:v>0.50329861111111107</c:v>
                </c:pt>
                <c:pt idx="1127">
                  <c:v>0.50331018518518522</c:v>
                </c:pt>
                <c:pt idx="1128">
                  <c:v>0.50332175925925926</c:v>
                </c:pt>
                <c:pt idx="1129">
                  <c:v>0.5033333333333333</c:v>
                </c:pt>
                <c:pt idx="1130">
                  <c:v>0.50334490740740745</c:v>
                </c:pt>
                <c:pt idx="1131">
                  <c:v>0.50335648148148149</c:v>
                </c:pt>
                <c:pt idx="1132">
                  <c:v>0.50336805555555553</c:v>
                </c:pt>
                <c:pt idx="1133">
                  <c:v>0.50337962962962968</c:v>
                </c:pt>
                <c:pt idx="1134">
                  <c:v>0.50339120370370372</c:v>
                </c:pt>
                <c:pt idx="1135">
                  <c:v>0.50340277777777775</c:v>
                </c:pt>
                <c:pt idx="1136">
                  <c:v>0.5034143518518519</c:v>
                </c:pt>
                <c:pt idx="1137">
                  <c:v>0.50342592592592594</c:v>
                </c:pt>
                <c:pt idx="1138">
                  <c:v>0.50343749999999998</c:v>
                </c:pt>
                <c:pt idx="1139">
                  <c:v>0.50344907407407402</c:v>
                </c:pt>
                <c:pt idx="1140">
                  <c:v>0.50346064814814817</c:v>
                </c:pt>
                <c:pt idx="1141">
                  <c:v>0.50348379629629625</c:v>
                </c:pt>
                <c:pt idx="1142">
                  <c:v>0.5034953703703704</c:v>
                </c:pt>
                <c:pt idx="1143">
                  <c:v>0.50350694444444444</c:v>
                </c:pt>
                <c:pt idx="1144">
                  <c:v>0.50351851851851848</c:v>
                </c:pt>
                <c:pt idx="1145">
                  <c:v>0.50353009259259263</c:v>
                </c:pt>
                <c:pt idx="1146">
                  <c:v>0.50354166666666667</c:v>
                </c:pt>
                <c:pt idx="1147">
                  <c:v>0.5035532407407407</c:v>
                </c:pt>
                <c:pt idx="1148">
                  <c:v>0.50356481481481485</c:v>
                </c:pt>
                <c:pt idx="1149">
                  <c:v>0.50357638888888889</c:v>
                </c:pt>
                <c:pt idx="1150">
                  <c:v>0.50358796296296293</c:v>
                </c:pt>
                <c:pt idx="1151">
                  <c:v>0.50359953703703708</c:v>
                </c:pt>
                <c:pt idx="1152">
                  <c:v>0.50361111111111112</c:v>
                </c:pt>
                <c:pt idx="1153">
                  <c:v>0.50362268518518516</c:v>
                </c:pt>
                <c:pt idx="1154">
                  <c:v>0.50363425925925931</c:v>
                </c:pt>
                <c:pt idx="1155">
                  <c:v>0.50364583333333335</c:v>
                </c:pt>
                <c:pt idx="1156">
                  <c:v>0.50365740740740739</c:v>
                </c:pt>
                <c:pt idx="1157">
                  <c:v>0.50366898148148154</c:v>
                </c:pt>
                <c:pt idx="1158">
                  <c:v>0.50368055555555558</c:v>
                </c:pt>
                <c:pt idx="1159">
                  <c:v>0.50369212962962961</c:v>
                </c:pt>
                <c:pt idx="1160">
                  <c:v>0.50370370370370365</c:v>
                </c:pt>
                <c:pt idx="1161">
                  <c:v>0.50372685185185184</c:v>
                </c:pt>
                <c:pt idx="1162">
                  <c:v>0.50373842592592588</c:v>
                </c:pt>
                <c:pt idx="1163">
                  <c:v>0.50375000000000003</c:v>
                </c:pt>
                <c:pt idx="1164">
                  <c:v>0.50376157407407407</c:v>
                </c:pt>
                <c:pt idx="1165">
                  <c:v>0.50377314814814811</c:v>
                </c:pt>
                <c:pt idx="1166">
                  <c:v>0.50378472222222226</c:v>
                </c:pt>
                <c:pt idx="1167">
                  <c:v>0.5037962962962963</c:v>
                </c:pt>
                <c:pt idx="1168">
                  <c:v>0.50380787037037034</c:v>
                </c:pt>
                <c:pt idx="1169">
                  <c:v>0.50381944444444449</c:v>
                </c:pt>
                <c:pt idx="1170">
                  <c:v>0.50383101851851853</c:v>
                </c:pt>
                <c:pt idx="1171">
                  <c:v>0.50384259259259256</c:v>
                </c:pt>
                <c:pt idx="1172">
                  <c:v>0.50385416666666671</c:v>
                </c:pt>
                <c:pt idx="1173">
                  <c:v>0.50386574074074075</c:v>
                </c:pt>
                <c:pt idx="1174">
                  <c:v>0.50387731481481479</c:v>
                </c:pt>
                <c:pt idx="1175">
                  <c:v>0.50388888888888894</c:v>
                </c:pt>
                <c:pt idx="1176">
                  <c:v>0.50390046296296298</c:v>
                </c:pt>
                <c:pt idx="1177">
                  <c:v>0.50391203703703702</c:v>
                </c:pt>
                <c:pt idx="1178">
                  <c:v>0.50392361111111106</c:v>
                </c:pt>
                <c:pt idx="1179">
                  <c:v>0.50393518518518521</c:v>
                </c:pt>
                <c:pt idx="1180">
                  <c:v>0.50394675925925925</c:v>
                </c:pt>
                <c:pt idx="1181">
                  <c:v>0.50396990740740744</c:v>
                </c:pt>
                <c:pt idx="1182">
                  <c:v>0.50398148148148147</c:v>
                </c:pt>
                <c:pt idx="1183">
                  <c:v>0.50399305555555551</c:v>
                </c:pt>
                <c:pt idx="1184">
                  <c:v>0.50400462962962966</c:v>
                </c:pt>
                <c:pt idx="1185">
                  <c:v>0.5040162037037037</c:v>
                </c:pt>
                <c:pt idx="1186">
                  <c:v>0.50402777777777774</c:v>
                </c:pt>
                <c:pt idx="1187">
                  <c:v>0.50403935185185189</c:v>
                </c:pt>
                <c:pt idx="1188">
                  <c:v>0.50405092592592593</c:v>
                </c:pt>
                <c:pt idx="1189">
                  <c:v>0.50406249999999997</c:v>
                </c:pt>
                <c:pt idx="1190">
                  <c:v>0.50407407407407412</c:v>
                </c:pt>
                <c:pt idx="1191">
                  <c:v>0.50408564814814816</c:v>
                </c:pt>
                <c:pt idx="1192">
                  <c:v>0.5040972222222222</c:v>
                </c:pt>
                <c:pt idx="1193">
                  <c:v>0.50410879629629635</c:v>
                </c:pt>
                <c:pt idx="1194">
                  <c:v>0.50412037037037039</c:v>
                </c:pt>
                <c:pt idx="1195">
                  <c:v>0.50413194444444442</c:v>
                </c:pt>
                <c:pt idx="1196">
                  <c:v>0.50414351851851846</c:v>
                </c:pt>
                <c:pt idx="1197">
                  <c:v>0.50415509259259261</c:v>
                </c:pt>
                <c:pt idx="1198">
                  <c:v>0.50416666666666665</c:v>
                </c:pt>
                <c:pt idx="1199">
                  <c:v>0.50417824074074069</c:v>
                </c:pt>
                <c:pt idx="1200">
                  <c:v>0.50418981481481484</c:v>
                </c:pt>
                <c:pt idx="1201">
                  <c:v>0.50421296296296292</c:v>
                </c:pt>
                <c:pt idx="1202">
                  <c:v>0.50422453703703707</c:v>
                </c:pt>
                <c:pt idx="1203">
                  <c:v>0.50423611111111111</c:v>
                </c:pt>
                <c:pt idx="1204">
                  <c:v>0.50424768518518515</c:v>
                </c:pt>
                <c:pt idx="1205">
                  <c:v>0.5042592592592593</c:v>
                </c:pt>
                <c:pt idx="1206">
                  <c:v>0.50427083333333333</c:v>
                </c:pt>
                <c:pt idx="1207">
                  <c:v>0.50428240740740737</c:v>
                </c:pt>
                <c:pt idx="1208">
                  <c:v>0.50429398148148152</c:v>
                </c:pt>
                <c:pt idx="1209">
                  <c:v>0.50430555555555556</c:v>
                </c:pt>
                <c:pt idx="1210">
                  <c:v>0.5043171296296296</c:v>
                </c:pt>
                <c:pt idx="1211">
                  <c:v>0.50432870370370375</c:v>
                </c:pt>
                <c:pt idx="1212">
                  <c:v>0.50434027777777779</c:v>
                </c:pt>
                <c:pt idx="1213">
                  <c:v>0.50435185185185183</c:v>
                </c:pt>
                <c:pt idx="1214">
                  <c:v>0.50436342592592598</c:v>
                </c:pt>
                <c:pt idx="1215">
                  <c:v>0.50437500000000002</c:v>
                </c:pt>
                <c:pt idx="1216">
                  <c:v>0.50438657407407406</c:v>
                </c:pt>
                <c:pt idx="1217">
                  <c:v>0.5043981481481481</c:v>
                </c:pt>
                <c:pt idx="1218">
                  <c:v>0.50440972222222225</c:v>
                </c:pt>
                <c:pt idx="1219">
                  <c:v>0.50442129629629628</c:v>
                </c:pt>
                <c:pt idx="1220">
                  <c:v>0.50444444444444447</c:v>
                </c:pt>
                <c:pt idx="1221">
                  <c:v>0.50445601851851851</c:v>
                </c:pt>
                <c:pt idx="1222">
                  <c:v>0.50446759259259255</c:v>
                </c:pt>
                <c:pt idx="1223">
                  <c:v>0.5044791666666667</c:v>
                </c:pt>
                <c:pt idx="1224">
                  <c:v>0.50449074074074074</c:v>
                </c:pt>
                <c:pt idx="1225">
                  <c:v>0.50450231481481478</c:v>
                </c:pt>
                <c:pt idx="1226">
                  <c:v>0.50451388888888893</c:v>
                </c:pt>
                <c:pt idx="1227">
                  <c:v>0.50452546296296297</c:v>
                </c:pt>
                <c:pt idx="1228">
                  <c:v>0.50453703703703701</c:v>
                </c:pt>
                <c:pt idx="1229">
                  <c:v>0.50454861111111116</c:v>
                </c:pt>
                <c:pt idx="1230">
                  <c:v>0.50456018518518519</c:v>
                </c:pt>
                <c:pt idx="1231">
                  <c:v>0.50457175925925923</c:v>
                </c:pt>
                <c:pt idx="1232">
                  <c:v>0.50458333333333338</c:v>
                </c:pt>
                <c:pt idx="1233">
                  <c:v>0.50459490740740742</c:v>
                </c:pt>
                <c:pt idx="1234">
                  <c:v>0.50460648148148146</c:v>
                </c:pt>
                <c:pt idx="1235">
                  <c:v>0.5046180555555555</c:v>
                </c:pt>
                <c:pt idx="1236">
                  <c:v>0.50462962962962965</c:v>
                </c:pt>
                <c:pt idx="1237">
                  <c:v>0.50464120370370369</c:v>
                </c:pt>
                <c:pt idx="1238">
                  <c:v>0.50465277777777773</c:v>
                </c:pt>
                <c:pt idx="1239">
                  <c:v>0.50466435185185188</c:v>
                </c:pt>
                <c:pt idx="1240">
                  <c:v>0.50467592592592592</c:v>
                </c:pt>
                <c:pt idx="1241">
                  <c:v>0.50469907407407411</c:v>
                </c:pt>
                <c:pt idx="1242">
                  <c:v>0.50471064814814814</c:v>
                </c:pt>
                <c:pt idx="1243">
                  <c:v>0.50472222222222218</c:v>
                </c:pt>
                <c:pt idx="1244">
                  <c:v>0.50473379629629633</c:v>
                </c:pt>
                <c:pt idx="1245">
                  <c:v>0.50474537037037037</c:v>
                </c:pt>
                <c:pt idx="1246">
                  <c:v>0.50475694444444441</c:v>
                </c:pt>
                <c:pt idx="1247">
                  <c:v>0.50476851851851856</c:v>
                </c:pt>
                <c:pt idx="1248">
                  <c:v>0.5047800925925926</c:v>
                </c:pt>
                <c:pt idx="1249">
                  <c:v>0.50479166666666664</c:v>
                </c:pt>
                <c:pt idx="1250">
                  <c:v>0.50480324074074079</c:v>
                </c:pt>
                <c:pt idx="1251">
                  <c:v>0.50481481481481483</c:v>
                </c:pt>
                <c:pt idx="1252">
                  <c:v>0.50482638888888887</c:v>
                </c:pt>
                <c:pt idx="1253">
                  <c:v>0.50483796296296302</c:v>
                </c:pt>
                <c:pt idx="1254">
                  <c:v>0.50484953703703705</c:v>
                </c:pt>
                <c:pt idx="1255">
                  <c:v>0.50486111111111109</c:v>
                </c:pt>
                <c:pt idx="1256">
                  <c:v>0.50487268518518513</c:v>
                </c:pt>
                <c:pt idx="1257">
                  <c:v>0.50488425925925928</c:v>
                </c:pt>
                <c:pt idx="1258">
                  <c:v>0.50489583333333332</c:v>
                </c:pt>
                <c:pt idx="1259">
                  <c:v>0.50490740740740736</c:v>
                </c:pt>
                <c:pt idx="1260">
                  <c:v>0.50491898148148151</c:v>
                </c:pt>
                <c:pt idx="1261">
                  <c:v>0.50494212962962959</c:v>
                </c:pt>
                <c:pt idx="1262">
                  <c:v>0.50495370370370374</c:v>
                </c:pt>
                <c:pt idx="1263">
                  <c:v>0.50496527777777778</c:v>
                </c:pt>
                <c:pt idx="1264">
                  <c:v>0.50497685185185182</c:v>
                </c:pt>
                <c:pt idx="1265">
                  <c:v>0.50498842592592597</c:v>
                </c:pt>
                <c:pt idx="1266">
                  <c:v>0.505</c:v>
                </c:pt>
                <c:pt idx="1267">
                  <c:v>0.50501157407407404</c:v>
                </c:pt>
                <c:pt idx="1268">
                  <c:v>0.50502314814814819</c:v>
                </c:pt>
                <c:pt idx="1269">
                  <c:v>0.50503472222222223</c:v>
                </c:pt>
                <c:pt idx="1270">
                  <c:v>0.50504629629629627</c:v>
                </c:pt>
                <c:pt idx="1271">
                  <c:v>0.50505787037037042</c:v>
                </c:pt>
                <c:pt idx="1272">
                  <c:v>0.50506944444444446</c:v>
                </c:pt>
                <c:pt idx="1273">
                  <c:v>0.5050810185185185</c:v>
                </c:pt>
                <c:pt idx="1274">
                  <c:v>0.50509259259259254</c:v>
                </c:pt>
                <c:pt idx="1275">
                  <c:v>0.50510416666666669</c:v>
                </c:pt>
                <c:pt idx="1276">
                  <c:v>0.50511574074074073</c:v>
                </c:pt>
                <c:pt idx="1277">
                  <c:v>0.50512731481481477</c:v>
                </c:pt>
                <c:pt idx="1278">
                  <c:v>0.50513888888888892</c:v>
                </c:pt>
                <c:pt idx="1279">
                  <c:v>0.50515046296296295</c:v>
                </c:pt>
                <c:pt idx="1280">
                  <c:v>0.50516203703703699</c:v>
                </c:pt>
                <c:pt idx="1281">
                  <c:v>0.50518518518518518</c:v>
                </c:pt>
                <c:pt idx="1282">
                  <c:v>0.50519675925925922</c:v>
                </c:pt>
                <c:pt idx="1283">
                  <c:v>0.50520833333333337</c:v>
                </c:pt>
                <c:pt idx="1284">
                  <c:v>0.50521990740740741</c:v>
                </c:pt>
                <c:pt idx="1285">
                  <c:v>0.50523148148148145</c:v>
                </c:pt>
                <c:pt idx="1286">
                  <c:v>0.5052430555555556</c:v>
                </c:pt>
                <c:pt idx="1287">
                  <c:v>0.50525462962962964</c:v>
                </c:pt>
                <c:pt idx="1288">
                  <c:v>0.50526620370370368</c:v>
                </c:pt>
                <c:pt idx="1289">
                  <c:v>0.50527777777777783</c:v>
                </c:pt>
                <c:pt idx="1290">
                  <c:v>0.50528935185185186</c:v>
                </c:pt>
                <c:pt idx="1291">
                  <c:v>0.5053009259259259</c:v>
                </c:pt>
                <c:pt idx="1292">
                  <c:v>0.50531250000000005</c:v>
                </c:pt>
                <c:pt idx="1293">
                  <c:v>0.50532407407407409</c:v>
                </c:pt>
                <c:pt idx="1294">
                  <c:v>0.50533564814814813</c:v>
                </c:pt>
                <c:pt idx="1295">
                  <c:v>0.50534722222222217</c:v>
                </c:pt>
                <c:pt idx="1296">
                  <c:v>0.50535879629629632</c:v>
                </c:pt>
                <c:pt idx="1297">
                  <c:v>0.50537037037037036</c:v>
                </c:pt>
                <c:pt idx="1298">
                  <c:v>0.5053819444444444</c:v>
                </c:pt>
                <c:pt idx="1299">
                  <c:v>0.50539351851851855</c:v>
                </c:pt>
                <c:pt idx="1300">
                  <c:v>0.50541666666666663</c:v>
                </c:pt>
                <c:pt idx="1301">
                  <c:v>0.50542824074074078</c:v>
                </c:pt>
                <c:pt idx="1302">
                  <c:v>0.50543981481481481</c:v>
                </c:pt>
                <c:pt idx="1303">
                  <c:v>0.50545138888888885</c:v>
                </c:pt>
                <c:pt idx="1304">
                  <c:v>0.505462962962963</c:v>
                </c:pt>
                <c:pt idx="1305">
                  <c:v>0.50547453703703704</c:v>
                </c:pt>
                <c:pt idx="1306">
                  <c:v>0.50548611111111108</c:v>
                </c:pt>
                <c:pt idx="1307">
                  <c:v>0.50549768518518523</c:v>
                </c:pt>
                <c:pt idx="1308">
                  <c:v>0.50550925925925927</c:v>
                </c:pt>
                <c:pt idx="1309">
                  <c:v>0.50552083333333331</c:v>
                </c:pt>
                <c:pt idx="1310">
                  <c:v>0.50553240740740746</c:v>
                </c:pt>
                <c:pt idx="1311">
                  <c:v>0.5055439814814815</c:v>
                </c:pt>
                <c:pt idx="1312">
                  <c:v>0.50555555555555554</c:v>
                </c:pt>
                <c:pt idx="1313">
                  <c:v>0.50556712962962957</c:v>
                </c:pt>
                <c:pt idx="1314">
                  <c:v>0.50557870370370372</c:v>
                </c:pt>
                <c:pt idx="1315">
                  <c:v>0.50559027777777776</c:v>
                </c:pt>
                <c:pt idx="1316">
                  <c:v>0.5056018518518518</c:v>
                </c:pt>
                <c:pt idx="1317">
                  <c:v>0.50561342592592595</c:v>
                </c:pt>
                <c:pt idx="1318">
                  <c:v>0.50562499999999999</c:v>
                </c:pt>
                <c:pt idx="1319">
                  <c:v>0.50563657407407403</c:v>
                </c:pt>
                <c:pt idx="1320">
                  <c:v>0.50565972222222222</c:v>
                </c:pt>
                <c:pt idx="1321">
                  <c:v>0.50567129629629626</c:v>
                </c:pt>
                <c:pt idx="1322">
                  <c:v>0.50568287037037041</c:v>
                </c:pt>
                <c:pt idx="1323">
                  <c:v>0.50569444444444445</c:v>
                </c:pt>
                <c:pt idx="1324">
                  <c:v>0.50570601851851849</c:v>
                </c:pt>
                <c:pt idx="1325">
                  <c:v>0.50571759259259264</c:v>
                </c:pt>
                <c:pt idx="1326">
                  <c:v>0.50572916666666667</c:v>
                </c:pt>
                <c:pt idx="1327">
                  <c:v>0.50574074074074071</c:v>
                </c:pt>
                <c:pt idx="1328">
                  <c:v>0.50575231481481486</c:v>
                </c:pt>
                <c:pt idx="1329">
                  <c:v>0.5057638888888889</c:v>
                </c:pt>
                <c:pt idx="1330">
                  <c:v>0.50577546296296294</c:v>
                </c:pt>
                <c:pt idx="1331">
                  <c:v>0.50578703703703709</c:v>
                </c:pt>
                <c:pt idx="1332">
                  <c:v>0.50579861111111113</c:v>
                </c:pt>
                <c:pt idx="1333">
                  <c:v>0.50581018518518517</c:v>
                </c:pt>
                <c:pt idx="1334">
                  <c:v>0.50582175925925921</c:v>
                </c:pt>
                <c:pt idx="1335">
                  <c:v>0.50583333333333336</c:v>
                </c:pt>
                <c:pt idx="1336">
                  <c:v>0.5058449074074074</c:v>
                </c:pt>
                <c:pt idx="1337">
                  <c:v>0.50585648148148143</c:v>
                </c:pt>
                <c:pt idx="1338">
                  <c:v>0.50586805555555558</c:v>
                </c:pt>
                <c:pt idx="1339">
                  <c:v>0.50589120370370366</c:v>
                </c:pt>
                <c:pt idx="1340">
                  <c:v>0.50589120370370366</c:v>
                </c:pt>
                <c:pt idx="1341">
                  <c:v>0.50591435185185185</c:v>
                </c:pt>
                <c:pt idx="1342">
                  <c:v>0.50592592592592589</c:v>
                </c:pt>
                <c:pt idx="1343">
                  <c:v>0.50593750000000004</c:v>
                </c:pt>
                <c:pt idx="1344">
                  <c:v>0.50594907407407408</c:v>
                </c:pt>
                <c:pt idx="1345">
                  <c:v>0.50596064814814812</c:v>
                </c:pt>
                <c:pt idx="1346">
                  <c:v>0.50597222222222227</c:v>
                </c:pt>
                <c:pt idx="1347">
                  <c:v>0.50598379629629631</c:v>
                </c:pt>
                <c:pt idx="1348">
                  <c:v>0.50599537037037035</c:v>
                </c:pt>
                <c:pt idx="1349">
                  <c:v>0.5060069444444445</c:v>
                </c:pt>
                <c:pt idx="1350">
                  <c:v>0.50601851851851853</c:v>
                </c:pt>
                <c:pt idx="1351">
                  <c:v>0.50603009259259257</c:v>
                </c:pt>
                <c:pt idx="1352">
                  <c:v>0.50604166666666661</c:v>
                </c:pt>
                <c:pt idx="1353">
                  <c:v>0.50605324074074076</c:v>
                </c:pt>
                <c:pt idx="1354">
                  <c:v>0.5060648148148148</c:v>
                </c:pt>
                <c:pt idx="1355">
                  <c:v>0.50607638888888884</c:v>
                </c:pt>
                <c:pt idx="1356">
                  <c:v>0.50608796296296299</c:v>
                </c:pt>
                <c:pt idx="1357">
                  <c:v>0.50609953703703703</c:v>
                </c:pt>
                <c:pt idx="1358">
                  <c:v>0.50611111111111107</c:v>
                </c:pt>
                <c:pt idx="1359">
                  <c:v>0.50612268518518522</c:v>
                </c:pt>
                <c:pt idx="1360">
                  <c:v>0.50614583333333329</c:v>
                </c:pt>
                <c:pt idx="1361">
                  <c:v>0.50615740740740744</c:v>
                </c:pt>
                <c:pt idx="1362">
                  <c:v>0.50616898148148148</c:v>
                </c:pt>
                <c:pt idx="1363">
                  <c:v>0.50618055555555552</c:v>
                </c:pt>
                <c:pt idx="1364">
                  <c:v>0.50619212962962967</c:v>
                </c:pt>
                <c:pt idx="1365">
                  <c:v>0.50620370370370371</c:v>
                </c:pt>
                <c:pt idx="1366">
                  <c:v>0.50621527777777775</c:v>
                </c:pt>
                <c:pt idx="1367">
                  <c:v>0.5062268518518519</c:v>
                </c:pt>
                <c:pt idx="1368">
                  <c:v>0.50623842592592594</c:v>
                </c:pt>
                <c:pt idx="1369">
                  <c:v>0.50624999999999998</c:v>
                </c:pt>
                <c:pt idx="1370">
                  <c:v>0.50626157407407413</c:v>
                </c:pt>
                <c:pt idx="1371">
                  <c:v>0.50627314814814817</c:v>
                </c:pt>
                <c:pt idx="1372">
                  <c:v>0.50628472222222221</c:v>
                </c:pt>
                <c:pt idx="1373">
                  <c:v>0.50629629629629624</c:v>
                </c:pt>
                <c:pt idx="1374">
                  <c:v>0.50630787037037039</c:v>
                </c:pt>
                <c:pt idx="1375">
                  <c:v>0.50631944444444443</c:v>
                </c:pt>
                <c:pt idx="1376">
                  <c:v>0.50633101851851847</c:v>
                </c:pt>
                <c:pt idx="1377">
                  <c:v>0.50634259259259262</c:v>
                </c:pt>
                <c:pt idx="1378">
                  <c:v>0.50635416666666666</c:v>
                </c:pt>
                <c:pt idx="1379">
                  <c:v>0.5063657407407407</c:v>
                </c:pt>
                <c:pt idx="1380">
                  <c:v>0.50638888888888889</c:v>
                </c:pt>
                <c:pt idx="1381">
                  <c:v>0.50640046296296293</c:v>
                </c:pt>
                <c:pt idx="1382">
                  <c:v>0.50641203703703708</c:v>
                </c:pt>
                <c:pt idx="1383">
                  <c:v>0.50642361111111112</c:v>
                </c:pt>
                <c:pt idx="1384">
                  <c:v>0.50643518518518515</c:v>
                </c:pt>
                <c:pt idx="1385">
                  <c:v>0.5064467592592593</c:v>
                </c:pt>
                <c:pt idx="1386">
                  <c:v>0.50645833333333334</c:v>
                </c:pt>
                <c:pt idx="1387">
                  <c:v>0.50646990740740738</c:v>
                </c:pt>
                <c:pt idx="1388">
                  <c:v>0.50648148148148153</c:v>
                </c:pt>
                <c:pt idx="1389">
                  <c:v>0.50649305555555557</c:v>
                </c:pt>
                <c:pt idx="1390">
                  <c:v>0.50650462962962961</c:v>
                </c:pt>
                <c:pt idx="1391">
                  <c:v>0.50651620370370365</c:v>
                </c:pt>
                <c:pt idx="1392">
                  <c:v>0.5065277777777778</c:v>
                </c:pt>
                <c:pt idx="1393">
                  <c:v>0.50653935185185184</c:v>
                </c:pt>
                <c:pt idx="1394">
                  <c:v>0.50655092592592588</c:v>
                </c:pt>
                <c:pt idx="1395">
                  <c:v>0.50657407407407407</c:v>
                </c:pt>
                <c:pt idx="1396">
                  <c:v>0.50657407407407407</c:v>
                </c:pt>
                <c:pt idx="1397">
                  <c:v>0.50659722222222225</c:v>
                </c:pt>
                <c:pt idx="1398">
                  <c:v>0.50660879629629629</c:v>
                </c:pt>
                <c:pt idx="1399">
                  <c:v>0.50662037037037033</c:v>
                </c:pt>
                <c:pt idx="1400">
                  <c:v>0.50663194444444448</c:v>
                </c:pt>
                <c:pt idx="1401">
                  <c:v>0.50664351851851852</c:v>
                </c:pt>
                <c:pt idx="1402">
                  <c:v>0.50665509259259256</c:v>
                </c:pt>
                <c:pt idx="1403">
                  <c:v>0.50666666666666671</c:v>
                </c:pt>
                <c:pt idx="1404">
                  <c:v>0.50667824074074075</c:v>
                </c:pt>
                <c:pt idx="1405">
                  <c:v>0.50668981481481479</c:v>
                </c:pt>
                <c:pt idx="1406">
                  <c:v>0.50670138888888894</c:v>
                </c:pt>
                <c:pt idx="1407">
                  <c:v>0.50671296296296298</c:v>
                </c:pt>
                <c:pt idx="1408">
                  <c:v>0.50672453703703701</c:v>
                </c:pt>
                <c:pt idx="1409">
                  <c:v>0.50673611111111116</c:v>
                </c:pt>
                <c:pt idx="1410">
                  <c:v>0.5067476851851852</c:v>
                </c:pt>
                <c:pt idx="1411">
                  <c:v>0.50675925925925924</c:v>
                </c:pt>
                <c:pt idx="1412">
                  <c:v>0.50677083333333328</c:v>
                </c:pt>
                <c:pt idx="1413">
                  <c:v>0.50678240740740743</c:v>
                </c:pt>
                <c:pt idx="1414">
                  <c:v>0.50679398148148147</c:v>
                </c:pt>
                <c:pt idx="1415">
                  <c:v>0.50680555555555551</c:v>
                </c:pt>
                <c:pt idx="1416">
                  <c:v>0.5068287037037037</c:v>
                </c:pt>
                <c:pt idx="1417">
                  <c:v>0.50684027777777774</c:v>
                </c:pt>
                <c:pt idx="1418">
                  <c:v>0.50685185185185189</c:v>
                </c:pt>
                <c:pt idx="1419">
                  <c:v>0.50686342592592593</c:v>
                </c:pt>
                <c:pt idx="1420">
                  <c:v>0.50687499999999996</c:v>
                </c:pt>
                <c:pt idx="1421">
                  <c:v>0.50688657407407411</c:v>
                </c:pt>
                <c:pt idx="1422">
                  <c:v>0.50689814814814815</c:v>
                </c:pt>
                <c:pt idx="1423">
                  <c:v>0.50690972222222219</c:v>
                </c:pt>
                <c:pt idx="1424">
                  <c:v>0.50692129629629634</c:v>
                </c:pt>
                <c:pt idx="1425">
                  <c:v>0.50693287037037038</c:v>
                </c:pt>
                <c:pt idx="1426">
                  <c:v>0.50694444444444442</c:v>
                </c:pt>
                <c:pt idx="1427">
                  <c:v>0.50695601851851857</c:v>
                </c:pt>
                <c:pt idx="1428">
                  <c:v>0.50696759259259261</c:v>
                </c:pt>
                <c:pt idx="1429">
                  <c:v>0.50697916666666665</c:v>
                </c:pt>
                <c:pt idx="1430">
                  <c:v>0.50699074074074069</c:v>
                </c:pt>
                <c:pt idx="1431">
                  <c:v>0.50700231481481484</c:v>
                </c:pt>
                <c:pt idx="1432">
                  <c:v>0.50701388888888888</c:v>
                </c:pt>
                <c:pt idx="1433">
                  <c:v>0.50702546296296291</c:v>
                </c:pt>
                <c:pt idx="1434">
                  <c:v>0.50703703703703706</c:v>
                </c:pt>
                <c:pt idx="1435">
                  <c:v>0.5070486111111111</c:v>
                </c:pt>
                <c:pt idx="1436">
                  <c:v>0.50707175925925929</c:v>
                </c:pt>
                <c:pt idx="1437">
                  <c:v>0.50708333333333333</c:v>
                </c:pt>
                <c:pt idx="1438">
                  <c:v>0.50709490740740737</c:v>
                </c:pt>
                <c:pt idx="1439">
                  <c:v>0.50710648148148152</c:v>
                </c:pt>
                <c:pt idx="1440">
                  <c:v>0.50711805555555556</c:v>
                </c:pt>
                <c:pt idx="1441">
                  <c:v>0.5071296296296296</c:v>
                </c:pt>
                <c:pt idx="1442">
                  <c:v>0.50714120370370375</c:v>
                </c:pt>
                <c:pt idx="1443">
                  <c:v>0.50715277777777779</c:v>
                </c:pt>
                <c:pt idx="1444">
                  <c:v>0.50716435185185182</c:v>
                </c:pt>
                <c:pt idx="1445">
                  <c:v>0.50717592592592597</c:v>
                </c:pt>
                <c:pt idx="1446">
                  <c:v>0.50718750000000001</c:v>
                </c:pt>
                <c:pt idx="1447">
                  <c:v>0.50719907407407405</c:v>
                </c:pt>
                <c:pt idx="1448">
                  <c:v>0.5072106481481482</c:v>
                </c:pt>
                <c:pt idx="1449">
                  <c:v>0.50722222222222224</c:v>
                </c:pt>
                <c:pt idx="1450">
                  <c:v>0.50723379629629628</c:v>
                </c:pt>
                <c:pt idx="1451">
                  <c:v>0.50724537037037032</c:v>
                </c:pt>
                <c:pt idx="1452">
                  <c:v>0.50725694444444447</c:v>
                </c:pt>
                <c:pt idx="1453">
                  <c:v>0.50726851851851851</c:v>
                </c:pt>
                <c:pt idx="1454">
                  <c:v>0.50728009259259255</c:v>
                </c:pt>
                <c:pt idx="1455">
                  <c:v>0.50730324074074074</c:v>
                </c:pt>
                <c:pt idx="1456">
                  <c:v>0.50731481481481477</c:v>
                </c:pt>
                <c:pt idx="1457">
                  <c:v>0.50732638888888892</c:v>
                </c:pt>
                <c:pt idx="1458">
                  <c:v>0.50733796296296296</c:v>
                </c:pt>
                <c:pt idx="1459">
                  <c:v>0.507349537037037</c:v>
                </c:pt>
                <c:pt idx="1460">
                  <c:v>0.50736111111111115</c:v>
                </c:pt>
                <c:pt idx="1461">
                  <c:v>0.50737268518518519</c:v>
                </c:pt>
                <c:pt idx="1462">
                  <c:v>0.50738425925925923</c:v>
                </c:pt>
                <c:pt idx="1463">
                  <c:v>0.50739583333333338</c:v>
                </c:pt>
                <c:pt idx="1464">
                  <c:v>0.50740740740740742</c:v>
                </c:pt>
                <c:pt idx="1465">
                  <c:v>0.50741898148148146</c:v>
                </c:pt>
                <c:pt idx="1466">
                  <c:v>0.50743055555555561</c:v>
                </c:pt>
                <c:pt idx="1467">
                  <c:v>0.50744212962962965</c:v>
                </c:pt>
                <c:pt idx="1468">
                  <c:v>0.50745370370370368</c:v>
                </c:pt>
                <c:pt idx="1469">
                  <c:v>0.50746527777777772</c:v>
                </c:pt>
                <c:pt idx="1470">
                  <c:v>0.50747685185185187</c:v>
                </c:pt>
                <c:pt idx="1471">
                  <c:v>0.50748842592592591</c:v>
                </c:pt>
                <c:pt idx="1472">
                  <c:v>0.50749999999999995</c:v>
                </c:pt>
                <c:pt idx="1473">
                  <c:v>0.5075115740740741</c:v>
                </c:pt>
                <c:pt idx="1474">
                  <c:v>0.50752314814814814</c:v>
                </c:pt>
                <c:pt idx="1475">
                  <c:v>0.50754629629629633</c:v>
                </c:pt>
                <c:pt idx="1476">
                  <c:v>0.50755787037037037</c:v>
                </c:pt>
                <c:pt idx="1477">
                  <c:v>0.50756944444444441</c:v>
                </c:pt>
                <c:pt idx="1478">
                  <c:v>0.50758101851851856</c:v>
                </c:pt>
                <c:pt idx="1479">
                  <c:v>0.5075925925925926</c:v>
                </c:pt>
                <c:pt idx="1480">
                  <c:v>0.50760416666666663</c:v>
                </c:pt>
                <c:pt idx="1481">
                  <c:v>0.50761574074074078</c:v>
                </c:pt>
                <c:pt idx="1482">
                  <c:v>0.50762731481481482</c:v>
                </c:pt>
                <c:pt idx="1483">
                  <c:v>0.50763888888888886</c:v>
                </c:pt>
                <c:pt idx="1484">
                  <c:v>0.50765046296296301</c:v>
                </c:pt>
                <c:pt idx="1485">
                  <c:v>0.50766203703703705</c:v>
                </c:pt>
                <c:pt idx="1486">
                  <c:v>0.50767361111111109</c:v>
                </c:pt>
                <c:pt idx="1487">
                  <c:v>0.50768518518518524</c:v>
                </c:pt>
                <c:pt idx="1488">
                  <c:v>0.50769675925925928</c:v>
                </c:pt>
                <c:pt idx="1489">
                  <c:v>0.50770833333333332</c:v>
                </c:pt>
                <c:pt idx="1490">
                  <c:v>0.50771990740740736</c:v>
                </c:pt>
                <c:pt idx="1491">
                  <c:v>0.50773148148148151</c:v>
                </c:pt>
                <c:pt idx="1492">
                  <c:v>0.50774305555555554</c:v>
                </c:pt>
                <c:pt idx="1493">
                  <c:v>0.50775462962962958</c:v>
                </c:pt>
                <c:pt idx="1494">
                  <c:v>0.50777777777777777</c:v>
                </c:pt>
                <c:pt idx="1495">
                  <c:v>0.50778935185185181</c:v>
                </c:pt>
                <c:pt idx="1496">
                  <c:v>0.50780092592592596</c:v>
                </c:pt>
                <c:pt idx="1497">
                  <c:v>0.5078125</c:v>
                </c:pt>
                <c:pt idx="1498">
                  <c:v>0.50782407407407404</c:v>
                </c:pt>
                <c:pt idx="1499">
                  <c:v>0.50783564814814819</c:v>
                </c:pt>
                <c:pt idx="1500">
                  <c:v>0.50784722222222223</c:v>
                </c:pt>
                <c:pt idx="1501">
                  <c:v>0.50785879629629627</c:v>
                </c:pt>
                <c:pt idx="1502">
                  <c:v>0.50787037037037042</c:v>
                </c:pt>
                <c:pt idx="1503">
                  <c:v>0.50788194444444446</c:v>
                </c:pt>
                <c:pt idx="1504">
                  <c:v>0.50789351851851849</c:v>
                </c:pt>
                <c:pt idx="1505">
                  <c:v>0.50790509259259264</c:v>
                </c:pt>
                <c:pt idx="1506">
                  <c:v>0.50791666666666668</c:v>
                </c:pt>
                <c:pt idx="1507">
                  <c:v>0.50792824074074072</c:v>
                </c:pt>
                <c:pt idx="1508">
                  <c:v>0.50793981481481476</c:v>
                </c:pt>
                <c:pt idx="1509">
                  <c:v>0.50795138888888891</c:v>
                </c:pt>
                <c:pt idx="1510">
                  <c:v>0.50796296296296295</c:v>
                </c:pt>
                <c:pt idx="1511">
                  <c:v>0.50797453703703699</c:v>
                </c:pt>
                <c:pt idx="1512">
                  <c:v>0.50798611111111114</c:v>
                </c:pt>
                <c:pt idx="1513">
                  <c:v>0.50800925925925922</c:v>
                </c:pt>
                <c:pt idx="1514">
                  <c:v>0.50802083333333337</c:v>
                </c:pt>
                <c:pt idx="1515">
                  <c:v>0.5080324074074074</c:v>
                </c:pt>
                <c:pt idx="1516">
                  <c:v>0.50804398148148144</c:v>
                </c:pt>
                <c:pt idx="1517">
                  <c:v>0.50805555555555559</c:v>
                </c:pt>
                <c:pt idx="1518">
                  <c:v>0.50806712962962963</c:v>
                </c:pt>
                <c:pt idx="1519">
                  <c:v>0.50807870370370367</c:v>
                </c:pt>
                <c:pt idx="1520">
                  <c:v>0.50809027777777782</c:v>
                </c:pt>
                <c:pt idx="1521">
                  <c:v>0.50810185185185186</c:v>
                </c:pt>
                <c:pt idx="1522">
                  <c:v>0.5081134259259259</c:v>
                </c:pt>
                <c:pt idx="1523">
                  <c:v>0.50812500000000005</c:v>
                </c:pt>
                <c:pt idx="1524">
                  <c:v>0.50813657407407409</c:v>
                </c:pt>
                <c:pt idx="1525">
                  <c:v>0.50814814814814813</c:v>
                </c:pt>
                <c:pt idx="1526">
                  <c:v>0.50815972222222228</c:v>
                </c:pt>
                <c:pt idx="1527">
                  <c:v>0.50817129629629632</c:v>
                </c:pt>
                <c:pt idx="1528">
                  <c:v>0.50818287037037035</c:v>
                </c:pt>
                <c:pt idx="1529">
                  <c:v>0.50819444444444439</c:v>
                </c:pt>
                <c:pt idx="1530">
                  <c:v>0.50820601851851854</c:v>
                </c:pt>
                <c:pt idx="1531">
                  <c:v>0.50821759259259258</c:v>
                </c:pt>
                <c:pt idx="1532">
                  <c:v>0.50822916666666662</c:v>
                </c:pt>
                <c:pt idx="1533">
                  <c:v>0.50824074074074077</c:v>
                </c:pt>
                <c:pt idx="1534">
                  <c:v>0.50826388888888885</c:v>
                </c:pt>
                <c:pt idx="1535">
                  <c:v>0.508275462962963</c:v>
                </c:pt>
                <c:pt idx="1536">
                  <c:v>0.50828703703703704</c:v>
                </c:pt>
                <c:pt idx="1537">
                  <c:v>0.50829861111111108</c:v>
                </c:pt>
                <c:pt idx="1538">
                  <c:v>0.50831018518518523</c:v>
                </c:pt>
                <c:pt idx="1539">
                  <c:v>0.50832175925925926</c:v>
                </c:pt>
                <c:pt idx="1540">
                  <c:v>0.5083333333333333</c:v>
                </c:pt>
                <c:pt idx="1541">
                  <c:v>0.50834490740740745</c:v>
                </c:pt>
                <c:pt idx="1542">
                  <c:v>0.50835648148148149</c:v>
                </c:pt>
                <c:pt idx="1543">
                  <c:v>0.50836805555555553</c:v>
                </c:pt>
                <c:pt idx="1544">
                  <c:v>0.50837962962962968</c:v>
                </c:pt>
                <c:pt idx="1545">
                  <c:v>0.50839120370370372</c:v>
                </c:pt>
                <c:pt idx="1546">
                  <c:v>0.50840277777777776</c:v>
                </c:pt>
                <c:pt idx="1547">
                  <c:v>0.5084143518518518</c:v>
                </c:pt>
                <c:pt idx="1548">
                  <c:v>0.50842592592592595</c:v>
                </c:pt>
                <c:pt idx="1549">
                  <c:v>0.50843749999999999</c:v>
                </c:pt>
                <c:pt idx="1550">
                  <c:v>0.50844907407407403</c:v>
                </c:pt>
                <c:pt idx="1551">
                  <c:v>0.50846064814814818</c:v>
                </c:pt>
                <c:pt idx="1552">
                  <c:v>0.50847222222222221</c:v>
                </c:pt>
                <c:pt idx="1553">
                  <c:v>0.50848379629629625</c:v>
                </c:pt>
                <c:pt idx="1554">
                  <c:v>0.50850694444444444</c:v>
                </c:pt>
                <c:pt idx="1555">
                  <c:v>0.50851851851851848</c:v>
                </c:pt>
                <c:pt idx="1556">
                  <c:v>0.50853009259259263</c:v>
                </c:pt>
                <c:pt idx="1557">
                  <c:v>0.50854166666666667</c:v>
                </c:pt>
                <c:pt idx="1558">
                  <c:v>0.50855324074074071</c:v>
                </c:pt>
                <c:pt idx="1559">
                  <c:v>0.50856481481481486</c:v>
                </c:pt>
                <c:pt idx="1560">
                  <c:v>0.5085763888888889</c:v>
                </c:pt>
                <c:pt idx="1561">
                  <c:v>0.50858796296296294</c:v>
                </c:pt>
                <c:pt idx="1562">
                  <c:v>0.50859953703703709</c:v>
                </c:pt>
                <c:pt idx="1563">
                  <c:v>0.50861111111111112</c:v>
                </c:pt>
                <c:pt idx="1564">
                  <c:v>0.50862268518518516</c:v>
                </c:pt>
                <c:pt idx="1565">
                  <c:v>0.50863425925925931</c:v>
                </c:pt>
                <c:pt idx="1566">
                  <c:v>0.50864583333333335</c:v>
                </c:pt>
                <c:pt idx="1567">
                  <c:v>0.50865740740740739</c:v>
                </c:pt>
                <c:pt idx="1568">
                  <c:v>0.50866898148148143</c:v>
                </c:pt>
                <c:pt idx="1569">
                  <c:v>0.50868055555555558</c:v>
                </c:pt>
                <c:pt idx="1570">
                  <c:v>0.50869212962962962</c:v>
                </c:pt>
                <c:pt idx="1571">
                  <c:v>0.50870370370370366</c:v>
                </c:pt>
                <c:pt idx="1572">
                  <c:v>0.50871527777777781</c:v>
                </c:pt>
                <c:pt idx="1573">
                  <c:v>0.50872685185185185</c:v>
                </c:pt>
                <c:pt idx="1574">
                  <c:v>0.50875000000000004</c:v>
                </c:pt>
                <c:pt idx="1575">
                  <c:v>0.50876157407407407</c:v>
                </c:pt>
                <c:pt idx="1576">
                  <c:v>0.50877314814814811</c:v>
                </c:pt>
                <c:pt idx="1577">
                  <c:v>0.50878472222222226</c:v>
                </c:pt>
                <c:pt idx="1578">
                  <c:v>0.5087962962962963</c:v>
                </c:pt>
                <c:pt idx="1579">
                  <c:v>0.50880787037037034</c:v>
                </c:pt>
                <c:pt idx="1580">
                  <c:v>0.50881944444444449</c:v>
                </c:pt>
                <c:pt idx="1581">
                  <c:v>0.50883101851851853</c:v>
                </c:pt>
                <c:pt idx="1582">
                  <c:v>0.50884259259259257</c:v>
                </c:pt>
                <c:pt idx="1583">
                  <c:v>0.50885416666666672</c:v>
                </c:pt>
                <c:pt idx="1584">
                  <c:v>0.50886574074074076</c:v>
                </c:pt>
                <c:pt idx="1585">
                  <c:v>0.5088773148148148</c:v>
                </c:pt>
                <c:pt idx="1586">
                  <c:v>0.50888888888888884</c:v>
                </c:pt>
                <c:pt idx="1587">
                  <c:v>0.50890046296296299</c:v>
                </c:pt>
                <c:pt idx="1588">
                  <c:v>0.50891203703703702</c:v>
                </c:pt>
                <c:pt idx="1589">
                  <c:v>0.50892361111111106</c:v>
                </c:pt>
                <c:pt idx="1590">
                  <c:v>0.50893518518518521</c:v>
                </c:pt>
                <c:pt idx="1591">
                  <c:v>0.50894675925925925</c:v>
                </c:pt>
                <c:pt idx="1592">
                  <c:v>0.50895833333333329</c:v>
                </c:pt>
                <c:pt idx="1593">
                  <c:v>0.50898148148148148</c:v>
                </c:pt>
                <c:pt idx="1594">
                  <c:v>0.50899305555555552</c:v>
                </c:pt>
                <c:pt idx="1595">
                  <c:v>0.50900462962962967</c:v>
                </c:pt>
                <c:pt idx="1596">
                  <c:v>0.50901620370370371</c:v>
                </c:pt>
                <c:pt idx="1597">
                  <c:v>0.50902777777777775</c:v>
                </c:pt>
                <c:pt idx="1598">
                  <c:v>0.5090393518518519</c:v>
                </c:pt>
                <c:pt idx="1599">
                  <c:v>0.50905092592592593</c:v>
                </c:pt>
                <c:pt idx="1600">
                  <c:v>0.50906249999999997</c:v>
                </c:pt>
                <c:pt idx="1601">
                  <c:v>0.50907407407407412</c:v>
                </c:pt>
                <c:pt idx="1602">
                  <c:v>0.50908564814814816</c:v>
                </c:pt>
                <c:pt idx="1603">
                  <c:v>0.5090972222222222</c:v>
                </c:pt>
                <c:pt idx="1604">
                  <c:v>0.50910879629629635</c:v>
                </c:pt>
                <c:pt idx="1605">
                  <c:v>0.50912037037037039</c:v>
                </c:pt>
                <c:pt idx="1606">
                  <c:v>0.50913194444444443</c:v>
                </c:pt>
                <c:pt idx="1607">
                  <c:v>0.50914351851851847</c:v>
                </c:pt>
                <c:pt idx="1608">
                  <c:v>0.50915509259259262</c:v>
                </c:pt>
                <c:pt idx="1609">
                  <c:v>0.50916666666666666</c:v>
                </c:pt>
                <c:pt idx="1610">
                  <c:v>0.5091782407407407</c:v>
                </c:pt>
                <c:pt idx="1611">
                  <c:v>0.50918981481481485</c:v>
                </c:pt>
                <c:pt idx="1612">
                  <c:v>0.50920138888888888</c:v>
                </c:pt>
                <c:pt idx="1613">
                  <c:v>0.50922453703703707</c:v>
                </c:pt>
                <c:pt idx="1614">
                  <c:v>0.50923611111111111</c:v>
                </c:pt>
                <c:pt idx="1615">
                  <c:v>0.50924768518518515</c:v>
                </c:pt>
                <c:pt idx="1616">
                  <c:v>0.5092592592592593</c:v>
                </c:pt>
                <c:pt idx="1617">
                  <c:v>0.50927083333333334</c:v>
                </c:pt>
                <c:pt idx="1618">
                  <c:v>0.50928240740740738</c:v>
                </c:pt>
                <c:pt idx="1619">
                  <c:v>0.50929398148148153</c:v>
                </c:pt>
                <c:pt idx="1620">
                  <c:v>0.50930555555555557</c:v>
                </c:pt>
                <c:pt idx="1621">
                  <c:v>0.50931712962962961</c:v>
                </c:pt>
                <c:pt idx="1622">
                  <c:v>0.50932870370370376</c:v>
                </c:pt>
                <c:pt idx="1623">
                  <c:v>0.50934027777777779</c:v>
                </c:pt>
                <c:pt idx="1624">
                  <c:v>0.50935185185185183</c:v>
                </c:pt>
                <c:pt idx="1625">
                  <c:v>0.50936342592592587</c:v>
                </c:pt>
                <c:pt idx="1626">
                  <c:v>0.50937500000000002</c:v>
                </c:pt>
                <c:pt idx="1627">
                  <c:v>0.50938657407407406</c:v>
                </c:pt>
                <c:pt idx="1628">
                  <c:v>0.5093981481481481</c:v>
                </c:pt>
                <c:pt idx="1629">
                  <c:v>0.50940972222222225</c:v>
                </c:pt>
                <c:pt idx="1630">
                  <c:v>0.50942129629629629</c:v>
                </c:pt>
                <c:pt idx="1631">
                  <c:v>0.50943287037037033</c:v>
                </c:pt>
                <c:pt idx="1632">
                  <c:v>0.50945601851851852</c:v>
                </c:pt>
                <c:pt idx="1633">
                  <c:v>0.50945601851851852</c:v>
                </c:pt>
                <c:pt idx="1634">
                  <c:v>0.50947916666666671</c:v>
                </c:pt>
                <c:pt idx="1635">
                  <c:v>0.50949074074074074</c:v>
                </c:pt>
                <c:pt idx="1636">
                  <c:v>0.50950231481481478</c:v>
                </c:pt>
                <c:pt idx="1637">
                  <c:v>0.50951388888888893</c:v>
                </c:pt>
                <c:pt idx="1638">
                  <c:v>0.50952546296296297</c:v>
                </c:pt>
                <c:pt idx="1639">
                  <c:v>0.50953703703703701</c:v>
                </c:pt>
                <c:pt idx="1640">
                  <c:v>0.50954861111111116</c:v>
                </c:pt>
                <c:pt idx="1641">
                  <c:v>0.5095601851851852</c:v>
                </c:pt>
                <c:pt idx="1642">
                  <c:v>0.50957175925925924</c:v>
                </c:pt>
                <c:pt idx="1643">
                  <c:v>0.50958333333333339</c:v>
                </c:pt>
                <c:pt idx="1644">
                  <c:v>0.50959490740740743</c:v>
                </c:pt>
                <c:pt idx="1645">
                  <c:v>0.50960648148148147</c:v>
                </c:pt>
                <c:pt idx="1646">
                  <c:v>0.5096180555555555</c:v>
                </c:pt>
                <c:pt idx="1647">
                  <c:v>0.50962962962962965</c:v>
                </c:pt>
                <c:pt idx="1648">
                  <c:v>0.50964120370370369</c:v>
                </c:pt>
                <c:pt idx="1649">
                  <c:v>0.50965277777777773</c:v>
                </c:pt>
                <c:pt idx="1650">
                  <c:v>0.50966435185185188</c:v>
                </c:pt>
                <c:pt idx="1651">
                  <c:v>0.50967592592592592</c:v>
                </c:pt>
                <c:pt idx="1652">
                  <c:v>0.50968749999999996</c:v>
                </c:pt>
                <c:pt idx="1653">
                  <c:v>0.50971064814814815</c:v>
                </c:pt>
                <c:pt idx="1654">
                  <c:v>0.50972222222222219</c:v>
                </c:pt>
                <c:pt idx="1655">
                  <c:v>0.50973379629629634</c:v>
                </c:pt>
                <c:pt idx="1656">
                  <c:v>0.50974537037037038</c:v>
                </c:pt>
                <c:pt idx="1657">
                  <c:v>0.50975694444444442</c:v>
                </c:pt>
                <c:pt idx="1658">
                  <c:v>0.50976851851851857</c:v>
                </c:pt>
                <c:pt idx="1659">
                  <c:v>0.5097800925925926</c:v>
                </c:pt>
                <c:pt idx="1660">
                  <c:v>0.50979166666666664</c:v>
                </c:pt>
                <c:pt idx="1661">
                  <c:v>0.50980324074074079</c:v>
                </c:pt>
                <c:pt idx="1662">
                  <c:v>0.50981481481481483</c:v>
                </c:pt>
                <c:pt idx="1663">
                  <c:v>0.50982638888888887</c:v>
                </c:pt>
                <c:pt idx="1664">
                  <c:v>0.50983796296296291</c:v>
                </c:pt>
                <c:pt idx="1665">
                  <c:v>0.50984953703703706</c:v>
                </c:pt>
                <c:pt idx="1666">
                  <c:v>0.5098611111111111</c:v>
                </c:pt>
                <c:pt idx="1667">
                  <c:v>0.50987268518518514</c:v>
                </c:pt>
                <c:pt idx="1668">
                  <c:v>0.50988425925925929</c:v>
                </c:pt>
                <c:pt idx="1669">
                  <c:v>0.50989583333333333</c:v>
                </c:pt>
                <c:pt idx="1670">
                  <c:v>0.50990740740740736</c:v>
                </c:pt>
                <c:pt idx="1671">
                  <c:v>0.50991898148148151</c:v>
                </c:pt>
                <c:pt idx="1672">
                  <c:v>0.50993055555555555</c:v>
                </c:pt>
                <c:pt idx="1673">
                  <c:v>0.50995370370370374</c:v>
                </c:pt>
                <c:pt idx="1674">
                  <c:v>0.50996527777777778</c:v>
                </c:pt>
                <c:pt idx="1675">
                  <c:v>0.50997685185185182</c:v>
                </c:pt>
                <c:pt idx="1676">
                  <c:v>0.50998842592592597</c:v>
                </c:pt>
                <c:pt idx="1677">
                  <c:v>0.51</c:v>
                </c:pt>
                <c:pt idx="1678">
                  <c:v>0.51001157407407405</c:v>
                </c:pt>
                <c:pt idx="1679">
                  <c:v>0.5100231481481482</c:v>
                </c:pt>
                <c:pt idx="1680">
                  <c:v>0.51003472222222224</c:v>
                </c:pt>
                <c:pt idx="1681">
                  <c:v>0.51004629629629628</c:v>
                </c:pt>
                <c:pt idx="1682">
                  <c:v>0.51005787037037043</c:v>
                </c:pt>
                <c:pt idx="1683">
                  <c:v>0.51006944444444446</c:v>
                </c:pt>
                <c:pt idx="1684">
                  <c:v>0.5100810185185185</c:v>
                </c:pt>
                <c:pt idx="1685">
                  <c:v>0.51009259259259254</c:v>
                </c:pt>
                <c:pt idx="1686">
                  <c:v>0.51010416666666669</c:v>
                </c:pt>
                <c:pt idx="1687">
                  <c:v>0.51011574074074073</c:v>
                </c:pt>
                <c:pt idx="1688">
                  <c:v>0.51012731481481477</c:v>
                </c:pt>
                <c:pt idx="1689">
                  <c:v>0.51013888888888892</c:v>
                </c:pt>
                <c:pt idx="1690">
                  <c:v>0.51015046296296296</c:v>
                </c:pt>
                <c:pt idx="1691">
                  <c:v>0.510162037037037</c:v>
                </c:pt>
                <c:pt idx="1692">
                  <c:v>0.51017361111111115</c:v>
                </c:pt>
                <c:pt idx="1693">
                  <c:v>0.51019675925925922</c:v>
                </c:pt>
                <c:pt idx="1694">
                  <c:v>0.51020833333333337</c:v>
                </c:pt>
                <c:pt idx="1695">
                  <c:v>0.51021990740740741</c:v>
                </c:pt>
                <c:pt idx="1696">
                  <c:v>0.51023148148148145</c:v>
                </c:pt>
                <c:pt idx="1697">
                  <c:v>0.5102430555555556</c:v>
                </c:pt>
                <c:pt idx="1698">
                  <c:v>0.51025462962962964</c:v>
                </c:pt>
                <c:pt idx="1699">
                  <c:v>0.51026620370370368</c:v>
                </c:pt>
                <c:pt idx="1700">
                  <c:v>0.51027777777777783</c:v>
                </c:pt>
                <c:pt idx="1701">
                  <c:v>0.51028935185185187</c:v>
                </c:pt>
                <c:pt idx="1702">
                  <c:v>0.51030092592592591</c:v>
                </c:pt>
                <c:pt idx="1703">
                  <c:v>0.51031249999999995</c:v>
                </c:pt>
                <c:pt idx="1704">
                  <c:v>0.5103240740740741</c:v>
                </c:pt>
                <c:pt idx="1705">
                  <c:v>0.51033564814814814</c:v>
                </c:pt>
                <c:pt idx="1706">
                  <c:v>0.51034722222222217</c:v>
                </c:pt>
                <c:pt idx="1707">
                  <c:v>0.51035879629629632</c:v>
                </c:pt>
                <c:pt idx="1708">
                  <c:v>0.51037037037037036</c:v>
                </c:pt>
                <c:pt idx="1709">
                  <c:v>0.5103819444444444</c:v>
                </c:pt>
                <c:pt idx="1710">
                  <c:v>0.51039351851851855</c:v>
                </c:pt>
                <c:pt idx="1711">
                  <c:v>0.51040509259259259</c:v>
                </c:pt>
                <c:pt idx="1712">
                  <c:v>0.51042824074074078</c:v>
                </c:pt>
                <c:pt idx="1713">
                  <c:v>0.51043981481481482</c:v>
                </c:pt>
                <c:pt idx="1714">
                  <c:v>0.51045138888888886</c:v>
                </c:pt>
                <c:pt idx="1715">
                  <c:v>0.51046296296296301</c:v>
                </c:pt>
                <c:pt idx="1716">
                  <c:v>0.51047453703703705</c:v>
                </c:pt>
                <c:pt idx="1717">
                  <c:v>0.51048611111111108</c:v>
                </c:pt>
                <c:pt idx="1718">
                  <c:v>0.51049768518518523</c:v>
                </c:pt>
                <c:pt idx="1719">
                  <c:v>0.51050925925925927</c:v>
                </c:pt>
                <c:pt idx="1720">
                  <c:v>0.51052083333333331</c:v>
                </c:pt>
                <c:pt idx="1721">
                  <c:v>0.51053240740740746</c:v>
                </c:pt>
                <c:pt idx="1722">
                  <c:v>0.5105439814814815</c:v>
                </c:pt>
                <c:pt idx="1723">
                  <c:v>0.51055555555555554</c:v>
                </c:pt>
                <c:pt idx="1724">
                  <c:v>0.51056712962962958</c:v>
                </c:pt>
                <c:pt idx="1725">
                  <c:v>0.51057870370370373</c:v>
                </c:pt>
                <c:pt idx="1726">
                  <c:v>0.51059027777777777</c:v>
                </c:pt>
                <c:pt idx="1727">
                  <c:v>0.51060185185185181</c:v>
                </c:pt>
                <c:pt idx="1728">
                  <c:v>0.51061342592592596</c:v>
                </c:pt>
                <c:pt idx="1729">
                  <c:v>0.510625</c:v>
                </c:pt>
                <c:pt idx="1730">
                  <c:v>0.51063657407407403</c:v>
                </c:pt>
                <c:pt idx="1731">
                  <c:v>0.51064814814814818</c:v>
                </c:pt>
                <c:pt idx="1732">
                  <c:v>0.51065972222222222</c:v>
                </c:pt>
                <c:pt idx="1733">
                  <c:v>0.51068287037037041</c:v>
                </c:pt>
                <c:pt idx="1734">
                  <c:v>0.51069444444444445</c:v>
                </c:pt>
                <c:pt idx="1735">
                  <c:v>0.51070601851851849</c:v>
                </c:pt>
                <c:pt idx="1736">
                  <c:v>0.51071759259259264</c:v>
                </c:pt>
                <c:pt idx="1737">
                  <c:v>0.51072916666666668</c:v>
                </c:pt>
                <c:pt idx="1738">
                  <c:v>0.51074074074074072</c:v>
                </c:pt>
                <c:pt idx="1739">
                  <c:v>0.51075231481481487</c:v>
                </c:pt>
                <c:pt idx="1740">
                  <c:v>0.51076388888888891</c:v>
                </c:pt>
                <c:pt idx="1741">
                  <c:v>0.51077546296296295</c:v>
                </c:pt>
                <c:pt idx="1742">
                  <c:v>0.51078703703703698</c:v>
                </c:pt>
                <c:pt idx="1743">
                  <c:v>0.51079861111111113</c:v>
                </c:pt>
                <c:pt idx="1744">
                  <c:v>0.51081018518518517</c:v>
                </c:pt>
                <c:pt idx="1745">
                  <c:v>0.51082175925925921</c:v>
                </c:pt>
                <c:pt idx="1746">
                  <c:v>0.51083333333333336</c:v>
                </c:pt>
                <c:pt idx="1747">
                  <c:v>0.5108449074074074</c:v>
                </c:pt>
                <c:pt idx="1748">
                  <c:v>0.51085648148148144</c:v>
                </c:pt>
                <c:pt idx="1749">
                  <c:v>0.51086805555555559</c:v>
                </c:pt>
                <c:pt idx="1750">
                  <c:v>0.51087962962962963</c:v>
                </c:pt>
                <c:pt idx="1751">
                  <c:v>0.51089120370370367</c:v>
                </c:pt>
                <c:pt idx="1752">
                  <c:v>0.51090277777777782</c:v>
                </c:pt>
                <c:pt idx="1753">
                  <c:v>0.51092592592592589</c:v>
                </c:pt>
                <c:pt idx="1754">
                  <c:v>0.51093750000000004</c:v>
                </c:pt>
                <c:pt idx="1755">
                  <c:v>0.51094907407407408</c:v>
                </c:pt>
                <c:pt idx="1756">
                  <c:v>0.51096064814814812</c:v>
                </c:pt>
                <c:pt idx="1757">
                  <c:v>0.51097222222222227</c:v>
                </c:pt>
                <c:pt idx="1758">
                  <c:v>0.51098379629629631</c:v>
                </c:pt>
                <c:pt idx="1759">
                  <c:v>0.51099537037037035</c:v>
                </c:pt>
                <c:pt idx="1760">
                  <c:v>0.5110069444444445</c:v>
                </c:pt>
                <c:pt idx="1761">
                  <c:v>0.51101851851851854</c:v>
                </c:pt>
                <c:pt idx="1762">
                  <c:v>0.51103009259259258</c:v>
                </c:pt>
                <c:pt idx="1763">
                  <c:v>0.51104166666666662</c:v>
                </c:pt>
                <c:pt idx="1764">
                  <c:v>0.51105324074074077</c:v>
                </c:pt>
                <c:pt idx="1765">
                  <c:v>0.51106481481481481</c:v>
                </c:pt>
                <c:pt idx="1766">
                  <c:v>0.51107638888888884</c:v>
                </c:pt>
                <c:pt idx="1767">
                  <c:v>0.51108796296296299</c:v>
                </c:pt>
                <c:pt idx="1768">
                  <c:v>0.51109953703703703</c:v>
                </c:pt>
                <c:pt idx="1769">
                  <c:v>0.51111111111111107</c:v>
                </c:pt>
                <c:pt idx="1770">
                  <c:v>0.51112268518518522</c:v>
                </c:pt>
                <c:pt idx="1771">
                  <c:v>0.51113425925925926</c:v>
                </c:pt>
                <c:pt idx="1772">
                  <c:v>0.5111458333333333</c:v>
                </c:pt>
                <c:pt idx="1773">
                  <c:v>0.51116898148148149</c:v>
                </c:pt>
                <c:pt idx="1774">
                  <c:v>0.51118055555555553</c:v>
                </c:pt>
                <c:pt idx="1775">
                  <c:v>0.51119212962962968</c:v>
                </c:pt>
                <c:pt idx="1776">
                  <c:v>0.51120370370370372</c:v>
                </c:pt>
                <c:pt idx="1777">
                  <c:v>0.51121527777777775</c:v>
                </c:pt>
                <c:pt idx="1778">
                  <c:v>0.5112268518518519</c:v>
                </c:pt>
                <c:pt idx="1779">
                  <c:v>0.51123842592592594</c:v>
                </c:pt>
                <c:pt idx="1780">
                  <c:v>0.51124999999999998</c:v>
                </c:pt>
                <c:pt idx="1781">
                  <c:v>0.51126157407407402</c:v>
                </c:pt>
                <c:pt idx="1782">
                  <c:v>0.51127314814814817</c:v>
                </c:pt>
                <c:pt idx="1783">
                  <c:v>0.51128472222222221</c:v>
                </c:pt>
                <c:pt idx="1784">
                  <c:v>0.51129629629629625</c:v>
                </c:pt>
                <c:pt idx="1785">
                  <c:v>0.5113078703703704</c:v>
                </c:pt>
                <c:pt idx="1786">
                  <c:v>0.51131944444444444</c:v>
                </c:pt>
                <c:pt idx="1787">
                  <c:v>0.51133101851851848</c:v>
                </c:pt>
                <c:pt idx="1788">
                  <c:v>0.51134259259259263</c:v>
                </c:pt>
                <c:pt idx="1789">
                  <c:v>0.51135416666666667</c:v>
                </c:pt>
                <c:pt idx="1790">
                  <c:v>0.5113657407407407</c:v>
                </c:pt>
                <c:pt idx="1791">
                  <c:v>0.51137731481481485</c:v>
                </c:pt>
                <c:pt idx="1792">
                  <c:v>0.51138888888888889</c:v>
                </c:pt>
                <c:pt idx="1793">
                  <c:v>0.51141203703703708</c:v>
                </c:pt>
                <c:pt idx="1794">
                  <c:v>0.51142361111111112</c:v>
                </c:pt>
                <c:pt idx="1795">
                  <c:v>0.51143518518518516</c:v>
                </c:pt>
                <c:pt idx="1796">
                  <c:v>0.51144675925925931</c:v>
                </c:pt>
                <c:pt idx="1797">
                  <c:v>0.51145833333333335</c:v>
                </c:pt>
                <c:pt idx="1798">
                  <c:v>0.51146990740740739</c:v>
                </c:pt>
                <c:pt idx="1799">
                  <c:v>0.51148148148148154</c:v>
                </c:pt>
                <c:pt idx="1800">
                  <c:v>0.51149305555555558</c:v>
                </c:pt>
                <c:pt idx="1801">
                  <c:v>0.51150462962962961</c:v>
                </c:pt>
                <c:pt idx="1802">
                  <c:v>0.51151620370370365</c:v>
                </c:pt>
                <c:pt idx="1803">
                  <c:v>0.5115277777777778</c:v>
                </c:pt>
                <c:pt idx="1804">
                  <c:v>0.51153935185185184</c:v>
                </c:pt>
                <c:pt idx="1805">
                  <c:v>0.51155092592592588</c:v>
                </c:pt>
                <c:pt idx="1806">
                  <c:v>0.51156250000000003</c:v>
                </c:pt>
                <c:pt idx="1807">
                  <c:v>0.51157407407407407</c:v>
                </c:pt>
                <c:pt idx="1808">
                  <c:v>0.51158564814814811</c:v>
                </c:pt>
                <c:pt idx="1809">
                  <c:v>0.51159722222222226</c:v>
                </c:pt>
                <c:pt idx="1810">
                  <c:v>0.5116087962962963</c:v>
                </c:pt>
                <c:pt idx="1811">
                  <c:v>0.51162037037037034</c:v>
                </c:pt>
                <c:pt idx="1812">
                  <c:v>0.51164351851851853</c:v>
                </c:pt>
                <c:pt idx="1813">
                  <c:v>0.51165509259259256</c:v>
                </c:pt>
                <c:pt idx="1814">
                  <c:v>0.51166666666666671</c:v>
                </c:pt>
                <c:pt idx="1815">
                  <c:v>0.51167824074074075</c:v>
                </c:pt>
                <c:pt idx="1816">
                  <c:v>0.51168981481481479</c:v>
                </c:pt>
                <c:pt idx="1817">
                  <c:v>0.51170138888888894</c:v>
                </c:pt>
                <c:pt idx="1818">
                  <c:v>0.51171296296296298</c:v>
                </c:pt>
                <c:pt idx="1819">
                  <c:v>0.51172453703703702</c:v>
                </c:pt>
                <c:pt idx="1820">
                  <c:v>0.51173611111111106</c:v>
                </c:pt>
                <c:pt idx="1821">
                  <c:v>0.51174768518518521</c:v>
                </c:pt>
                <c:pt idx="1822">
                  <c:v>0.51175925925925925</c:v>
                </c:pt>
                <c:pt idx="1823">
                  <c:v>0.51177083333333329</c:v>
                </c:pt>
                <c:pt idx="1824">
                  <c:v>0.51178240740740744</c:v>
                </c:pt>
                <c:pt idx="1825">
                  <c:v>0.51179398148148147</c:v>
                </c:pt>
                <c:pt idx="1826">
                  <c:v>0.51180555555555551</c:v>
                </c:pt>
                <c:pt idx="1827">
                  <c:v>0.51181712962962966</c:v>
                </c:pt>
                <c:pt idx="1828">
                  <c:v>0.5118287037037037</c:v>
                </c:pt>
                <c:pt idx="1829">
                  <c:v>0.51184027777777774</c:v>
                </c:pt>
                <c:pt idx="1830">
                  <c:v>0.51185185185185189</c:v>
                </c:pt>
                <c:pt idx="1831">
                  <c:v>0.51187499999999997</c:v>
                </c:pt>
                <c:pt idx="1832">
                  <c:v>0.51188657407407412</c:v>
                </c:pt>
                <c:pt idx="1833">
                  <c:v>0.51189814814814816</c:v>
                </c:pt>
                <c:pt idx="1834">
                  <c:v>0.5119097222222222</c:v>
                </c:pt>
                <c:pt idx="1835">
                  <c:v>0.51192129629629635</c:v>
                </c:pt>
                <c:pt idx="1836">
                  <c:v>0.51193287037037039</c:v>
                </c:pt>
                <c:pt idx="1837">
                  <c:v>0.51194444444444442</c:v>
                </c:pt>
                <c:pt idx="1838">
                  <c:v>0.51195601851851846</c:v>
                </c:pt>
                <c:pt idx="1839">
                  <c:v>0.51196759259259261</c:v>
                </c:pt>
                <c:pt idx="1840">
                  <c:v>0.51197916666666665</c:v>
                </c:pt>
                <c:pt idx="1841">
                  <c:v>0.51199074074074069</c:v>
                </c:pt>
                <c:pt idx="1842">
                  <c:v>0.51200231481481484</c:v>
                </c:pt>
                <c:pt idx="1843">
                  <c:v>0.51201388888888888</c:v>
                </c:pt>
                <c:pt idx="1844">
                  <c:v>0.51202546296296292</c:v>
                </c:pt>
                <c:pt idx="1845">
                  <c:v>0.51203703703703707</c:v>
                </c:pt>
                <c:pt idx="1846">
                  <c:v>0.51204861111111111</c:v>
                </c:pt>
                <c:pt idx="1847">
                  <c:v>0.51206018518518515</c:v>
                </c:pt>
                <c:pt idx="1848">
                  <c:v>0.5120717592592593</c:v>
                </c:pt>
                <c:pt idx="1849">
                  <c:v>0.51208333333333333</c:v>
                </c:pt>
                <c:pt idx="1850">
                  <c:v>0.51210648148148152</c:v>
                </c:pt>
                <c:pt idx="1851">
                  <c:v>0.51211805555555556</c:v>
                </c:pt>
                <c:pt idx="1852">
                  <c:v>0.5121296296296296</c:v>
                </c:pt>
                <c:pt idx="1853">
                  <c:v>0.51214120370370375</c:v>
                </c:pt>
                <c:pt idx="1854">
                  <c:v>0.51215277777777779</c:v>
                </c:pt>
                <c:pt idx="1855">
                  <c:v>0.51216435185185183</c:v>
                </c:pt>
                <c:pt idx="1856">
                  <c:v>0.51217592592592598</c:v>
                </c:pt>
                <c:pt idx="1857">
                  <c:v>0.51218750000000002</c:v>
                </c:pt>
                <c:pt idx="1858">
                  <c:v>0.51219907407407406</c:v>
                </c:pt>
                <c:pt idx="1859">
                  <c:v>0.5122106481481481</c:v>
                </c:pt>
                <c:pt idx="1860">
                  <c:v>0.51222222222222225</c:v>
                </c:pt>
                <c:pt idx="1861">
                  <c:v>0.51223379629629628</c:v>
                </c:pt>
                <c:pt idx="1862">
                  <c:v>0.51224537037037032</c:v>
                </c:pt>
                <c:pt idx="1863">
                  <c:v>0.51225694444444447</c:v>
                </c:pt>
                <c:pt idx="1864">
                  <c:v>0.51226851851851851</c:v>
                </c:pt>
                <c:pt idx="1865">
                  <c:v>0.51228009259259255</c:v>
                </c:pt>
                <c:pt idx="1866">
                  <c:v>0.5122916666666667</c:v>
                </c:pt>
                <c:pt idx="1867">
                  <c:v>0.51230324074074074</c:v>
                </c:pt>
                <c:pt idx="1868">
                  <c:v>0.51231481481481478</c:v>
                </c:pt>
                <c:pt idx="1869">
                  <c:v>0.51232638888888893</c:v>
                </c:pt>
                <c:pt idx="1870">
                  <c:v>0.51233796296296297</c:v>
                </c:pt>
                <c:pt idx="1871">
                  <c:v>0.51236111111111116</c:v>
                </c:pt>
                <c:pt idx="1872">
                  <c:v>0.51237268518518519</c:v>
                </c:pt>
                <c:pt idx="1873">
                  <c:v>0.51238425925925923</c:v>
                </c:pt>
                <c:pt idx="1874">
                  <c:v>0.51239583333333338</c:v>
                </c:pt>
                <c:pt idx="1875">
                  <c:v>0.51240740740740742</c:v>
                </c:pt>
                <c:pt idx="1876">
                  <c:v>0.51241898148148146</c:v>
                </c:pt>
                <c:pt idx="1877">
                  <c:v>0.5124305555555555</c:v>
                </c:pt>
                <c:pt idx="1878">
                  <c:v>0.51244212962962965</c:v>
                </c:pt>
                <c:pt idx="1879">
                  <c:v>0.51245370370370369</c:v>
                </c:pt>
                <c:pt idx="1880">
                  <c:v>0.51246527777777773</c:v>
                </c:pt>
                <c:pt idx="1881">
                  <c:v>0.51247685185185188</c:v>
                </c:pt>
                <c:pt idx="1882">
                  <c:v>0.51248842592592592</c:v>
                </c:pt>
                <c:pt idx="1883">
                  <c:v>0.51249999999999996</c:v>
                </c:pt>
                <c:pt idx="1884">
                  <c:v>0.51251157407407411</c:v>
                </c:pt>
                <c:pt idx="1885">
                  <c:v>0.51252314814814814</c:v>
                </c:pt>
                <c:pt idx="1886">
                  <c:v>0.51253472222222218</c:v>
                </c:pt>
                <c:pt idx="1887">
                  <c:v>0.51254629629629633</c:v>
                </c:pt>
                <c:pt idx="1888">
                  <c:v>0.51255787037037037</c:v>
                </c:pt>
                <c:pt idx="1889">
                  <c:v>0.51256944444444441</c:v>
                </c:pt>
                <c:pt idx="1890">
                  <c:v>0.51258101851851856</c:v>
                </c:pt>
                <c:pt idx="1891">
                  <c:v>0.51260416666666664</c:v>
                </c:pt>
                <c:pt idx="1892">
                  <c:v>0.51261574074074079</c:v>
                </c:pt>
                <c:pt idx="1893">
                  <c:v>0.51262731481481483</c:v>
                </c:pt>
                <c:pt idx="1894">
                  <c:v>0.51263888888888887</c:v>
                </c:pt>
                <c:pt idx="1895">
                  <c:v>0.51265046296296302</c:v>
                </c:pt>
                <c:pt idx="1896">
                  <c:v>0.51266203703703705</c:v>
                </c:pt>
                <c:pt idx="1897">
                  <c:v>0.51267361111111109</c:v>
                </c:pt>
                <c:pt idx="1898">
                  <c:v>0.51268518518518513</c:v>
                </c:pt>
                <c:pt idx="1899">
                  <c:v>0.51269675925925928</c:v>
                </c:pt>
                <c:pt idx="1900">
                  <c:v>0.51270833333333332</c:v>
                </c:pt>
                <c:pt idx="1901">
                  <c:v>0.51271990740740736</c:v>
                </c:pt>
                <c:pt idx="1902">
                  <c:v>0.51273148148148151</c:v>
                </c:pt>
                <c:pt idx="1903">
                  <c:v>0.51274305555555555</c:v>
                </c:pt>
                <c:pt idx="1904">
                  <c:v>0.51275462962962959</c:v>
                </c:pt>
                <c:pt idx="1905">
                  <c:v>0.51276620370370374</c:v>
                </c:pt>
                <c:pt idx="1906">
                  <c:v>0.51277777777777778</c:v>
                </c:pt>
                <c:pt idx="1907">
                  <c:v>0.51278935185185182</c:v>
                </c:pt>
                <c:pt idx="1908">
                  <c:v>0.51280092592592597</c:v>
                </c:pt>
                <c:pt idx="1909">
                  <c:v>0.5128125</c:v>
                </c:pt>
                <c:pt idx="1910">
                  <c:v>0.51282407407407404</c:v>
                </c:pt>
                <c:pt idx="1911">
                  <c:v>0.51284722222222223</c:v>
                </c:pt>
                <c:pt idx="1912">
                  <c:v>0.51285879629629627</c:v>
                </c:pt>
                <c:pt idx="1913">
                  <c:v>0.51287037037037042</c:v>
                </c:pt>
                <c:pt idx="1914">
                  <c:v>0.51288194444444446</c:v>
                </c:pt>
                <c:pt idx="1915">
                  <c:v>0.5128935185185185</c:v>
                </c:pt>
                <c:pt idx="1916">
                  <c:v>0.51290509259259254</c:v>
                </c:pt>
                <c:pt idx="1917">
                  <c:v>0.51291666666666669</c:v>
                </c:pt>
                <c:pt idx="1918">
                  <c:v>0.51292824074074073</c:v>
                </c:pt>
                <c:pt idx="1919">
                  <c:v>0.51293981481481477</c:v>
                </c:pt>
                <c:pt idx="1920">
                  <c:v>0.51295138888888892</c:v>
                </c:pt>
                <c:pt idx="1921">
                  <c:v>0.51296296296296295</c:v>
                </c:pt>
                <c:pt idx="1922">
                  <c:v>0.51297453703703699</c:v>
                </c:pt>
                <c:pt idx="1923">
                  <c:v>0.51298611111111114</c:v>
                </c:pt>
                <c:pt idx="1924">
                  <c:v>0.51299768518518518</c:v>
                </c:pt>
                <c:pt idx="1925">
                  <c:v>0.51300925925925922</c:v>
                </c:pt>
                <c:pt idx="1926">
                  <c:v>0.51302083333333337</c:v>
                </c:pt>
                <c:pt idx="1927">
                  <c:v>0.51303240740740741</c:v>
                </c:pt>
                <c:pt idx="1928">
                  <c:v>0.51304398148148145</c:v>
                </c:pt>
                <c:pt idx="1929">
                  <c:v>0.5130555555555556</c:v>
                </c:pt>
                <c:pt idx="1930">
                  <c:v>0.51307870370370368</c:v>
                </c:pt>
                <c:pt idx="1931">
                  <c:v>0.51309027777777783</c:v>
                </c:pt>
                <c:pt idx="1932">
                  <c:v>0.51310185185185186</c:v>
                </c:pt>
                <c:pt idx="1933">
                  <c:v>0.5131134259259259</c:v>
                </c:pt>
                <c:pt idx="1934">
                  <c:v>0.51312500000000005</c:v>
                </c:pt>
                <c:pt idx="1935">
                  <c:v>0.51313657407407409</c:v>
                </c:pt>
                <c:pt idx="1936">
                  <c:v>0.51314814814814813</c:v>
                </c:pt>
                <c:pt idx="1937">
                  <c:v>0.51315972222222217</c:v>
                </c:pt>
                <c:pt idx="1938">
                  <c:v>0.51317129629629632</c:v>
                </c:pt>
                <c:pt idx="1939">
                  <c:v>0.51318287037037036</c:v>
                </c:pt>
                <c:pt idx="1940">
                  <c:v>0.5131944444444444</c:v>
                </c:pt>
                <c:pt idx="1941">
                  <c:v>0.51320601851851855</c:v>
                </c:pt>
                <c:pt idx="1942">
                  <c:v>0.51321759259259259</c:v>
                </c:pt>
                <c:pt idx="1943">
                  <c:v>0.51322916666666663</c:v>
                </c:pt>
                <c:pt idx="1944">
                  <c:v>0.51324074074074078</c:v>
                </c:pt>
                <c:pt idx="1945">
                  <c:v>0.51325231481481481</c:v>
                </c:pt>
                <c:pt idx="1946">
                  <c:v>0.51326388888888885</c:v>
                </c:pt>
                <c:pt idx="1947">
                  <c:v>0.513275462962963</c:v>
                </c:pt>
                <c:pt idx="1948">
                  <c:v>0.51328703703703704</c:v>
                </c:pt>
                <c:pt idx="1949">
                  <c:v>0.51331018518518523</c:v>
                </c:pt>
                <c:pt idx="1950">
                  <c:v>0.51332175925925927</c:v>
                </c:pt>
                <c:pt idx="1951">
                  <c:v>0.51333333333333331</c:v>
                </c:pt>
                <c:pt idx="1952">
                  <c:v>0.51334490740740746</c:v>
                </c:pt>
                <c:pt idx="1953">
                  <c:v>0.5133564814814815</c:v>
                </c:pt>
                <c:pt idx="1954">
                  <c:v>0.51336805555555554</c:v>
                </c:pt>
                <c:pt idx="1955">
                  <c:v>0.51337962962962957</c:v>
                </c:pt>
                <c:pt idx="1956">
                  <c:v>0.51339120370370372</c:v>
                </c:pt>
                <c:pt idx="1957">
                  <c:v>0.51340277777777776</c:v>
                </c:pt>
                <c:pt idx="1958">
                  <c:v>0.5134143518518518</c:v>
                </c:pt>
                <c:pt idx="1959">
                  <c:v>0.51342592592592595</c:v>
                </c:pt>
                <c:pt idx="1960">
                  <c:v>0.51343749999999999</c:v>
                </c:pt>
                <c:pt idx="1961">
                  <c:v>0.51344907407407403</c:v>
                </c:pt>
                <c:pt idx="1962">
                  <c:v>0.51346064814814818</c:v>
                </c:pt>
                <c:pt idx="1963">
                  <c:v>0.51347222222222222</c:v>
                </c:pt>
                <c:pt idx="1964">
                  <c:v>0.51348379629629626</c:v>
                </c:pt>
                <c:pt idx="1965">
                  <c:v>0.51349537037037041</c:v>
                </c:pt>
                <c:pt idx="1966">
                  <c:v>0.51350694444444445</c:v>
                </c:pt>
                <c:pt idx="1967">
                  <c:v>0.51351851851851849</c:v>
                </c:pt>
                <c:pt idx="1968">
                  <c:v>0.51353009259259264</c:v>
                </c:pt>
                <c:pt idx="1969">
                  <c:v>0.51355324074074071</c:v>
                </c:pt>
                <c:pt idx="1970">
                  <c:v>0.51356481481481486</c:v>
                </c:pt>
                <c:pt idx="1971">
                  <c:v>0.5135763888888889</c:v>
                </c:pt>
                <c:pt idx="1972">
                  <c:v>0.51358796296296294</c:v>
                </c:pt>
                <c:pt idx="1973">
                  <c:v>0.51359953703703709</c:v>
                </c:pt>
                <c:pt idx="1974">
                  <c:v>0.51361111111111113</c:v>
                </c:pt>
                <c:pt idx="1975">
                  <c:v>0.51362268518518517</c:v>
                </c:pt>
                <c:pt idx="1976">
                  <c:v>0.51363425925925921</c:v>
                </c:pt>
                <c:pt idx="1977">
                  <c:v>0.51364583333333336</c:v>
                </c:pt>
                <c:pt idx="1978">
                  <c:v>0.5136574074074074</c:v>
                </c:pt>
                <c:pt idx="1979">
                  <c:v>0.51366898148148143</c:v>
                </c:pt>
                <c:pt idx="1980">
                  <c:v>0.51368055555555558</c:v>
                </c:pt>
                <c:pt idx="1981">
                  <c:v>0.51369212962962962</c:v>
                </c:pt>
                <c:pt idx="1982">
                  <c:v>0.51370370370370366</c:v>
                </c:pt>
                <c:pt idx="1983">
                  <c:v>0.51371527777777781</c:v>
                </c:pt>
                <c:pt idx="1984">
                  <c:v>0.51372685185185185</c:v>
                </c:pt>
                <c:pt idx="1985">
                  <c:v>0.51373842592592589</c:v>
                </c:pt>
                <c:pt idx="1986">
                  <c:v>0.51375000000000004</c:v>
                </c:pt>
                <c:pt idx="1987">
                  <c:v>0.51376157407407408</c:v>
                </c:pt>
                <c:pt idx="1988">
                  <c:v>0.51377314814814812</c:v>
                </c:pt>
                <c:pt idx="1989">
                  <c:v>0.51378472222222227</c:v>
                </c:pt>
                <c:pt idx="1990">
                  <c:v>0.51380787037037035</c:v>
                </c:pt>
                <c:pt idx="1991">
                  <c:v>0.5138194444444445</c:v>
                </c:pt>
                <c:pt idx="1992">
                  <c:v>0.51383101851851853</c:v>
                </c:pt>
                <c:pt idx="1993">
                  <c:v>0.51384259259259257</c:v>
                </c:pt>
                <c:pt idx="1994">
                  <c:v>0.51385416666666661</c:v>
                </c:pt>
                <c:pt idx="1995">
                  <c:v>0.51386574074074076</c:v>
                </c:pt>
                <c:pt idx="1996">
                  <c:v>0.5138773148148148</c:v>
                </c:pt>
                <c:pt idx="1997">
                  <c:v>0.51388888888888884</c:v>
                </c:pt>
                <c:pt idx="1998">
                  <c:v>0.51390046296296299</c:v>
                </c:pt>
                <c:pt idx="1999">
                  <c:v>0.51391203703703703</c:v>
                </c:pt>
                <c:pt idx="2000">
                  <c:v>0.51392361111111107</c:v>
                </c:pt>
                <c:pt idx="2001">
                  <c:v>0.51393518518518522</c:v>
                </c:pt>
                <c:pt idx="2002">
                  <c:v>0.51394675925925926</c:v>
                </c:pt>
                <c:pt idx="2003">
                  <c:v>0.51395833333333329</c:v>
                </c:pt>
                <c:pt idx="2004">
                  <c:v>0.51396990740740744</c:v>
                </c:pt>
                <c:pt idx="2005">
                  <c:v>0.51398148148148148</c:v>
                </c:pt>
                <c:pt idx="2006">
                  <c:v>0.51399305555555552</c:v>
                </c:pt>
                <c:pt idx="2007">
                  <c:v>0.51400462962962967</c:v>
                </c:pt>
                <c:pt idx="2008">
                  <c:v>0.51401620370370371</c:v>
                </c:pt>
                <c:pt idx="2009">
                  <c:v>0.5140393518518519</c:v>
                </c:pt>
                <c:pt idx="2010">
                  <c:v>0.51405092592592594</c:v>
                </c:pt>
                <c:pt idx="2011">
                  <c:v>0.51406249999999998</c:v>
                </c:pt>
                <c:pt idx="2012">
                  <c:v>0.51407407407407413</c:v>
                </c:pt>
                <c:pt idx="2013">
                  <c:v>0.51408564814814817</c:v>
                </c:pt>
                <c:pt idx="2014">
                  <c:v>0.51409722222222221</c:v>
                </c:pt>
                <c:pt idx="2015">
                  <c:v>0.51410879629629624</c:v>
                </c:pt>
                <c:pt idx="2016">
                  <c:v>0.51412037037037039</c:v>
                </c:pt>
                <c:pt idx="2017">
                  <c:v>0.51413194444444443</c:v>
                </c:pt>
                <c:pt idx="2018">
                  <c:v>0.51414351851851847</c:v>
                </c:pt>
                <c:pt idx="2019">
                  <c:v>0.51415509259259262</c:v>
                </c:pt>
                <c:pt idx="2020">
                  <c:v>0.51416666666666666</c:v>
                </c:pt>
                <c:pt idx="2021">
                  <c:v>0.5141782407407407</c:v>
                </c:pt>
                <c:pt idx="2022">
                  <c:v>0.51418981481481485</c:v>
                </c:pt>
                <c:pt idx="2023">
                  <c:v>0.51420138888888889</c:v>
                </c:pt>
                <c:pt idx="2024">
                  <c:v>0.51421296296296293</c:v>
                </c:pt>
                <c:pt idx="2025">
                  <c:v>0.51422453703703708</c:v>
                </c:pt>
                <c:pt idx="2026">
                  <c:v>0.51423611111111112</c:v>
                </c:pt>
                <c:pt idx="2027">
                  <c:v>0.51424768518518515</c:v>
                </c:pt>
                <c:pt idx="2028">
                  <c:v>0.5142592592592593</c:v>
                </c:pt>
                <c:pt idx="2029">
                  <c:v>0.51428240740740738</c:v>
                </c:pt>
                <c:pt idx="2030">
                  <c:v>0.51429398148148153</c:v>
                </c:pt>
                <c:pt idx="2031">
                  <c:v>0.51430555555555557</c:v>
                </c:pt>
                <c:pt idx="2032">
                  <c:v>0.51431712962962961</c:v>
                </c:pt>
                <c:pt idx="2033">
                  <c:v>0.51432870370370365</c:v>
                </c:pt>
                <c:pt idx="2034">
                  <c:v>0.5143402777777778</c:v>
                </c:pt>
                <c:pt idx="2035">
                  <c:v>0.51435185185185184</c:v>
                </c:pt>
                <c:pt idx="2036">
                  <c:v>0.51436342592592588</c:v>
                </c:pt>
                <c:pt idx="2037">
                  <c:v>0.51437500000000003</c:v>
                </c:pt>
                <c:pt idx="2038">
                  <c:v>0.51438657407407407</c:v>
                </c:pt>
                <c:pt idx="2039">
                  <c:v>0.5143981481481481</c:v>
                </c:pt>
                <c:pt idx="2040">
                  <c:v>0.51440972222222225</c:v>
                </c:pt>
                <c:pt idx="2041">
                  <c:v>0.51442129629629629</c:v>
                </c:pt>
                <c:pt idx="2042">
                  <c:v>0.51443287037037033</c:v>
                </c:pt>
                <c:pt idx="2043">
                  <c:v>0.51444444444444448</c:v>
                </c:pt>
                <c:pt idx="2044">
                  <c:v>0.51445601851851852</c:v>
                </c:pt>
                <c:pt idx="2045">
                  <c:v>0.51446759259259256</c:v>
                </c:pt>
                <c:pt idx="2046">
                  <c:v>0.51447916666666671</c:v>
                </c:pt>
                <c:pt idx="2047">
                  <c:v>0.51449074074074075</c:v>
                </c:pt>
                <c:pt idx="2048">
                  <c:v>0.51450231481481479</c:v>
                </c:pt>
                <c:pt idx="2049">
                  <c:v>0.51452546296296298</c:v>
                </c:pt>
                <c:pt idx="2050">
                  <c:v>0.51453703703703701</c:v>
                </c:pt>
                <c:pt idx="2051">
                  <c:v>0.51454861111111116</c:v>
                </c:pt>
                <c:pt idx="2052">
                  <c:v>0.5145601851851852</c:v>
                </c:pt>
                <c:pt idx="2053">
                  <c:v>0.51457175925925924</c:v>
                </c:pt>
                <c:pt idx="2054">
                  <c:v>0.51458333333333328</c:v>
                </c:pt>
                <c:pt idx="2055">
                  <c:v>0.51459490740740743</c:v>
                </c:pt>
                <c:pt idx="2056">
                  <c:v>0.51460648148148147</c:v>
                </c:pt>
                <c:pt idx="2057">
                  <c:v>0.51461805555555551</c:v>
                </c:pt>
                <c:pt idx="2058">
                  <c:v>0.51462962962962966</c:v>
                </c:pt>
                <c:pt idx="2059">
                  <c:v>0.5146412037037037</c:v>
                </c:pt>
                <c:pt idx="2060">
                  <c:v>0.51465277777777774</c:v>
                </c:pt>
                <c:pt idx="2061">
                  <c:v>0.51466435185185189</c:v>
                </c:pt>
                <c:pt idx="2062">
                  <c:v>0.51467592592592593</c:v>
                </c:pt>
                <c:pt idx="2063">
                  <c:v>0.51468749999999996</c:v>
                </c:pt>
                <c:pt idx="2064">
                  <c:v>0.51469907407407411</c:v>
                </c:pt>
                <c:pt idx="2065">
                  <c:v>0.51471064814814815</c:v>
                </c:pt>
                <c:pt idx="2066">
                  <c:v>0.51472222222222219</c:v>
                </c:pt>
                <c:pt idx="2067">
                  <c:v>0.51473379629629634</c:v>
                </c:pt>
                <c:pt idx="2068">
                  <c:v>0.51475694444444442</c:v>
                </c:pt>
                <c:pt idx="2069">
                  <c:v>0.51476851851851857</c:v>
                </c:pt>
                <c:pt idx="2070">
                  <c:v>0.51478009259259261</c:v>
                </c:pt>
                <c:pt idx="2071">
                  <c:v>0.51479166666666665</c:v>
                </c:pt>
                <c:pt idx="2072">
                  <c:v>0.51480324074074069</c:v>
                </c:pt>
                <c:pt idx="2073">
                  <c:v>0.51481481481481484</c:v>
                </c:pt>
                <c:pt idx="2074">
                  <c:v>0.51482638888888888</c:v>
                </c:pt>
                <c:pt idx="2075">
                  <c:v>0.51483796296296291</c:v>
                </c:pt>
                <c:pt idx="2076">
                  <c:v>0.51484953703703706</c:v>
                </c:pt>
                <c:pt idx="2077">
                  <c:v>0.5148611111111111</c:v>
                </c:pt>
                <c:pt idx="2078">
                  <c:v>0.51487268518518514</c:v>
                </c:pt>
                <c:pt idx="2079">
                  <c:v>0.51488425925925929</c:v>
                </c:pt>
                <c:pt idx="2080">
                  <c:v>0.51489583333333333</c:v>
                </c:pt>
                <c:pt idx="2081">
                  <c:v>0.51490740740740737</c:v>
                </c:pt>
                <c:pt idx="2082">
                  <c:v>0.51491898148148152</c:v>
                </c:pt>
                <c:pt idx="2083">
                  <c:v>0.51493055555555556</c:v>
                </c:pt>
                <c:pt idx="2084">
                  <c:v>0.5149421296296296</c:v>
                </c:pt>
                <c:pt idx="2085">
                  <c:v>0.51495370370370375</c:v>
                </c:pt>
                <c:pt idx="2086">
                  <c:v>0.51496527777777779</c:v>
                </c:pt>
                <c:pt idx="2087">
                  <c:v>0.51498842592592597</c:v>
                </c:pt>
                <c:pt idx="2088">
                  <c:v>0.51498842592592597</c:v>
                </c:pt>
                <c:pt idx="2089">
                  <c:v>0.51501157407407405</c:v>
                </c:pt>
                <c:pt idx="2090">
                  <c:v>0.5150231481481482</c:v>
                </c:pt>
                <c:pt idx="2091">
                  <c:v>0.51503472222222224</c:v>
                </c:pt>
                <c:pt idx="2092">
                  <c:v>0.51504629629629628</c:v>
                </c:pt>
                <c:pt idx="2093">
                  <c:v>0.51505787037037032</c:v>
                </c:pt>
                <c:pt idx="2094">
                  <c:v>0.51506944444444447</c:v>
                </c:pt>
                <c:pt idx="2095">
                  <c:v>0.51508101851851851</c:v>
                </c:pt>
                <c:pt idx="2096">
                  <c:v>0.51509259259259255</c:v>
                </c:pt>
                <c:pt idx="2097">
                  <c:v>0.5151041666666667</c:v>
                </c:pt>
                <c:pt idx="2098">
                  <c:v>0.51511574074074074</c:v>
                </c:pt>
                <c:pt idx="2099">
                  <c:v>0.51512731481481477</c:v>
                </c:pt>
                <c:pt idx="2100">
                  <c:v>0.51513888888888892</c:v>
                </c:pt>
                <c:pt idx="2101">
                  <c:v>0.51515046296296296</c:v>
                </c:pt>
                <c:pt idx="2102">
                  <c:v>0.515162037037037</c:v>
                </c:pt>
                <c:pt idx="2103">
                  <c:v>0.51517361111111115</c:v>
                </c:pt>
                <c:pt idx="2104">
                  <c:v>0.51518518518518519</c:v>
                </c:pt>
                <c:pt idx="2105">
                  <c:v>0.51519675925925923</c:v>
                </c:pt>
                <c:pt idx="2106">
                  <c:v>0.51520833333333338</c:v>
                </c:pt>
                <c:pt idx="2107">
                  <c:v>0.51521990740740742</c:v>
                </c:pt>
                <c:pt idx="2108">
                  <c:v>0.51524305555555561</c:v>
                </c:pt>
                <c:pt idx="2109">
                  <c:v>0.51525462962962965</c:v>
                </c:pt>
                <c:pt idx="2110">
                  <c:v>0.51526620370370368</c:v>
                </c:pt>
                <c:pt idx="2111">
                  <c:v>0.51527777777777772</c:v>
                </c:pt>
                <c:pt idx="2112">
                  <c:v>0.51528935185185187</c:v>
                </c:pt>
                <c:pt idx="2113">
                  <c:v>0.51530092592592591</c:v>
                </c:pt>
                <c:pt idx="2114">
                  <c:v>0.51531249999999995</c:v>
                </c:pt>
                <c:pt idx="2115">
                  <c:v>0.5153240740740741</c:v>
                </c:pt>
                <c:pt idx="2116">
                  <c:v>0.51533564814814814</c:v>
                </c:pt>
                <c:pt idx="2117">
                  <c:v>0.51534722222222218</c:v>
                </c:pt>
                <c:pt idx="2118">
                  <c:v>0.51535879629629633</c:v>
                </c:pt>
                <c:pt idx="2119">
                  <c:v>0.51537037037037037</c:v>
                </c:pt>
                <c:pt idx="2120">
                  <c:v>0.51538194444444441</c:v>
                </c:pt>
                <c:pt idx="2121">
                  <c:v>0.51539351851851856</c:v>
                </c:pt>
                <c:pt idx="2122">
                  <c:v>0.5154050925925926</c:v>
                </c:pt>
                <c:pt idx="2123">
                  <c:v>0.51541666666666663</c:v>
                </c:pt>
                <c:pt idx="2124">
                  <c:v>0.51542824074074078</c:v>
                </c:pt>
                <c:pt idx="2125">
                  <c:v>0.51543981481481482</c:v>
                </c:pt>
                <c:pt idx="2126">
                  <c:v>0.51545138888888886</c:v>
                </c:pt>
                <c:pt idx="2127">
                  <c:v>0.51546296296296301</c:v>
                </c:pt>
                <c:pt idx="2128">
                  <c:v>0.51548611111111109</c:v>
                </c:pt>
                <c:pt idx="2129">
                  <c:v>0.51549768518518524</c:v>
                </c:pt>
                <c:pt idx="2130">
                  <c:v>0.51550925925925928</c:v>
                </c:pt>
                <c:pt idx="2131">
                  <c:v>0.51552083333333332</c:v>
                </c:pt>
                <c:pt idx="2132">
                  <c:v>0.51553240740740736</c:v>
                </c:pt>
                <c:pt idx="2133">
                  <c:v>0.51554398148148151</c:v>
                </c:pt>
                <c:pt idx="2134">
                  <c:v>0.51555555555555554</c:v>
                </c:pt>
                <c:pt idx="2135">
                  <c:v>0.51556712962962958</c:v>
                </c:pt>
                <c:pt idx="2136">
                  <c:v>0.51557870370370373</c:v>
                </c:pt>
                <c:pt idx="2137">
                  <c:v>0.51559027777777777</c:v>
                </c:pt>
                <c:pt idx="2138">
                  <c:v>0.51560185185185181</c:v>
                </c:pt>
                <c:pt idx="2139">
                  <c:v>0.51561342592592596</c:v>
                </c:pt>
                <c:pt idx="2140">
                  <c:v>0.515625</c:v>
                </c:pt>
                <c:pt idx="2141">
                  <c:v>0.51563657407407404</c:v>
                </c:pt>
                <c:pt idx="2142">
                  <c:v>0.51564814814814819</c:v>
                </c:pt>
                <c:pt idx="2143">
                  <c:v>0.51565972222222223</c:v>
                </c:pt>
                <c:pt idx="2144">
                  <c:v>0.51567129629629627</c:v>
                </c:pt>
                <c:pt idx="2145">
                  <c:v>0.51568287037037042</c:v>
                </c:pt>
                <c:pt idx="2146">
                  <c:v>0.51569444444444446</c:v>
                </c:pt>
                <c:pt idx="2147">
                  <c:v>0.51570601851851849</c:v>
                </c:pt>
                <c:pt idx="2148">
                  <c:v>0.51572916666666668</c:v>
                </c:pt>
                <c:pt idx="2149">
                  <c:v>0.51574074074074072</c:v>
                </c:pt>
                <c:pt idx="2150">
                  <c:v>0.51575231481481476</c:v>
                </c:pt>
                <c:pt idx="2151">
                  <c:v>0.51576388888888891</c:v>
                </c:pt>
                <c:pt idx="2152">
                  <c:v>0.51577546296296295</c:v>
                </c:pt>
                <c:pt idx="2153">
                  <c:v>0.51578703703703699</c:v>
                </c:pt>
                <c:pt idx="2154">
                  <c:v>0.51579861111111114</c:v>
                </c:pt>
                <c:pt idx="2155">
                  <c:v>0.51581018518518518</c:v>
                </c:pt>
                <c:pt idx="2156">
                  <c:v>0.51582175925925922</c:v>
                </c:pt>
                <c:pt idx="2157">
                  <c:v>0.51583333333333337</c:v>
                </c:pt>
                <c:pt idx="2158">
                  <c:v>0.5158449074074074</c:v>
                </c:pt>
                <c:pt idx="2159">
                  <c:v>0.51585648148148144</c:v>
                </c:pt>
                <c:pt idx="2160">
                  <c:v>0.51586805555555559</c:v>
                </c:pt>
                <c:pt idx="2161">
                  <c:v>0.51587962962962963</c:v>
                </c:pt>
                <c:pt idx="2162">
                  <c:v>0.51589120370370367</c:v>
                </c:pt>
                <c:pt idx="2163">
                  <c:v>0.51590277777777782</c:v>
                </c:pt>
                <c:pt idx="2164">
                  <c:v>0.51591435185185186</c:v>
                </c:pt>
                <c:pt idx="2165">
                  <c:v>0.5159259259259259</c:v>
                </c:pt>
                <c:pt idx="2166">
                  <c:v>0.51593750000000005</c:v>
                </c:pt>
                <c:pt idx="2167">
                  <c:v>0.51596064814814813</c:v>
                </c:pt>
                <c:pt idx="2168">
                  <c:v>0.51597222222222228</c:v>
                </c:pt>
                <c:pt idx="2169">
                  <c:v>0.51598379629629632</c:v>
                </c:pt>
                <c:pt idx="2170">
                  <c:v>0.51599537037037035</c:v>
                </c:pt>
                <c:pt idx="2171">
                  <c:v>0.51600694444444439</c:v>
                </c:pt>
                <c:pt idx="2172">
                  <c:v>0.51601851851851854</c:v>
                </c:pt>
                <c:pt idx="2173">
                  <c:v>0.51603009259259258</c:v>
                </c:pt>
                <c:pt idx="2174">
                  <c:v>0.51604166666666662</c:v>
                </c:pt>
                <c:pt idx="2175">
                  <c:v>0.51605324074074077</c:v>
                </c:pt>
                <c:pt idx="2176">
                  <c:v>0.51606481481481481</c:v>
                </c:pt>
                <c:pt idx="2177">
                  <c:v>0.51607638888888885</c:v>
                </c:pt>
                <c:pt idx="2178">
                  <c:v>0.516087962962963</c:v>
                </c:pt>
                <c:pt idx="2179">
                  <c:v>0.51609953703703704</c:v>
                </c:pt>
                <c:pt idx="2180">
                  <c:v>0.51611111111111108</c:v>
                </c:pt>
                <c:pt idx="2181">
                  <c:v>0.51612268518518523</c:v>
                </c:pt>
                <c:pt idx="2182">
                  <c:v>0.51613425925925926</c:v>
                </c:pt>
                <c:pt idx="2183">
                  <c:v>0.5161458333333333</c:v>
                </c:pt>
                <c:pt idx="2184">
                  <c:v>0.51615740740740745</c:v>
                </c:pt>
                <c:pt idx="2185">
                  <c:v>0.51616898148148149</c:v>
                </c:pt>
                <c:pt idx="2186">
                  <c:v>0.51619212962962968</c:v>
                </c:pt>
                <c:pt idx="2187">
                  <c:v>0.51620370370370372</c:v>
                </c:pt>
                <c:pt idx="2188">
                  <c:v>0.51621527777777776</c:v>
                </c:pt>
                <c:pt idx="2189">
                  <c:v>0.5162268518518518</c:v>
                </c:pt>
                <c:pt idx="2190">
                  <c:v>0.51623842592592595</c:v>
                </c:pt>
                <c:pt idx="2191">
                  <c:v>0.51624999999999999</c:v>
                </c:pt>
                <c:pt idx="2192">
                  <c:v>0.51626157407407403</c:v>
                </c:pt>
                <c:pt idx="2193">
                  <c:v>0.51627314814814818</c:v>
                </c:pt>
                <c:pt idx="2194">
                  <c:v>0.51628472222222221</c:v>
                </c:pt>
                <c:pt idx="2195">
                  <c:v>0.51629629629629625</c:v>
                </c:pt>
                <c:pt idx="2196">
                  <c:v>0.5163078703703704</c:v>
                </c:pt>
                <c:pt idx="2197">
                  <c:v>0.51631944444444444</c:v>
                </c:pt>
                <c:pt idx="2198">
                  <c:v>0.51633101851851848</c:v>
                </c:pt>
                <c:pt idx="2199">
                  <c:v>0.51634259259259263</c:v>
                </c:pt>
                <c:pt idx="2200">
                  <c:v>0.51635416666666667</c:v>
                </c:pt>
                <c:pt idx="2201">
                  <c:v>0.51636574074074071</c:v>
                </c:pt>
                <c:pt idx="2202">
                  <c:v>0.51637731481481486</c:v>
                </c:pt>
                <c:pt idx="2203">
                  <c:v>0.5163888888888889</c:v>
                </c:pt>
                <c:pt idx="2204">
                  <c:v>0.51640046296296294</c:v>
                </c:pt>
                <c:pt idx="2205">
                  <c:v>0.51641203703703709</c:v>
                </c:pt>
                <c:pt idx="2206">
                  <c:v>0.51643518518518516</c:v>
                </c:pt>
                <c:pt idx="2207">
                  <c:v>0.51644675925925931</c:v>
                </c:pt>
                <c:pt idx="2208">
                  <c:v>0.51645833333333335</c:v>
                </c:pt>
                <c:pt idx="2209">
                  <c:v>0.51646990740740739</c:v>
                </c:pt>
                <c:pt idx="2210">
                  <c:v>0.51648148148148143</c:v>
                </c:pt>
                <c:pt idx="2211">
                  <c:v>0.51649305555555558</c:v>
                </c:pt>
                <c:pt idx="2212">
                  <c:v>0.51650462962962962</c:v>
                </c:pt>
                <c:pt idx="2213">
                  <c:v>0.51651620370370366</c:v>
                </c:pt>
                <c:pt idx="2214">
                  <c:v>0.51652777777777781</c:v>
                </c:pt>
                <c:pt idx="2215">
                  <c:v>0.51653935185185185</c:v>
                </c:pt>
                <c:pt idx="2216">
                  <c:v>0.51655092592592589</c:v>
                </c:pt>
                <c:pt idx="2217">
                  <c:v>0.51656250000000004</c:v>
                </c:pt>
                <c:pt idx="2218">
                  <c:v>0.51657407407407407</c:v>
                </c:pt>
                <c:pt idx="2219">
                  <c:v>0.51658564814814811</c:v>
                </c:pt>
                <c:pt idx="2220">
                  <c:v>0.51659722222222226</c:v>
                </c:pt>
                <c:pt idx="2221">
                  <c:v>0.5166087962962963</c:v>
                </c:pt>
                <c:pt idx="2222">
                  <c:v>0.51662037037037034</c:v>
                </c:pt>
                <c:pt idx="2223">
                  <c:v>0.51663194444444449</c:v>
                </c:pt>
                <c:pt idx="2224">
                  <c:v>0.51664351851851853</c:v>
                </c:pt>
                <c:pt idx="2225">
                  <c:v>0.51665509259259257</c:v>
                </c:pt>
                <c:pt idx="2226">
                  <c:v>0.51666666666666672</c:v>
                </c:pt>
                <c:pt idx="2227">
                  <c:v>0.5166898148148148</c:v>
                </c:pt>
                <c:pt idx="2228">
                  <c:v>0.51670138888888884</c:v>
                </c:pt>
                <c:pt idx="2229">
                  <c:v>0.51671296296296299</c:v>
                </c:pt>
                <c:pt idx="2230">
                  <c:v>0.51672453703703702</c:v>
                </c:pt>
                <c:pt idx="2231">
                  <c:v>0.51673611111111106</c:v>
                </c:pt>
                <c:pt idx="2232">
                  <c:v>0.51674768518518521</c:v>
                </c:pt>
                <c:pt idx="2233">
                  <c:v>0.51675925925925925</c:v>
                </c:pt>
                <c:pt idx="2234">
                  <c:v>0.51677083333333329</c:v>
                </c:pt>
                <c:pt idx="2235">
                  <c:v>0.51678240740740744</c:v>
                </c:pt>
                <c:pt idx="2236">
                  <c:v>0.51679398148148148</c:v>
                </c:pt>
                <c:pt idx="2237">
                  <c:v>0.51680555555555552</c:v>
                </c:pt>
                <c:pt idx="2238">
                  <c:v>0.51681712962962967</c:v>
                </c:pt>
                <c:pt idx="2239">
                  <c:v>0.51682870370370371</c:v>
                </c:pt>
                <c:pt idx="2240">
                  <c:v>0.51684027777777775</c:v>
                </c:pt>
                <c:pt idx="2241">
                  <c:v>0.5168518518518519</c:v>
                </c:pt>
                <c:pt idx="2242">
                  <c:v>0.51686342592592593</c:v>
                </c:pt>
                <c:pt idx="2243">
                  <c:v>0.51687499999999997</c:v>
                </c:pt>
                <c:pt idx="2244">
                  <c:v>0.51688657407407412</c:v>
                </c:pt>
                <c:pt idx="2245">
                  <c:v>0.51689814814814816</c:v>
                </c:pt>
                <c:pt idx="2246">
                  <c:v>0.51692129629629635</c:v>
                </c:pt>
                <c:pt idx="2247">
                  <c:v>0.51693287037037039</c:v>
                </c:pt>
                <c:pt idx="2248">
                  <c:v>0.51694444444444443</c:v>
                </c:pt>
                <c:pt idx="2249">
                  <c:v>0.51695601851851847</c:v>
                </c:pt>
                <c:pt idx="2250">
                  <c:v>0.51696759259259262</c:v>
                </c:pt>
                <c:pt idx="2251">
                  <c:v>0.51697916666666666</c:v>
                </c:pt>
                <c:pt idx="2252">
                  <c:v>0.5169907407407407</c:v>
                </c:pt>
                <c:pt idx="2253">
                  <c:v>0.51700231481481485</c:v>
                </c:pt>
                <c:pt idx="2254">
                  <c:v>0.51701388888888888</c:v>
                </c:pt>
                <c:pt idx="2255">
                  <c:v>0.51702546296296292</c:v>
                </c:pt>
                <c:pt idx="2256">
                  <c:v>0.51703703703703707</c:v>
                </c:pt>
                <c:pt idx="2257">
                  <c:v>0.51704861111111111</c:v>
                </c:pt>
                <c:pt idx="2258">
                  <c:v>0.51706018518518515</c:v>
                </c:pt>
                <c:pt idx="2259">
                  <c:v>0.5170717592592593</c:v>
                </c:pt>
                <c:pt idx="2260">
                  <c:v>0.51708333333333334</c:v>
                </c:pt>
                <c:pt idx="2261">
                  <c:v>0.51709490740740738</c:v>
                </c:pt>
                <c:pt idx="2262">
                  <c:v>0.51710648148148153</c:v>
                </c:pt>
                <c:pt idx="2263">
                  <c:v>0.51711805555555557</c:v>
                </c:pt>
                <c:pt idx="2264">
                  <c:v>0.51712962962962961</c:v>
                </c:pt>
                <c:pt idx="2265">
                  <c:v>0.51715277777777779</c:v>
                </c:pt>
                <c:pt idx="2266">
                  <c:v>0.51716435185185183</c:v>
                </c:pt>
                <c:pt idx="2267">
                  <c:v>0.51717592592592587</c:v>
                </c:pt>
                <c:pt idx="2268">
                  <c:v>0.51718750000000002</c:v>
                </c:pt>
                <c:pt idx="2269">
                  <c:v>0.51719907407407406</c:v>
                </c:pt>
                <c:pt idx="2270">
                  <c:v>0.5172106481481481</c:v>
                </c:pt>
                <c:pt idx="2271">
                  <c:v>0.51722222222222225</c:v>
                </c:pt>
                <c:pt idx="2272">
                  <c:v>0.51723379629629629</c:v>
                </c:pt>
                <c:pt idx="2273">
                  <c:v>0.51724537037037033</c:v>
                </c:pt>
                <c:pt idx="2274">
                  <c:v>0.51725694444444448</c:v>
                </c:pt>
                <c:pt idx="2275">
                  <c:v>0.51726851851851852</c:v>
                </c:pt>
                <c:pt idx="2276">
                  <c:v>0.51728009259259256</c:v>
                </c:pt>
                <c:pt idx="2277">
                  <c:v>0.51729166666666671</c:v>
                </c:pt>
                <c:pt idx="2278">
                  <c:v>0.51730324074074074</c:v>
                </c:pt>
                <c:pt idx="2279">
                  <c:v>0.51731481481481478</c:v>
                </c:pt>
                <c:pt idx="2280">
                  <c:v>0.51732638888888893</c:v>
                </c:pt>
                <c:pt idx="2281">
                  <c:v>0.51733796296296297</c:v>
                </c:pt>
                <c:pt idx="2282">
                  <c:v>0.51734953703703701</c:v>
                </c:pt>
                <c:pt idx="2283">
                  <c:v>0.51736111111111116</c:v>
                </c:pt>
                <c:pt idx="2284">
                  <c:v>0.5173726851851852</c:v>
                </c:pt>
                <c:pt idx="2285">
                  <c:v>0.51739583333333339</c:v>
                </c:pt>
                <c:pt idx="2286">
                  <c:v>0.51740740740740743</c:v>
                </c:pt>
                <c:pt idx="2287">
                  <c:v>0.51741898148148147</c:v>
                </c:pt>
                <c:pt idx="2288">
                  <c:v>0.5174305555555555</c:v>
                </c:pt>
                <c:pt idx="2289">
                  <c:v>0.51744212962962965</c:v>
                </c:pt>
                <c:pt idx="2290">
                  <c:v>0.51745370370370369</c:v>
                </c:pt>
                <c:pt idx="2291">
                  <c:v>0.51746527777777773</c:v>
                </c:pt>
                <c:pt idx="2292">
                  <c:v>0.51747685185185188</c:v>
                </c:pt>
                <c:pt idx="2293">
                  <c:v>0.51748842592592592</c:v>
                </c:pt>
                <c:pt idx="2294">
                  <c:v>0.51749999999999996</c:v>
                </c:pt>
                <c:pt idx="2295">
                  <c:v>0.51751157407407411</c:v>
                </c:pt>
                <c:pt idx="2296">
                  <c:v>0.51752314814814815</c:v>
                </c:pt>
                <c:pt idx="2297">
                  <c:v>0.51753472222222219</c:v>
                </c:pt>
                <c:pt idx="2298">
                  <c:v>0.51754629629629634</c:v>
                </c:pt>
                <c:pt idx="2299">
                  <c:v>0.51755787037037038</c:v>
                </c:pt>
                <c:pt idx="2300">
                  <c:v>0.51756944444444442</c:v>
                </c:pt>
                <c:pt idx="2301">
                  <c:v>0.51758101851851857</c:v>
                </c:pt>
                <c:pt idx="2302">
                  <c:v>0.5175925925925926</c:v>
                </c:pt>
                <c:pt idx="2303">
                  <c:v>0.51760416666666664</c:v>
                </c:pt>
                <c:pt idx="2304">
                  <c:v>0.51762731481481483</c:v>
                </c:pt>
                <c:pt idx="2305">
                  <c:v>0.51763888888888887</c:v>
                </c:pt>
                <c:pt idx="2306">
                  <c:v>0.51765046296296291</c:v>
                </c:pt>
                <c:pt idx="2307">
                  <c:v>0.51766203703703706</c:v>
                </c:pt>
                <c:pt idx="2308">
                  <c:v>0.5176736111111111</c:v>
                </c:pt>
                <c:pt idx="2309">
                  <c:v>0.51768518518518514</c:v>
                </c:pt>
                <c:pt idx="2310">
                  <c:v>0.51769675925925929</c:v>
                </c:pt>
                <c:pt idx="2311">
                  <c:v>0.51770833333333333</c:v>
                </c:pt>
                <c:pt idx="2312">
                  <c:v>0.51771990740740736</c:v>
                </c:pt>
                <c:pt idx="2313">
                  <c:v>0.51773148148148151</c:v>
                </c:pt>
                <c:pt idx="2314">
                  <c:v>0.51774305555555555</c:v>
                </c:pt>
                <c:pt idx="2315">
                  <c:v>0.51775462962962959</c:v>
                </c:pt>
                <c:pt idx="2316">
                  <c:v>0.51776620370370374</c:v>
                </c:pt>
                <c:pt idx="2317">
                  <c:v>0.51777777777777778</c:v>
                </c:pt>
                <c:pt idx="2318">
                  <c:v>0.51778935185185182</c:v>
                </c:pt>
                <c:pt idx="2319">
                  <c:v>0.51780092592592597</c:v>
                </c:pt>
                <c:pt idx="2320">
                  <c:v>0.51781250000000001</c:v>
                </c:pt>
                <c:pt idx="2321">
                  <c:v>0.51782407407407405</c:v>
                </c:pt>
                <c:pt idx="2322">
                  <c:v>0.5178356481481482</c:v>
                </c:pt>
                <c:pt idx="2323">
                  <c:v>0.51784722222222224</c:v>
                </c:pt>
                <c:pt idx="2324">
                  <c:v>0.51787037037037043</c:v>
                </c:pt>
                <c:pt idx="2325">
                  <c:v>0.51788194444444446</c:v>
                </c:pt>
                <c:pt idx="2326">
                  <c:v>0.5178935185185185</c:v>
                </c:pt>
                <c:pt idx="2327">
                  <c:v>0.51790509259259254</c:v>
                </c:pt>
                <c:pt idx="2328">
                  <c:v>0.51791666666666669</c:v>
                </c:pt>
                <c:pt idx="2329">
                  <c:v>0.51792824074074073</c:v>
                </c:pt>
                <c:pt idx="2330">
                  <c:v>0.51793981481481477</c:v>
                </c:pt>
                <c:pt idx="2331">
                  <c:v>0.51795138888888892</c:v>
                </c:pt>
                <c:pt idx="2332">
                  <c:v>0.51796296296296296</c:v>
                </c:pt>
                <c:pt idx="2333">
                  <c:v>0.517974537037037</c:v>
                </c:pt>
                <c:pt idx="2334">
                  <c:v>0.51798611111111115</c:v>
                </c:pt>
                <c:pt idx="2335">
                  <c:v>0.51799768518518519</c:v>
                </c:pt>
                <c:pt idx="2336">
                  <c:v>0.51800925925925922</c:v>
                </c:pt>
                <c:pt idx="2337">
                  <c:v>0.51802083333333337</c:v>
                </c:pt>
                <c:pt idx="2338">
                  <c:v>0.51803240740740741</c:v>
                </c:pt>
                <c:pt idx="2339">
                  <c:v>0.51804398148148145</c:v>
                </c:pt>
                <c:pt idx="2340">
                  <c:v>0.5180555555555556</c:v>
                </c:pt>
                <c:pt idx="2341">
                  <c:v>0.51806712962962964</c:v>
                </c:pt>
                <c:pt idx="2342">
                  <c:v>0.51807870370370368</c:v>
                </c:pt>
                <c:pt idx="2343">
                  <c:v>0.51810185185185187</c:v>
                </c:pt>
                <c:pt idx="2344">
                  <c:v>0.51811342592592591</c:v>
                </c:pt>
                <c:pt idx="2345">
                  <c:v>0.51812499999999995</c:v>
                </c:pt>
                <c:pt idx="2346">
                  <c:v>0.5181365740740741</c:v>
                </c:pt>
                <c:pt idx="2347">
                  <c:v>0.51814814814814814</c:v>
                </c:pt>
                <c:pt idx="2348">
                  <c:v>0.51815972222222217</c:v>
                </c:pt>
                <c:pt idx="2349">
                  <c:v>0.51817129629629632</c:v>
                </c:pt>
                <c:pt idx="2350">
                  <c:v>0.51818287037037036</c:v>
                </c:pt>
                <c:pt idx="2351">
                  <c:v>0.5181944444444444</c:v>
                </c:pt>
                <c:pt idx="2352">
                  <c:v>0.51820601851851855</c:v>
                </c:pt>
                <c:pt idx="2353">
                  <c:v>0.51821759259259259</c:v>
                </c:pt>
                <c:pt idx="2354">
                  <c:v>0.51822916666666663</c:v>
                </c:pt>
                <c:pt idx="2355">
                  <c:v>0.51824074074074078</c:v>
                </c:pt>
                <c:pt idx="2356">
                  <c:v>0.51825231481481482</c:v>
                </c:pt>
                <c:pt idx="2357">
                  <c:v>0.51826388888888886</c:v>
                </c:pt>
                <c:pt idx="2358">
                  <c:v>0.51827546296296301</c:v>
                </c:pt>
                <c:pt idx="2359">
                  <c:v>0.51828703703703705</c:v>
                </c:pt>
                <c:pt idx="2360">
                  <c:v>0.51829861111111108</c:v>
                </c:pt>
                <c:pt idx="2361">
                  <c:v>0.51831018518518523</c:v>
                </c:pt>
                <c:pt idx="2362">
                  <c:v>0.51832175925925927</c:v>
                </c:pt>
                <c:pt idx="2363">
                  <c:v>0.51833333333333331</c:v>
                </c:pt>
                <c:pt idx="2364">
                  <c:v>0.5183564814814815</c:v>
                </c:pt>
                <c:pt idx="2365">
                  <c:v>0.51836805555555554</c:v>
                </c:pt>
                <c:pt idx="2366">
                  <c:v>0.51837962962962958</c:v>
                </c:pt>
                <c:pt idx="2367">
                  <c:v>0.51839120370370373</c:v>
                </c:pt>
                <c:pt idx="2368">
                  <c:v>0.51840277777777777</c:v>
                </c:pt>
                <c:pt idx="2369">
                  <c:v>0.51841435185185181</c:v>
                </c:pt>
                <c:pt idx="2370">
                  <c:v>0.51842592592592596</c:v>
                </c:pt>
                <c:pt idx="2371">
                  <c:v>0.5184375</c:v>
                </c:pt>
                <c:pt idx="2372">
                  <c:v>0.51844907407407403</c:v>
                </c:pt>
                <c:pt idx="2373">
                  <c:v>0.51846064814814818</c:v>
                </c:pt>
                <c:pt idx="2374">
                  <c:v>0.51847222222222222</c:v>
                </c:pt>
                <c:pt idx="2375">
                  <c:v>0.51848379629629626</c:v>
                </c:pt>
                <c:pt idx="2376">
                  <c:v>0.51849537037037041</c:v>
                </c:pt>
                <c:pt idx="2377">
                  <c:v>0.51850694444444445</c:v>
                </c:pt>
                <c:pt idx="2378">
                  <c:v>0.51851851851851849</c:v>
                </c:pt>
                <c:pt idx="2379">
                  <c:v>0.51853009259259264</c:v>
                </c:pt>
                <c:pt idx="2380">
                  <c:v>0.51854166666666668</c:v>
                </c:pt>
                <c:pt idx="2381">
                  <c:v>0.51855324074074072</c:v>
                </c:pt>
                <c:pt idx="2382">
                  <c:v>0.51856481481481487</c:v>
                </c:pt>
                <c:pt idx="2383">
                  <c:v>0.51857638888888891</c:v>
                </c:pt>
                <c:pt idx="2384">
                  <c:v>0.51859953703703698</c:v>
                </c:pt>
                <c:pt idx="2385">
                  <c:v>0.51861111111111113</c:v>
                </c:pt>
                <c:pt idx="2386">
                  <c:v>0.51862268518518517</c:v>
                </c:pt>
                <c:pt idx="2387">
                  <c:v>0.51863425925925921</c:v>
                </c:pt>
                <c:pt idx="2388">
                  <c:v>0.51864583333333336</c:v>
                </c:pt>
                <c:pt idx="2389">
                  <c:v>0.5186574074074074</c:v>
                </c:pt>
                <c:pt idx="2390">
                  <c:v>0.51866898148148144</c:v>
                </c:pt>
                <c:pt idx="2391">
                  <c:v>0.51868055555555559</c:v>
                </c:pt>
                <c:pt idx="2392">
                  <c:v>0.51869212962962963</c:v>
                </c:pt>
                <c:pt idx="2393">
                  <c:v>0.51870370370370367</c:v>
                </c:pt>
                <c:pt idx="2394">
                  <c:v>0.51871527777777782</c:v>
                </c:pt>
                <c:pt idx="2395">
                  <c:v>0.51872685185185186</c:v>
                </c:pt>
                <c:pt idx="2396">
                  <c:v>0.51873842592592589</c:v>
                </c:pt>
                <c:pt idx="2397">
                  <c:v>0.51875000000000004</c:v>
                </c:pt>
                <c:pt idx="2398">
                  <c:v>0.51876157407407408</c:v>
                </c:pt>
                <c:pt idx="2399">
                  <c:v>0.51877314814814812</c:v>
                </c:pt>
                <c:pt idx="2400">
                  <c:v>0.51878472222222227</c:v>
                </c:pt>
                <c:pt idx="2401">
                  <c:v>0.51879629629629631</c:v>
                </c:pt>
                <c:pt idx="2402">
                  <c:v>0.51880787037037035</c:v>
                </c:pt>
                <c:pt idx="2403">
                  <c:v>0.51883101851851854</c:v>
                </c:pt>
                <c:pt idx="2404">
                  <c:v>0.51884259259259258</c:v>
                </c:pt>
                <c:pt idx="2405">
                  <c:v>0.51885416666666662</c:v>
                </c:pt>
                <c:pt idx="2406">
                  <c:v>0.51886574074074077</c:v>
                </c:pt>
                <c:pt idx="2407">
                  <c:v>0.51887731481481481</c:v>
                </c:pt>
                <c:pt idx="2408">
                  <c:v>0.51888888888888884</c:v>
                </c:pt>
                <c:pt idx="2409">
                  <c:v>0.51890046296296299</c:v>
                </c:pt>
                <c:pt idx="2410">
                  <c:v>0.51891203703703703</c:v>
                </c:pt>
                <c:pt idx="2411">
                  <c:v>0.51892361111111107</c:v>
                </c:pt>
                <c:pt idx="2412">
                  <c:v>0.51893518518518522</c:v>
                </c:pt>
                <c:pt idx="2413">
                  <c:v>0.51894675925925926</c:v>
                </c:pt>
                <c:pt idx="2414">
                  <c:v>0.5189583333333333</c:v>
                </c:pt>
                <c:pt idx="2415">
                  <c:v>0.51896990740740745</c:v>
                </c:pt>
                <c:pt idx="2416">
                  <c:v>0.51898148148148149</c:v>
                </c:pt>
                <c:pt idx="2417">
                  <c:v>0.51899305555555553</c:v>
                </c:pt>
                <c:pt idx="2418">
                  <c:v>0.51900462962962968</c:v>
                </c:pt>
                <c:pt idx="2419">
                  <c:v>0.51901620370370372</c:v>
                </c:pt>
                <c:pt idx="2420">
                  <c:v>0.51902777777777775</c:v>
                </c:pt>
                <c:pt idx="2421">
                  <c:v>0.5190393518518519</c:v>
                </c:pt>
                <c:pt idx="2422">
                  <c:v>0.51905092592592594</c:v>
                </c:pt>
                <c:pt idx="2423">
                  <c:v>0.51907407407407402</c:v>
                </c:pt>
                <c:pt idx="2424">
                  <c:v>0.51908564814814817</c:v>
                </c:pt>
                <c:pt idx="2425">
                  <c:v>0.51909722222222221</c:v>
                </c:pt>
                <c:pt idx="2426">
                  <c:v>0.51910879629629625</c:v>
                </c:pt>
                <c:pt idx="2427">
                  <c:v>0.5191203703703704</c:v>
                </c:pt>
                <c:pt idx="2428">
                  <c:v>0.51913194444444444</c:v>
                </c:pt>
                <c:pt idx="2429">
                  <c:v>0.51914351851851848</c:v>
                </c:pt>
                <c:pt idx="2430">
                  <c:v>0.51915509259259263</c:v>
                </c:pt>
                <c:pt idx="2431">
                  <c:v>0.51916666666666667</c:v>
                </c:pt>
                <c:pt idx="2432">
                  <c:v>0.5191782407407407</c:v>
                </c:pt>
                <c:pt idx="2433">
                  <c:v>0.51918981481481485</c:v>
                </c:pt>
                <c:pt idx="2434">
                  <c:v>0.51920138888888889</c:v>
                </c:pt>
                <c:pt idx="2435">
                  <c:v>0.51921296296296293</c:v>
                </c:pt>
                <c:pt idx="2436">
                  <c:v>0.51922453703703708</c:v>
                </c:pt>
                <c:pt idx="2437">
                  <c:v>0.51923611111111112</c:v>
                </c:pt>
                <c:pt idx="2438">
                  <c:v>0.51924768518518516</c:v>
                </c:pt>
                <c:pt idx="2439">
                  <c:v>0.51925925925925931</c:v>
                </c:pt>
                <c:pt idx="2440">
                  <c:v>0.51927083333333335</c:v>
                </c:pt>
                <c:pt idx="2441">
                  <c:v>0.51928240740740739</c:v>
                </c:pt>
                <c:pt idx="2442">
                  <c:v>0.51930555555555558</c:v>
                </c:pt>
                <c:pt idx="2443">
                  <c:v>0.51931712962962961</c:v>
                </c:pt>
                <c:pt idx="2444">
                  <c:v>0.51932870370370365</c:v>
                </c:pt>
                <c:pt idx="2445">
                  <c:v>0.5193402777777778</c:v>
                </c:pt>
                <c:pt idx="2446">
                  <c:v>0.51935185185185184</c:v>
                </c:pt>
                <c:pt idx="2447">
                  <c:v>0.51936342592592588</c:v>
                </c:pt>
                <c:pt idx="2448">
                  <c:v>0.51937500000000003</c:v>
                </c:pt>
                <c:pt idx="2449">
                  <c:v>0.51938657407407407</c:v>
                </c:pt>
                <c:pt idx="2450">
                  <c:v>0.51939814814814811</c:v>
                </c:pt>
                <c:pt idx="2451">
                  <c:v>0.51940972222222226</c:v>
                </c:pt>
                <c:pt idx="2452">
                  <c:v>0.5194212962962963</c:v>
                </c:pt>
                <c:pt idx="2453">
                  <c:v>0.51943287037037034</c:v>
                </c:pt>
                <c:pt idx="2454">
                  <c:v>0.51944444444444449</c:v>
                </c:pt>
                <c:pt idx="2455">
                  <c:v>0.51945601851851853</c:v>
                </c:pt>
                <c:pt idx="2456">
                  <c:v>0.51946759259259256</c:v>
                </c:pt>
                <c:pt idx="2457">
                  <c:v>0.51947916666666671</c:v>
                </c:pt>
                <c:pt idx="2458">
                  <c:v>0.51949074074074075</c:v>
                </c:pt>
                <c:pt idx="2459">
                  <c:v>0.51950231481481479</c:v>
                </c:pt>
                <c:pt idx="2460">
                  <c:v>0.51951388888888894</c:v>
                </c:pt>
                <c:pt idx="2461">
                  <c:v>0.51953703703703702</c:v>
                </c:pt>
                <c:pt idx="2462">
                  <c:v>0.51953703703703702</c:v>
                </c:pt>
                <c:pt idx="2463">
                  <c:v>0.51956018518518521</c:v>
                </c:pt>
                <c:pt idx="2464">
                  <c:v>0.51957175925925925</c:v>
                </c:pt>
                <c:pt idx="2465">
                  <c:v>0.51958333333333329</c:v>
                </c:pt>
                <c:pt idx="2466">
                  <c:v>0.51959490740740744</c:v>
                </c:pt>
                <c:pt idx="2467">
                  <c:v>0.51960648148148147</c:v>
                </c:pt>
                <c:pt idx="2468">
                  <c:v>0.51961805555555551</c:v>
                </c:pt>
                <c:pt idx="2469">
                  <c:v>0.51962962962962966</c:v>
                </c:pt>
                <c:pt idx="2470">
                  <c:v>0.5196412037037037</c:v>
                </c:pt>
                <c:pt idx="2471">
                  <c:v>0.51965277777777774</c:v>
                </c:pt>
                <c:pt idx="2472">
                  <c:v>0.51966435185185189</c:v>
                </c:pt>
                <c:pt idx="2473">
                  <c:v>0.51967592592592593</c:v>
                </c:pt>
                <c:pt idx="2474">
                  <c:v>0.51968749999999997</c:v>
                </c:pt>
                <c:pt idx="2475">
                  <c:v>0.51969907407407412</c:v>
                </c:pt>
                <c:pt idx="2476">
                  <c:v>0.51971064814814816</c:v>
                </c:pt>
                <c:pt idx="2477">
                  <c:v>0.5197222222222222</c:v>
                </c:pt>
                <c:pt idx="2478">
                  <c:v>0.51973379629629635</c:v>
                </c:pt>
                <c:pt idx="2479">
                  <c:v>0.51974537037037039</c:v>
                </c:pt>
                <c:pt idx="2480">
                  <c:v>0.51975694444444442</c:v>
                </c:pt>
                <c:pt idx="2481">
                  <c:v>0.51976851851851846</c:v>
                </c:pt>
                <c:pt idx="2482">
                  <c:v>0.51978009259259261</c:v>
                </c:pt>
                <c:pt idx="2483">
                  <c:v>0.51980324074074069</c:v>
                </c:pt>
                <c:pt idx="2484">
                  <c:v>0.51981481481481484</c:v>
                </c:pt>
                <c:pt idx="2485">
                  <c:v>0.51982638888888888</c:v>
                </c:pt>
                <c:pt idx="2486">
                  <c:v>0.51983796296296292</c:v>
                </c:pt>
                <c:pt idx="2487">
                  <c:v>0.51984953703703707</c:v>
                </c:pt>
                <c:pt idx="2488">
                  <c:v>0.51986111111111111</c:v>
                </c:pt>
                <c:pt idx="2489">
                  <c:v>0.51987268518518515</c:v>
                </c:pt>
                <c:pt idx="2490">
                  <c:v>0.5198842592592593</c:v>
                </c:pt>
                <c:pt idx="2491">
                  <c:v>0.51989583333333333</c:v>
                </c:pt>
                <c:pt idx="2492">
                  <c:v>0.51990740740740737</c:v>
                </c:pt>
                <c:pt idx="2493">
                  <c:v>0.51991898148148152</c:v>
                </c:pt>
                <c:pt idx="2494">
                  <c:v>0.51993055555555556</c:v>
                </c:pt>
                <c:pt idx="2495">
                  <c:v>0.5199421296296296</c:v>
                </c:pt>
                <c:pt idx="2496">
                  <c:v>0.51995370370370375</c:v>
                </c:pt>
                <c:pt idx="2497">
                  <c:v>0.51996527777777779</c:v>
                </c:pt>
                <c:pt idx="2498">
                  <c:v>0.51997685185185183</c:v>
                </c:pt>
                <c:pt idx="2499">
                  <c:v>0.51998842592592598</c:v>
                </c:pt>
                <c:pt idx="2500">
                  <c:v>0.52</c:v>
                </c:pt>
                <c:pt idx="2501">
                  <c:v>0.52001157407407406</c:v>
                </c:pt>
                <c:pt idx="2502">
                  <c:v>0.5200231481481481</c:v>
                </c:pt>
                <c:pt idx="2503">
                  <c:v>0.52004629629629628</c:v>
                </c:pt>
                <c:pt idx="2504">
                  <c:v>0.52005787037037032</c:v>
                </c:pt>
                <c:pt idx="2505">
                  <c:v>0.52006944444444447</c:v>
                </c:pt>
                <c:pt idx="2506">
                  <c:v>0.52008101851851851</c:v>
                </c:pt>
                <c:pt idx="2507">
                  <c:v>0.52009259259259255</c:v>
                </c:pt>
                <c:pt idx="2508">
                  <c:v>0.5201041666666667</c:v>
                </c:pt>
                <c:pt idx="2509">
                  <c:v>0.52011574074074074</c:v>
                </c:pt>
                <c:pt idx="2510">
                  <c:v>0.52012731481481478</c:v>
                </c:pt>
                <c:pt idx="2511">
                  <c:v>0.52013888888888893</c:v>
                </c:pt>
                <c:pt idx="2512">
                  <c:v>0.52015046296296297</c:v>
                </c:pt>
                <c:pt idx="2513">
                  <c:v>0.52016203703703701</c:v>
                </c:pt>
                <c:pt idx="2514">
                  <c:v>0.52017361111111116</c:v>
                </c:pt>
                <c:pt idx="2515">
                  <c:v>0.52018518518518519</c:v>
                </c:pt>
                <c:pt idx="2516">
                  <c:v>0.52019675925925923</c:v>
                </c:pt>
                <c:pt idx="2517">
                  <c:v>0.52020833333333338</c:v>
                </c:pt>
                <c:pt idx="2518">
                  <c:v>0.52021990740740742</c:v>
                </c:pt>
                <c:pt idx="2519">
                  <c:v>0.52023148148148146</c:v>
                </c:pt>
                <c:pt idx="2520">
                  <c:v>0.5202430555555555</c:v>
                </c:pt>
                <c:pt idx="2521">
                  <c:v>0.52025462962962965</c:v>
                </c:pt>
                <c:pt idx="2522">
                  <c:v>0.52027777777777773</c:v>
                </c:pt>
                <c:pt idx="2523">
                  <c:v>0.52028935185185188</c:v>
                </c:pt>
                <c:pt idx="2524">
                  <c:v>0.52030092592592592</c:v>
                </c:pt>
                <c:pt idx="2525">
                  <c:v>0.52031249999999996</c:v>
                </c:pt>
                <c:pt idx="2526">
                  <c:v>0.52032407407407411</c:v>
                </c:pt>
                <c:pt idx="2527">
                  <c:v>0.52033564814814814</c:v>
                </c:pt>
                <c:pt idx="2528">
                  <c:v>0.52034722222222218</c:v>
                </c:pt>
                <c:pt idx="2529">
                  <c:v>0.52035879629629633</c:v>
                </c:pt>
                <c:pt idx="2530">
                  <c:v>0.52037037037037037</c:v>
                </c:pt>
                <c:pt idx="2531">
                  <c:v>0.52038194444444441</c:v>
                </c:pt>
                <c:pt idx="2532">
                  <c:v>0.52039351851851856</c:v>
                </c:pt>
                <c:pt idx="2533">
                  <c:v>0.5204050925925926</c:v>
                </c:pt>
                <c:pt idx="2534">
                  <c:v>0.52041666666666664</c:v>
                </c:pt>
                <c:pt idx="2535">
                  <c:v>0.52042824074074079</c:v>
                </c:pt>
                <c:pt idx="2536">
                  <c:v>0.52043981481481483</c:v>
                </c:pt>
                <c:pt idx="2537">
                  <c:v>0.52045138888888887</c:v>
                </c:pt>
                <c:pt idx="2538">
                  <c:v>0.52046296296296302</c:v>
                </c:pt>
                <c:pt idx="2539">
                  <c:v>0.52047453703703705</c:v>
                </c:pt>
                <c:pt idx="2540">
                  <c:v>0.52048611111111109</c:v>
                </c:pt>
                <c:pt idx="2541">
                  <c:v>0.52049768518518513</c:v>
                </c:pt>
                <c:pt idx="2542">
                  <c:v>0.52052083333333332</c:v>
                </c:pt>
                <c:pt idx="2543">
                  <c:v>0.52053240740740736</c:v>
                </c:pt>
                <c:pt idx="2544">
                  <c:v>0.52054398148148151</c:v>
                </c:pt>
                <c:pt idx="2545">
                  <c:v>0.52055555555555555</c:v>
                </c:pt>
                <c:pt idx="2546">
                  <c:v>0.52056712962962959</c:v>
                </c:pt>
                <c:pt idx="2547">
                  <c:v>0.52057870370370374</c:v>
                </c:pt>
                <c:pt idx="2548">
                  <c:v>0.52059027777777778</c:v>
                </c:pt>
                <c:pt idx="2549">
                  <c:v>0.52060185185185182</c:v>
                </c:pt>
                <c:pt idx="2550">
                  <c:v>0.52061342592592597</c:v>
                </c:pt>
                <c:pt idx="2551">
                  <c:v>0.520625</c:v>
                </c:pt>
                <c:pt idx="2552">
                  <c:v>0.52063657407407404</c:v>
                </c:pt>
                <c:pt idx="2553">
                  <c:v>0.52064814814814819</c:v>
                </c:pt>
                <c:pt idx="2554">
                  <c:v>0.52065972222222223</c:v>
                </c:pt>
                <c:pt idx="2555">
                  <c:v>0.52067129629629627</c:v>
                </c:pt>
                <c:pt idx="2556">
                  <c:v>0.52068287037037042</c:v>
                </c:pt>
                <c:pt idx="2557">
                  <c:v>0.52069444444444446</c:v>
                </c:pt>
                <c:pt idx="2558">
                  <c:v>0.5207060185185185</c:v>
                </c:pt>
                <c:pt idx="2559">
                  <c:v>0.52071759259259254</c:v>
                </c:pt>
                <c:pt idx="2560">
                  <c:v>0.52072916666666669</c:v>
                </c:pt>
                <c:pt idx="2561">
                  <c:v>0.52075231481481477</c:v>
                </c:pt>
                <c:pt idx="2562">
                  <c:v>0.52076388888888892</c:v>
                </c:pt>
                <c:pt idx="2563">
                  <c:v>0.52077546296296295</c:v>
                </c:pt>
                <c:pt idx="2564">
                  <c:v>0.52078703703703699</c:v>
                </c:pt>
                <c:pt idx="2565">
                  <c:v>0.52079861111111114</c:v>
                </c:pt>
                <c:pt idx="2566">
                  <c:v>0.52081018518518518</c:v>
                </c:pt>
                <c:pt idx="2567">
                  <c:v>0.52082175925925922</c:v>
                </c:pt>
              </c:numCache>
            </c:numRef>
          </c:xVal>
          <c:yVal>
            <c:numRef>
              <c:f>Summary_Y4Q8Q6Q7QB_1Aug23!$G$2:$G$2568</c:f>
              <c:numCache>
                <c:formatCode>General</c:formatCode>
                <c:ptCount val="2567"/>
                <c:pt idx="5">
                  <c:v>4.1716666666663949E-7</c:v>
                </c:pt>
                <c:pt idx="6">
                  <c:v>-7.6000000000058226E-8</c:v>
                </c:pt>
                <c:pt idx="7">
                  <c:v>7.3533333333334651E-7</c:v>
                </c:pt>
                <c:pt idx="8">
                  <c:v>-1.2750000000000174E-6</c:v>
                </c:pt>
                <c:pt idx="9">
                  <c:v>-2.7063333333332638E-6</c:v>
                </c:pt>
                <c:pt idx="10">
                  <c:v>-3.0781666666666332E-6</c:v>
                </c:pt>
                <c:pt idx="11">
                  <c:v>-3.5978333333332602E-6</c:v>
                </c:pt>
                <c:pt idx="12">
                  <c:v>-4.7194999999999876E-6</c:v>
                </c:pt>
                <c:pt idx="13">
                  <c:v>-5.1790000000000126E-6</c:v>
                </c:pt>
                <c:pt idx="14">
                  <c:v>-4.9806666666666645E-6</c:v>
                </c:pt>
                <c:pt idx="15">
                  <c:v>-5.1239999999999598E-6</c:v>
                </c:pt>
                <c:pt idx="16">
                  <c:v>-6.4576666666666099E-6</c:v>
                </c:pt>
                <c:pt idx="17">
                  <c:v>-6.7986666666666664E-6</c:v>
                </c:pt>
                <c:pt idx="18">
                  <c:v>-5.761833333333289E-6</c:v>
                </c:pt>
                <c:pt idx="19">
                  <c:v>-6.8643333333333551E-6</c:v>
                </c:pt>
                <c:pt idx="20">
                  <c:v>-6.2618333333333553E-6</c:v>
                </c:pt>
                <c:pt idx="21">
                  <c:v>-9.3030000000000022E-6</c:v>
                </c:pt>
                <c:pt idx="22">
                  <c:v>-8.6588333333333664E-6</c:v>
                </c:pt>
                <c:pt idx="23">
                  <c:v>-6.2589999999999955E-6</c:v>
                </c:pt>
                <c:pt idx="24">
                  <c:v>-6.3746666666667125E-6</c:v>
                </c:pt>
                <c:pt idx="25">
                  <c:v>-7.545999999999985E-6</c:v>
                </c:pt>
                <c:pt idx="26">
                  <c:v>-6.74133333333337E-6</c:v>
                </c:pt>
                <c:pt idx="27">
                  <c:v>-5.2976666666666684E-6</c:v>
                </c:pt>
                <c:pt idx="28">
                  <c:v>-5.9193333333333294E-6</c:v>
                </c:pt>
                <c:pt idx="29">
                  <c:v>-7.5473333333333755E-6</c:v>
                </c:pt>
                <c:pt idx="30">
                  <c:v>-8.0705000000000577E-6</c:v>
                </c:pt>
                <c:pt idx="31">
                  <c:v>-8.1593333333333622E-6</c:v>
                </c:pt>
                <c:pt idx="32">
                  <c:v>-7.7830000000000303E-6</c:v>
                </c:pt>
                <c:pt idx="33">
                  <c:v>-8.1566666666667439E-6</c:v>
                </c:pt>
                <c:pt idx="34">
                  <c:v>-5.0596666666666615E-6</c:v>
                </c:pt>
                <c:pt idx="35">
                  <c:v>-6.2604999999999649E-6</c:v>
                </c:pt>
                <c:pt idx="36">
                  <c:v>-5.015999999999994E-6</c:v>
                </c:pt>
                <c:pt idx="37">
                  <c:v>-3.5811666666666383E-6</c:v>
                </c:pt>
                <c:pt idx="38">
                  <c:v>-4.9621666666666443E-6</c:v>
                </c:pt>
                <c:pt idx="39">
                  <c:v>-2.9910000000000396E-6</c:v>
                </c:pt>
                <c:pt idx="40">
                  <c:v>-3.5685000000000794E-6</c:v>
                </c:pt>
                <c:pt idx="41">
                  <c:v>-4.624000000000056E-6</c:v>
                </c:pt>
                <c:pt idx="42">
                  <c:v>-5.6926666666667078E-6</c:v>
                </c:pt>
                <c:pt idx="43">
                  <c:v>-7.2688333333333814E-6</c:v>
                </c:pt>
                <c:pt idx="44">
                  <c:v>-8.2383333333333592E-6</c:v>
                </c:pt>
                <c:pt idx="45">
                  <c:v>-1.0979500000000053E-5</c:v>
                </c:pt>
                <c:pt idx="46">
                  <c:v>-9.961333333333329E-6</c:v>
                </c:pt>
                <c:pt idx="47">
                  <c:v>-9.0686666666666294E-6</c:v>
                </c:pt>
                <c:pt idx="48">
                  <c:v>-9.98616666666671E-6</c:v>
                </c:pt>
                <c:pt idx="49">
                  <c:v>-9.0988333333333555E-6</c:v>
                </c:pt>
                <c:pt idx="50">
                  <c:v>-8.4481666666666715E-6</c:v>
                </c:pt>
                <c:pt idx="51">
                  <c:v>-7.2476666666666887E-6</c:v>
                </c:pt>
                <c:pt idx="52">
                  <c:v>-8.1510000000000241E-6</c:v>
                </c:pt>
                <c:pt idx="53">
                  <c:v>-7.502666666666638E-6</c:v>
                </c:pt>
                <c:pt idx="54">
                  <c:v>-5.132999999999993E-6</c:v>
                </c:pt>
                <c:pt idx="55">
                  <c:v>-4.3283333333333238E-6</c:v>
                </c:pt>
                <c:pt idx="56">
                  <c:v>-1.844166666666665E-6</c:v>
                </c:pt>
                <c:pt idx="57">
                  <c:v>1.0466666666665222E-7</c:v>
                </c:pt>
                <c:pt idx="58">
                  <c:v>9.184999999999879E-7</c:v>
                </c:pt>
                <c:pt idx="59">
                  <c:v>2.3580000000000476E-6</c:v>
                </c:pt>
                <c:pt idx="60">
                  <c:v>-2.1049999999995335E-7</c:v>
                </c:pt>
                <c:pt idx="61">
                  <c:v>-1.4741666666667481E-6</c:v>
                </c:pt>
                <c:pt idx="62">
                  <c:v>-2.6000000000084116E-8</c:v>
                </c:pt>
                <c:pt idx="63">
                  <c:v>-3.0918333333334247E-6</c:v>
                </c:pt>
                <c:pt idx="64">
                  <c:v>-3.2063333333333301E-6</c:v>
                </c:pt>
                <c:pt idx="65">
                  <c:v>-4.2740000000000204E-6</c:v>
                </c:pt>
                <c:pt idx="66">
                  <c:v>-2.4345000000000052E-6</c:v>
                </c:pt>
                <c:pt idx="67">
                  <c:v>-3.8139999999999875E-6</c:v>
                </c:pt>
                <c:pt idx="68">
                  <c:v>-5.668500000000022E-6</c:v>
                </c:pt>
                <c:pt idx="69">
                  <c:v>-5.1823333333333261E-6</c:v>
                </c:pt>
                <c:pt idx="70">
                  <c:v>-7.9676666666666411E-6</c:v>
                </c:pt>
                <c:pt idx="71">
                  <c:v>-6.1430000000000664E-6</c:v>
                </c:pt>
                <c:pt idx="72">
                  <c:v>-8.1538333333333298E-6</c:v>
                </c:pt>
                <c:pt idx="73">
                  <c:v>-6.5956666666667227E-6</c:v>
                </c:pt>
                <c:pt idx="74">
                  <c:v>-7.4365000000000498E-6</c:v>
                </c:pt>
                <c:pt idx="75">
                  <c:v>-6.6899999999999512E-6</c:v>
                </c:pt>
                <c:pt idx="76">
                  <c:v>-3.8475000000000813E-6</c:v>
                </c:pt>
                <c:pt idx="77">
                  <c:v>-4.1696666666666887E-6</c:v>
                </c:pt>
                <c:pt idx="78">
                  <c:v>-3.8831666666666771E-6</c:v>
                </c:pt>
                <c:pt idx="79">
                  <c:v>-2.4229999999999868E-6</c:v>
                </c:pt>
                <c:pt idx="80">
                  <c:v>-2.2204999999999426E-6</c:v>
                </c:pt>
                <c:pt idx="81">
                  <c:v>-2.6800000000000218E-6</c:v>
                </c:pt>
                <c:pt idx="82">
                  <c:v>-6.368666666666618E-6</c:v>
                </c:pt>
                <c:pt idx="83">
                  <c:v>-7.9276666666667161E-6</c:v>
                </c:pt>
                <c:pt idx="84">
                  <c:v>-7.787500000000047E-6</c:v>
                </c:pt>
                <c:pt idx="85">
                  <c:v>-7.469999999999981E-6</c:v>
                </c:pt>
                <c:pt idx="86">
                  <c:v>-7.8153333333333126E-6</c:v>
                </c:pt>
                <c:pt idx="87">
                  <c:v>-7.0681666666666271E-6</c:v>
                </c:pt>
                <c:pt idx="88">
                  <c:v>-4.7994999999999462E-6</c:v>
                </c:pt>
                <c:pt idx="89">
                  <c:v>-3.9654999999999877E-6</c:v>
                </c:pt>
                <c:pt idx="90">
                  <c:v>-1.5984999999999611E-6</c:v>
                </c:pt>
                <c:pt idx="91">
                  <c:v>-3.3265000000000638E-6</c:v>
                </c:pt>
                <c:pt idx="92">
                  <c:v>-5.6093333333333273E-6</c:v>
                </c:pt>
                <c:pt idx="93">
                  <c:v>-7.8108333333333502E-6</c:v>
                </c:pt>
                <c:pt idx="94">
                  <c:v>-7.924166666666661E-6</c:v>
                </c:pt>
                <c:pt idx="95">
                  <c:v>-7.0551666666666935E-6</c:v>
                </c:pt>
                <c:pt idx="96">
                  <c:v>-9.4786666666666882E-6</c:v>
                </c:pt>
                <c:pt idx="97">
                  <c:v>-9.1583333333333165E-6</c:v>
                </c:pt>
                <c:pt idx="98">
                  <c:v>-6.8758333333333735E-6</c:v>
                </c:pt>
                <c:pt idx="99">
                  <c:v>-6.5639999999999189E-6</c:v>
                </c:pt>
                <c:pt idx="100">
                  <c:v>-5.4976666666666191E-6</c:v>
                </c:pt>
                <c:pt idx="101">
                  <c:v>-6.04799999999998E-6</c:v>
                </c:pt>
                <c:pt idx="102">
                  <c:v>-3.3306666666666515E-6</c:v>
                </c:pt>
                <c:pt idx="103">
                  <c:v>-1.6628333333333677E-6</c:v>
                </c:pt>
                <c:pt idx="104">
                  <c:v>-6.1949999999999636E-7</c:v>
                </c:pt>
                <c:pt idx="105">
                  <c:v>5.3333333333450278E-9</c:v>
                </c:pt>
                <c:pt idx="106">
                  <c:v>9.3683333333332078E-7</c:v>
                </c:pt>
                <c:pt idx="107">
                  <c:v>4.7499999999999799E-7</c:v>
                </c:pt>
                <c:pt idx="108">
                  <c:v>-2.5561666666666541E-6</c:v>
                </c:pt>
                <c:pt idx="109">
                  <c:v>-1.9991666666667202E-6</c:v>
                </c:pt>
                <c:pt idx="110">
                  <c:v>-2.9266666666667414E-6</c:v>
                </c:pt>
                <c:pt idx="111">
                  <c:v>-1.3701666666666285E-6</c:v>
                </c:pt>
                <c:pt idx="112">
                  <c:v>-3.199000000000062E-6</c:v>
                </c:pt>
                <c:pt idx="113">
                  <c:v>-3.7176666666667276E-6</c:v>
                </c:pt>
                <c:pt idx="114">
                  <c:v>-1.5905000000000519E-6</c:v>
                </c:pt>
                <c:pt idx="115">
                  <c:v>-3.7640000000000134E-6</c:v>
                </c:pt>
                <c:pt idx="116">
                  <c:v>-3.6776666666666399E-6</c:v>
                </c:pt>
                <c:pt idx="117">
                  <c:v>-4.8316666666667037E-6</c:v>
                </c:pt>
                <c:pt idx="118">
                  <c:v>-5.4881666666666863E-6</c:v>
                </c:pt>
                <c:pt idx="119">
                  <c:v>-5.2305000000000645E-6</c:v>
                </c:pt>
                <c:pt idx="120">
                  <c:v>-4.1190000000000193E-6</c:v>
                </c:pt>
                <c:pt idx="121">
                  <c:v>-1.7716666666667161E-6</c:v>
                </c:pt>
                <c:pt idx="122">
                  <c:v>-2.2611666666666713E-6</c:v>
                </c:pt>
                <c:pt idx="123">
                  <c:v>-2.4071666666666391E-6</c:v>
                </c:pt>
                <c:pt idx="124">
                  <c:v>-6.8833333333314858E-8</c:v>
                </c:pt>
                <c:pt idx="125">
                  <c:v>4.5100000000005379E-7</c:v>
                </c:pt>
                <c:pt idx="126">
                  <c:v>-1.0653333333334467E-6</c:v>
                </c:pt>
                <c:pt idx="127">
                  <c:v>-4.0903333333333169E-6</c:v>
                </c:pt>
                <c:pt idx="128">
                  <c:v>-3.8323333333333746E-6</c:v>
                </c:pt>
                <c:pt idx="129">
                  <c:v>-6.8583333333332606E-7</c:v>
                </c:pt>
                <c:pt idx="130">
                  <c:v>-3.1081666666666718E-6</c:v>
                </c:pt>
                <c:pt idx="131">
                  <c:v>-1.7695000000000514E-6</c:v>
                </c:pt>
                <c:pt idx="132">
                  <c:v>-2.690666666666766E-6</c:v>
                </c:pt>
                <c:pt idx="133">
                  <c:v>-4.2418333333333171E-6</c:v>
                </c:pt>
                <c:pt idx="134">
                  <c:v>-2.705666666666677E-6</c:v>
                </c:pt>
                <c:pt idx="135">
                  <c:v>-6.3078333333333749E-6</c:v>
                </c:pt>
                <c:pt idx="136">
                  <c:v>-5.7363333333333754E-6</c:v>
                </c:pt>
                <c:pt idx="137">
                  <c:v>-7.2183333333333453E-6</c:v>
                </c:pt>
                <c:pt idx="138">
                  <c:v>-7.1028333333332614E-6</c:v>
                </c:pt>
                <c:pt idx="139">
                  <c:v>-4.0675000000000216E-6</c:v>
                </c:pt>
                <c:pt idx="140">
                  <c:v>-5.0271666666666919E-6</c:v>
                </c:pt>
                <c:pt idx="141">
                  <c:v>-4.5973333333333309E-6</c:v>
                </c:pt>
                <c:pt idx="142">
                  <c:v>-4.282666666666679E-6</c:v>
                </c:pt>
                <c:pt idx="143">
                  <c:v>-5.4568333333333114E-6</c:v>
                </c:pt>
                <c:pt idx="144">
                  <c:v>-3.9256666666666416E-6</c:v>
                </c:pt>
                <c:pt idx="145">
                  <c:v>-3.3761666666667174E-6</c:v>
                </c:pt>
                <c:pt idx="146">
                  <c:v>-2.9408333333333782E-6</c:v>
                </c:pt>
                <c:pt idx="147">
                  <c:v>-1.209333333333383E-6</c:v>
                </c:pt>
                <c:pt idx="148">
                  <c:v>-2.5236666666666303E-6</c:v>
                </c:pt>
                <c:pt idx="149">
                  <c:v>-3.5446666666666057E-6</c:v>
                </c:pt>
                <c:pt idx="150">
                  <c:v>-4.9336666666666292E-6</c:v>
                </c:pt>
                <c:pt idx="151">
                  <c:v>-4.9620000000000111E-6</c:v>
                </c:pt>
                <c:pt idx="152">
                  <c:v>-8.4998333333333566E-6</c:v>
                </c:pt>
                <c:pt idx="153">
                  <c:v>-1.0231333333333352E-5</c:v>
                </c:pt>
                <c:pt idx="154">
                  <c:v>-1.1615333333333297E-5</c:v>
                </c:pt>
                <c:pt idx="155">
                  <c:v>-9.2466666666666131E-6</c:v>
                </c:pt>
                <c:pt idx="156">
                  <c:v>-1.0131833333333303E-5</c:v>
                </c:pt>
                <c:pt idx="157">
                  <c:v>-1.1600500000000019E-5</c:v>
                </c:pt>
                <c:pt idx="158">
                  <c:v>-6.7163333333333016E-6</c:v>
                </c:pt>
                <c:pt idx="159">
                  <c:v>-7.7106666666666604E-6</c:v>
                </c:pt>
                <c:pt idx="160">
                  <c:v>-6.4069999999999405E-6</c:v>
                </c:pt>
                <c:pt idx="161">
                  <c:v>-6.0898333333333577E-6</c:v>
                </c:pt>
                <c:pt idx="162">
                  <c:v>-4.396666666666685E-6</c:v>
                </c:pt>
                <c:pt idx="163">
                  <c:v>-1.6748333333333398E-6</c:v>
                </c:pt>
                <c:pt idx="164">
                  <c:v>-2.6133333333333173E-6</c:v>
                </c:pt>
                <c:pt idx="165">
                  <c:v>-2.0215000000000077E-6</c:v>
                </c:pt>
                <c:pt idx="166">
                  <c:v>-5.6783333333336548E-7</c:v>
                </c:pt>
                <c:pt idx="167">
                  <c:v>-3.1138333333333374E-6</c:v>
                </c:pt>
                <c:pt idx="168">
                  <c:v>-1.5676666666667024E-6</c:v>
                </c:pt>
                <c:pt idx="169">
                  <c:v>-4.1176666666667373E-6</c:v>
                </c:pt>
                <c:pt idx="170">
                  <c:v>-4.8735000000000271E-6</c:v>
                </c:pt>
                <c:pt idx="171">
                  <c:v>-5.2116666666666696E-6</c:v>
                </c:pt>
                <c:pt idx="172">
                  <c:v>-3.2373333333333846E-6</c:v>
                </c:pt>
                <c:pt idx="173">
                  <c:v>-1.3541666666666476E-6</c:v>
                </c:pt>
                <c:pt idx="174">
                  <c:v>-2.9288333333334061E-6</c:v>
                </c:pt>
                <c:pt idx="175">
                  <c:v>-3.1259999999999968E-6</c:v>
                </c:pt>
                <c:pt idx="176">
                  <c:v>-4.588499999999985E-6</c:v>
                </c:pt>
                <c:pt idx="177">
                  <c:v>-2.4370000000000446E-6</c:v>
                </c:pt>
                <c:pt idx="178">
                  <c:v>-3.7190000000000096E-6</c:v>
                </c:pt>
                <c:pt idx="179">
                  <c:v>-2.6778333333334113E-6</c:v>
                </c:pt>
                <c:pt idx="180">
                  <c:v>-3.4006666666667237E-6</c:v>
                </c:pt>
                <c:pt idx="181">
                  <c:v>-4.0243333333333077E-6</c:v>
                </c:pt>
                <c:pt idx="182">
                  <c:v>-3.3383333333334027E-6</c:v>
                </c:pt>
                <c:pt idx="183">
                  <c:v>-3.4543333333332776E-6</c:v>
                </c:pt>
                <c:pt idx="184">
                  <c:v>-5.8621666666666661E-6</c:v>
                </c:pt>
                <c:pt idx="185">
                  <c:v>-8.9011666666667026E-6</c:v>
                </c:pt>
                <c:pt idx="186">
                  <c:v>-8.5835000000000035E-6</c:v>
                </c:pt>
                <c:pt idx="187">
                  <c:v>-6.3239999999999889E-6</c:v>
                </c:pt>
                <c:pt idx="188">
                  <c:v>-5.6328333333333178E-6</c:v>
                </c:pt>
                <c:pt idx="189">
                  <c:v>-7.4703333333332473E-6</c:v>
                </c:pt>
                <c:pt idx="190">
                  <c:v>-3.7233333333334473E-6</c:v>
                </c:pt>
                <c:pt idx="191">
                  <c:v>3.3599999999997781E-7</c:v>
                </c:pt>
                <c:pt idx="192">
                  <c:v>-1.4661666666666222E-6</c:v>
                </c:pt>
                <c:pt idx="193">
                  <c:v>-3.5305000000000232E-6</c:v>
                </c:pt>
                <c:pt idx="194">
                  <c:v>-1.1685000000000753E-6</c:v>
                </c:pt>
                <c:pt idx="195">
                  <c:v>1.7750000000003006E-7</c:v>
                </c:pt>
                <c:pt idx="196">
                  <c:v>-2.7991666666666855E-6</c:v>
                </c:pt>
                <c:pt idx="197">
                  <c:v>-4.7766666666667051E-6</c:v>
                </c:pt>
                <c:pt idx="198">
                  <c:v>-4.6966666666676139E-7</c:v>
                </c:pt>
                <c:pt idx="199">
                  <c:v>1.0471666666666928E-6</c:v>
                </c:pt>
                <c:pt idx="200">
                  <c:v>-9.0933333333326725E-7</c:v>
                </c:pt>
                <c:pt idx="201">
                  <c:v>-2.0838333333332744E-6</c:v>
                </c:pt>
                <c:pt idx="202">
                  <c:v>1.8833333333286538E-8</c:v>
                </c:pt>
                <c:pt idx="203">
                  <c:v>1.0880000000000004E-6</c:v>
                </c:pt>
                <c:pt idx="204">
                  <c:v>8.2183333333335322E-7</c:v>
                </c:pt>
                <c:pt idx="205">
                  <c:v>-5.5316666666666665E-7</c:v>
                </c:pt>
                <c:pt idx="206">
                  <c:v>-8.7333333333335095E-7</c:v>
                </c:pt>
                <c:pt idx="207">
                  <c:v>-1.1034999999999734E-6</c:v>
                </c:pt>
                <c:pt idx="208">
                  <c:v>-2.0383333333332627E-7</c:v>
                </c:pt>
                <c:pt idx="209">
                  <c:v>-1.4428333333333732E-6</c:v>
                </c:pt>
                <c:pt idx="210">
                  <c:v>-2.7830000000000172E-6</c:v>
                </c:pt>
                <c:pt idx="211">
                  <c:v>-3.7158333333333292E-6</c:v>
                </c:pt>
                <c:pt idx="212">
                  <c:v>-3.9454999999999438E-6</c:v>
                </c:pt>
                <c:pt idx="213">
                  <c:v>-3.1723333333333369E-6</c:v>
                </c:pt>
                <c:pt idx="214">
                  <c:v>-4.5086666666666053E-6</c:v>
                </c:pt>
                <c:pt idx="215">
                  <c:v>-5.1673333333333068E-6</c:v>
                </c:pt>
                <c:pt idx="216">
                  <c:v>-6.8979999999999736E-6</c:v>
                </c:pt>
                <c:pt idx="217">
                  <c:v>-4.6185000000000236E-6</c:v>
                </c:pt>
                <c:pt idx="218">
                  <c:v>-4.9935000000000734E-6</c:v>
                </c:pt>
                <c:pt idx="219">
                  <c:v>-4.8783333333333643E-6</c:v>
                </c:pt>
                <c:pt idx="220">
                  <c:v>-5.1964999999999629E-6</c:v>
                </c:pt>
                <c:pt idx="221">
                  <c:v>-3.6166666666666552E-6</c:v>
                </c:pt>
                <c:pt idx="222">
                  <c:v>-1.3968333333333536E-6</c:v>
                </c:pt>
                <c:pt idx="223">
                  <c:v>-1.395999999999971E-6</c:v>
                </c:pt>
                <c:pt idx="224">
                  <c:v>-2.679000000000006E-6</c:v>
                </c:pt>
                <c:pt idx="225">
                  <c:v>-1.2956666666666481E-6</c:v>
                </c:pt>
                <c:pt idx="226">
                  <c:v>-5.7266666666664842E-7</c:v>
                </c:pt>
                <c:pt idx="227">
                  <c:v>-2.4620000000000588E-6</c:v>
                </c:pt>
                <c:pt idx="228">
                  <c:v>-3.5884999999999606E-6</c:v>
                </c:pt>
                <c:pt idx="229">
                  <c:v>-4.823333333333203E-7</c:v>
                </c:pt>
                <c:pt idx="230">
                  <c:v>2.2883333333334043E-7</c:v>
                </c:pt>
                <c:pt idx="231">
                  <c:v>-1.556833333333325E-6</c:v>
                </c:pt>
                <c:pt idx="232">
                  <c:v>-6.2533333333334926E-7</c:v>
                </c:pt>
                <c:pt idx="233">
                  <c:v>1.3796666666666697E-6</c:v>
                </c:pt>
                <c:pt idx="234">
                  <c:v>1.8404999999999767E-6</c:v>
                </c:pt>
                <c:pt idx="235">
                  <c:v>-2.0986666666667148E-6</c:v>
                </c:pt>
                <c:pt idx="236">
                  <c:v>-2.2473333333333009E-6</c:v>
                </c:pt>
                <c:pt idx="237">
                  <c:v>-1.7288333333333227E-6</c:v>
                </c:pt>
                <c:pt idx="238">
                  <c:v>-2.7763333333332817E-6</c:v>
                </c:pt>
                <c:pt idx="239">
                  <c:v>-2.5993333333333138E-6</c:v>
                </c:pt>
                <c:pt idx="240">
                  <c:v>-3.4640000000000061E-6</c:v>
                </c:pt>
                <c:pt idx="241">
                  <c:v>-2.8616666666666938E-6</c:v>
                </c:pt>
                <c:pt idx="242">
                  <c:v>3.2333333333336468E-8</c:v>
                </c:pt>
                <c:pt idx="243">
                  <c:v>1.7968333333334176E-6</c:v>
                </c:pt>
                <c:pt idx="244">
                  <c:v>9.3183333333324205E-7</c:v>
                </c:pt>
                <c:pt idx="245">
                  <c:v>-1.6900000000005886E-7</c:v>
                </c:pt>
                <c:pt idx="246">
                  <c:v>-4.2949999999998632E-7</c:v>
                </c:pt>
                <c:pt idx="247">
                  <c:v>-1.0343333333333381E-6</c:v>
                </c:pt>
                <c:pt idx="248">
                  <c:v>-3.7796666666666738E-6</c:v>
                </c:pt>
                <c:pt idx="249">
                  <c:v>-4.3928333333333094E-6</c:v>
                </c:pt>
                <c:pt idx="250">
                  <c:v>-4.3066666666667858E-6</c:v>
                </c:pt>
                <c:pt idx="251">
                  <c:v>-3.9025000000000257E-6</c:v>
                </c:pt>
                <c:pt idx="252">
                  <c:v>-4.6710000000000371E-6</c:v>
                </c:pt>
                <c:pt idx="253">
                  <c:v>-4.4684999999999929E-6</c:v>
                </c:pt>
                <c:pt idx="254">
                  <c:v>-3.8966666666666728E-6</c:v>
                </c:pt>
                <c:pt idx="255">
                  <c:v>-5.0776666666667281E-6</c:v>
                </c:pt>
                <c:pt idx="256">
                  <c:v>-5.8824999999999763E-6</c:v>
                </c:pt>
                <c:pt idx="257">
                  <c:v>-6.630333333333357E-6</c:v>
                </c:pt>
                <c:pt idx="258">
                  <c:v>-3.4850000000000657E-6</c:v>
                </c:pt>
                <c:pt idx="259">
                  <c:v>-5.0833333333356705E-8</c:v>
                </c:pt>
                <c:pt idx="260">
                  <c:v>-2.1500000000067472E-8</c:v>
                </c:pt>
                <c:pt idx="261">
                  <c:v>1.0448333333333408E-6</c:v>
                </c:pt>
                <c:pt idx="262">
                  <c:v>3.3859999999999706E-6</c:v>
                </c:pt>
                <c:pt idx="263">
                  <c:v>3.3010000000000417E-6</c:v>
                </c:pt>
                <c:pt idx="264">
                  <c:v>3.0110000000000293E-6</c:v>
                </c:pt>
                <c:pt idx="265">
                  <c:v>-1.7530000000000627E-6</c:v>
                </c:pt>
                <c:pt idx="266">
                  <c:v>-2.6401666666666756E-6</c:v>
                </c:pt>
                <c:pt idx="267">
                  <c:v>-1.4149999999999992E-6</c:v>
                </c:pt>
                <c:pt idx="268">
                  <c:v>-1.7676666666666531E-6</c:v>
                </c:pt>
                <c:pt idx="269">
                  <c:v>-1.852500000000003E-6</c:v>
                </c:pt>
                <c:pt idx="270">
                  <c:v>-4.5618333333332598E-6</c:v>
                </c:pt>
                <c:pt idx="271">
                  <c:v>-1.704166666666629E-6</c:v>
                </c:pt>
                <c:pt idx="272">
                  <c:v>-4.726666666667002E-7</c:v>
                </c:pt>
                <c:pt idx="273">
                  <c:v>-3.3626666666667217E-6</c:v>
                </c:pt>
                <c:pt idx="274">
                  <c:v>-6.5091666666666076E-6</c:v>
                </c:pt>
                <c:pt idx="275">
                  <c:v>-3.0203333333333831E-6</c:v>
                </c:pt>
                <c:pt idx="276">
                  <c:v>-4.0116666666665862E-7</c:v>
                </c:pt>
                <c:pt idx="277">
                  <c:v>-1.0093333333333239E-6</c:v>
                </c:pt>
                <c:pt idx="278">
                  <c:v>-1.412500000000014E-6</c:v>
                </c:pt>
                <c:pt idx="279">
                  <c:v>-2.3966666666666364E-7</c:v>
                </c:pt>
                <c:pt idx="280">
                  <c:v>3.4588333333333485E-6</c:v>
                </c:pt>
                <c:pt idx="281">
                  <c:v>1.1191666666666338E-6</c:v>
                </c:pt>
                <c:pt idx="282">
                  <c:v>4.2416666666664129E-7</c:v>
                </c:pt>
                <c:pt idx="283">
                  <c:v>9.7550000000001802E-7</c:v>
                </c:pt>
                <c:pt idx="284">
                  <c:v>9.9999999996153513E-10</c:v>
                </c:pt>
                <c:pt idx="285">
                  <c:v>-2.7833333333374035E-8</c:v>
                </c:pt>
                <c:pt idx="286">
                  <c:v>-1.417833333333359E-6</c:v>
                </c:pt>
                <c:pt idx="287">
                  <c:v>1.890000000000485E-7</c:v>
                </c:pt>
                <c:pt idx="288">
                  <c:v>-5.6400000000009828E-7</c:v>
                </c:pt>
                <c:pt idx="289">
                  <c:v>4.4333333333308571E-8</c:v>
                </c:pt>
                <c:pt idx="290">
                  <c:v>3.753166666666636E-6</c:v>
                </c:pt>
                <c:pt idx="291">
                  <c:v>4.1004999999999449E-6</c:v>
                </c:pt>
                <c:pt idx="292">
                  <c:v>3.0671666666666768E-6</c:v>
                </c:pt>
                <c:pt idx="293">
                  <c:v>2.9416666666666523E-6</c:v>
                </c:pt>
                <c:pt idx="294">
                  <c:v>4.2104999999999964E-6</c:v>
                </c:pt>
                <c:pt idx="295">
                  <c:v>4.2434999999999739E-6</c:v>
                </c:pt>
                <c:pt idx="296">
                  <c:v>1.7394999999999585E-6</c:v>
                </c:pt>
                <c:pt idx="297">
                  <c:v>2.143499999999977E-6</c:v>
                </c:pt>
                <c:pt idx="298">
                  <c:v>4.6004999999999571E-6</c:v>
                </c:pt>
                <c:pt idx="299">
                  <c:v>3.4956666666666474E-6</c:v>
                </c:pt>
                <c:pt idx="300">
                  <c:v>1.4816666666666494E-6</c:v>
                </c:pt>
                <c:pt idx="301">
                  <c:v>2.0274999999999395E-6</c:v>
                </c:pt>
                <c:pt idx="302">
                  <c:v>3.0681666666667468E-6</c:v>
                </c:pt>
                <c:pt idx="303">
                  <c:v>2.6049999999999793E-6</c:v>
                </c:pt>
                <c:pt idx="304">
                  <c:v>2.6283333333333367E-7</c:v>
                </c:pt>
                <c:pt idx="305">
                  <c:v>-2.7663333333333411E-6</c:v>
                </c:pt>
                <c:pt idx="306">
                  <c:v>-1.5886666666667078E-6</c:v>
                </c:pt>
                <c:pt idx="307">
                  <c:v>-4.3621666666666839E-6</c:v>
                </c:pt>
                <c:pt idx="308">
                  <c:v>-6.6283333333333797E-6</c:v>
                </c:pt>
                <c:pt idx="309">
                  <c:v>-6.0171666666666672E-6</c:v>
                </c:pt>
                <c:pt idx="310">
                  <c:v>-5.7903333333333582E-6</c:v>
                </c:pt>
                <c:pt idx="311">
                  <c:v>-2.3563333333333366E-6</c:v>
                </c:pt>
                <c:pt idx="312">
                  <c:v>-2.4156666666666645E-6</c:v>
                </c:pt>
                <c:pt idx="313">
                  <c:v>-2.2100000000001025E-7</c:v>
                </c:pt>
                <c:pt idx="314">
                  <c:v>4.0335000000000284E-6</c:v>
                </c:pt>
                <c:pt idx="315">
                  <c:v>5.0540000000000502E-6</c:v>
                </c:pt>
                <c:pt idx="316">
                  <c:v>5.8025000000000177E-6</c:v>
                </c:pt>
                <c:pt idx="317">
                  <c:v>5.2503333333333126E-6</c:v>
                </c:pt>
                <c:pt idx="318">
                  <c:v>5.3096666666666405E-6</c:v>
                </c:pt>
                <c:pt idx="319">
                  <c:v>4.1201666666666682E-6</c:v>
                </c:pt>
                <c:pt idx="320">
                  <c:v>1.0348333333333459E-6</c:v>
                </c:pt>
                <c:pt idx="321">
                  <c:v>-1.5456666666666271E-6</c:v>
                </c:pt>
                <c:pt idx="322">
                  <c:v>-2.1495000000000173E-6</c:v>
                </c:pt>
                <c:pt idx="323">
                  <c:v>-2.2938333333333283E-6</c:v>
                </c:pt>
                <c:pt idx="324">
                  <c:v>-2.0618333333333617E-6</c:v>
                </c:pt>
                <c:pt idx="325">
                  <c:v>-1.4531666666666885E-6</c:v>
                </c:pt>
                <c:pt idx="326">
                  <c:v>-9.6450000000006166E-7</c:v>
                </c:pt>
                <c:pt idx="327">
                  <c:v>5.6100000000005104E-7</c:v>
                </c:pt>
                <c:pt idx="328">
                  <c:v>8.1883333333330598E-7</c:v>
                </c:pt>
                <c:pt idx="329">
                  <c:v>2.4266666666665666E-7</c:v>
                </c:pt>
                <c:pt idx="330">
                  <c:v>-1.6416666666666749E-7</c:v>
                </c:pt>
                <c:pt idx="331">
                  <c:v>6.8016666666671473E-7</c:v>
                </c:pt>
                <c:pt idx="332">
                  <c:v>1.4938333333333088E-6</c:v>
                </c:pt>
                <c:pt idx="333">
                  <c:v>1.0330000000000018E-6</c:v>
                </c:pt>
                <c:pt idx="334">
                  <c:v>3.1595000000000364E-6</c:v>
                </c:pt>
                <c:pt idx="335">
                  <c:v>3.5045000000000475E-6</c:v>
                </c:pt>
                <c:pt idx="336">
                  <c:v>2.9316666666666575E-6</c:v>
                </c:pt>
                <c:pt idx="337">
                  <c:v>2.5481666666666365E-6</c:v>
                </c:pt>
                <c:pt idx="338">
                  <c:v>1.7908333333333231E-6</c:v>
                </c:pt>
                <c:pt idx="339">
                  <c:v>3.947333333333288E-6</c:v>
                </c:pt>
                <c:pt idx="340">
                  <c:v>1.5336666666667092E-6</c:v>
                </c:pt>
                <c:pt idx="341">
                  <c:v>9.0216666666668652E-7</c:v>
                </c:pt>
                <c:pt idx="342">
                  <c:v>2.1388333333333814E-6</c:v>
                </c:pt>
                <c:pt idx="343">
                  <c:v>8.6899999999996745E-7</c:v>
                </c:pt>
                <c:pt idx="344">
                  <c:v>8.1266666666663257E-7</c:v>
                </c:pt>
                <c:pt idx="345">
                  <c:v>-7.9700000000002642E-7</c:v>
                </c:pt>
                <c:pt idx="346">
                  <c:v>-1.3383333333333541E-6</c:v>
                </c:pt>
                <c:pt idx="347">
                  <c:v>1.7098333333332946E-6</c:v>
                </c:pt>
                <c:pt idx="348">
                  <c:v>1.6826666666666158E-6</c:v>
                </c:pt>
                <c:pt idx="349">
                  <c:v>3.8589999999999371E-6</c:v>
                </c:pt>
                <c:pt idx="350">
                  <c:v>4.1183333333332699E-6</c:v>
                </c:pt>
                <c:pt idx="351">
                  <c:v>3.8873333333333733E-6</c:v>
                </c:pt>
                <c:pt idx="352">
                  <c:v>4.1428333333332762E-6</c:v>
                </c:pt>
                <c:pt idx="353">
                  <c:v>1.5566666666669629E-7</c:v>
                </c:pt>
                <c:pt idx="354">
                  <c:v>-2.211666666666434E-7</c:v>
                </c:pt>
                <c:pt idx="355">
                  <c:v>-2.2808333333333404E-6</c:v>
                </c:pt>
                <c:pt idx="356">
                  <c:v>-3.5454999999999341E-6</c:v>
                </c:pt>
                <c:pt idx="357">
                  <c:v>-5.2383333333333947E-6</c:v>
                </c:pt>
                <c:pt idx="358">
                  <c:v>-4.0600000000000662E-6</c:v>
                </c:pt>
                <c:pt idx="359">
                  <c:v>-1.6778333333333328E-6</c:v>
                </c:pt>
                <c:pt idx="360">
                  <c:v>1.1689999999999747E-6</c:v>
                </c:pt>
                <c:pt idx="361">
                  <c:v>2.2166666666600075E-8</c:v>
                </c:pt>
                <c:pt idx="362">
                  <c:v>-1.0296666666666883E-6</c:v>
                </c:pt>
                <c:pt idx="363">
                  <c:v>8.5999999999944628E-8</c:v>
                </c:pt>
                <c:pt idx="364">
                  <c:v>1.7383333333334181E-7</c:v>
                </c:pt>
                <c:pt idx="365">
                  <c:v>-3.7883333333331697E-7</c:v>
                </c:pt>
                <c:pt idx="366">
                  <c:v>-4.4034999999999452E-6</c:v>
                </c:pt>
                <c:pt idx="367">
                  <c:v>-1.0234999999999064E-6</c:v>
                </c:pt>
                <c:pt idx="368">
                  <c:v>2.831833333333234E-6</c:v>
                </c:pt>
                <c:pt idx="369">
                  <c:v>4.253666666666656E-6</c:v>
                </c:pt>
                <c:pt idx="370">
                  <c:v>3.6191666666666403E-6</c:v>
                </c:pt>
                <c:pt idx="371">
                  <c:v>2.4985000000000371E-6</c:v>
                </c:pt>
                <c:pt idx="372">
                  <c:v>3.1013333333333574E-6</c:v>
                </c:pt>
                <c:pt idx="373">
                  <c:v>3.7878333333333245E-6</c:v>
                </c:pt>
                <c:pt idx="374">
                  <c:v>2.679000000000006E-6</c:v>
                </c:pt>
                <c:pt idx="375">
                  <c:v>3.4283333333334646E-7</c:v>
                </c:pt>
                <c:pt idx="376">
                  <c:v>2.0796666666666325E-6</c:v>
                </c:pt>
                <c:pt idx="377">
                  <c:v>3.2003333333333441E-6</c:v>
                </c:pt>
                <c:pt idx="378">
                  <c:v>4.0908333333333248E-6</c:v>
                </c:pt>
                <c:pt idx="379">
                  <c:v>2.0656666666666831E-6</c:v>
                </c:pt>
                <c:pt idx="380">
                  <c:v>2.2166666666666212E-6</c:v>
                </c:pt>
                <c:pt idx="381">
                  <c:v>4.2041666666666898E-6</c:v>
                </c:pt>
                <c:pt idx="382">
                  <c:v>3.1861666666666531E-6</c:v>
                </c:pt>
                <c:pt idx="383">
                  <c:v>3.2148333333333013E-6</c:v>
                </c:pt>
                <c:pt idx="384">
                  <c:v>3.8298333333333353E-6</c:v>
                </c:pt>
                <c:pt idx="385">
                  <c:v>7.9933333333332421E-7</c:v>
                </c:pt>
                <c:pt idx="386">
                  <c:v>4.2199999999997665E-7</c:v>
                </c:pt>
                <c:pt idx="387">
                  <c:v>7.3750000000001115E-7</c:v>
                </c:pt>
                <c:pt idx="388">
                  <c:v>2.2773333333333395E-6</c:v>
                </c:pt>
                <c:pt idx="389">
                  <c:v>3.0045000000000354E-6</c:v>
                </c:pt>
                <c:pt idx="390">
                  <c:v>1.2413333333333447E-6</c:v>
                </c:pt>
                <c:pt idx="391">
                  <c:v>3.1179999999999793E-6</c:v>
                </c:pt>
                <c:pt idx="392">
                  <c:v>4.0139999999999924E-6</c:v>
                </c:pt>
                <c:pt idx="393">
                  <c:v>4.9594999999999717E-6</c:v>
                </c:pt>
                <c:pt idx="394">
                  <c:v>7.0595000000000228E-6</c:v>
                </c:pt>
                <c:pt idx="395">
                  <c:v>5.3835000000000341E-6</c:v>
                </c:pt>
                <c:pt idx="396">
                  <c:v>6.0435000000000176E-6</c:v>
                </c:pt>
                <c:pt idx="397">
                  <c:v>5.8428333333333717E-6</c:v>
                </c:pt>
                <c:pt idx="398">
                  <c:v>4.5401666666667218E-6</c:v>
                </c:pt>
                <c:pt idx="399">
                  <c:v>2.5831666666666455E-6</c:v>
                </c:pt>
                <c:pt idx="400">
                  <c:v>-4.443333333333725E-7</c:v>
                </c:pt>
                <c:pt idx="401">
                  <c:v>5.6349999999992777E-7</c:v>
                </c:pt>
                <c:pt idx="402">
                  <c:v>-9.2733333333333383E-7</c:v>
                </c:pt>
                <c:pt idx="403">
                  <c:v>1.974999999999655E-7</c:v>
                </c:pt>
                <c:pt idx="404">
                  <c:v>1.2441666666667046E-6</c:v>
                </c:pt>
                <c:pt idx="405">
                  <c:v>-5.30833333333325E-7</c:v>
                </c:pt>
                <c:pt idx="406">
                  <c:v>-1.6336666666666574E-6</c:v>
                </c:pt>
                <c:pt idx="407">
                  <c:v>-3.7816666666667595E-7</c:v>
                </c:pt>
                <c:pt idx="408">
                  <c:v>1.9774999999999654E-6</c:v>
                </c:pt>
                <c:pt idx="409">
                  <c:v>2.9914999999999933E-6</c:v>
                </c:pt>
                <c:pt idx="410">
                  <c:v>1.7143333333333112E-6</c:v>
                </c:pt>
                <c:pt idx="411">
                  <c:v>3.6013333333332611E-6</c:v>
                </c:pt>
                <c:pt idx="412">
                  <c:v>3.6296666666665888E-6</c:v>
                </c:pt>
                <c:pt idx="413">
                  <c:v>2.9853333333333199E-6</c:v>
                </c:pt>
                <c:pt idx="414">
                  <c:v>2.2334999999999846E-6</c:v>
                </c:pt>
                <c:pt idx="415">
                  <c:v>7.5566666666660245E-7</c:v>
                </c:pt>
                <c:pt idx="416">
                  <c:v>1.7644999999999727E-6</c:v>
                </c:pt>
                <c:pt idx="417">
                  <c:v>-9.1500000000085437E-8</c:v>
                </c:pt>
                <c:pt idx="418">
                  <c:v>1.1583333333332847E-6</c:v>
                </c:pt>
                <c:pt idx="419">
                  <c:v>-3.7233333333337726E-7</c:v>
                </c:pt>
                <c:pt idx="420">
                  <c:v>-2.2166666666708496E-8</c:v>
                </c:pt>
                <c:pt idx="421">
                  <c:v>-2.2600000000003477E-7</c:v>
                </c:pt>
                <c:pt idx="422">
                  <c:v>-6.2916666666672488E-7</c:v>
                </c:pt>
                <c:pt idx="423">
                  <c:v>-5.1816666666665767E-7</c:v>
                </c:pt>
                <c:pt idx="424">
                  <c:v>-2.2846666666666618E-6</c:v>
                </c:pt>
                <c:pt idx="425">
                  <c:v>-2.3996666666666836E-6</c:v>
                </c:pt>
                <c:pt idx="426">
                  <c:v>-3.3240000000000244E-6</c:v>
                </c:pt>
                <c:pt idx="427">
                  <c:v>-1.7073333333333636E-6</c:v>
                </c:pt>
                <c:pt idx="428">
                  <c:v>-3.6566666666669597E-7</c:v>
                </c:pt>
                <c:pt idx="429">
                  <c:v>7.4733333333331861E-7</c:v>
                </c:pt>
                <c:pt idx="430">
                  <c:v>2.045000000000215E-7</c:v>
                </c:pt>
                <c:pt idx="431">
                  <c:v>1.2078333333333593E-6</c:v>
                </c:pt>
                <c:pt idx="432">
                  <c:v>1.9561666666666937E-6</c:v>
                </c:pt>
                <c:pt idx="433">
                  <c:v>-2.3250000000002869E-7</c:v>
                </c:pt>
                <c:pt idx="434">
                  <c:v>-2.2929999999999999E-6</c:v>
                </c:pt>
                <c:pt idx="435">
                  <c:v>-1.7451666666667325E-6</c:v>
                </c:pt>
                <c:pt idx="436">
                  <c:v>-1.0873333333334136E-6</c:v>
                </c:pt>
                <c:pt idx="437">
                  <c:v>-9.9950000000007064E-7</c:v>
                </c:pt>
                <c:pt idx="438">
                  <c:v>-3.6266666666670295E-7</c:v>
                </c:pt>
                <c:pt idx="439">
                  <c:v>2.8876666666666695E-6</c:v>
                </c:pt>
                <c:pt idx="440">
                  <c:v>3.0008333333332929E-6</c:v>
                </c:pt>
                <c:pt idx="441">
                  <c:v>2.3966666666666364E-6</c:v>
                </c:pt>
                <c:pt idx="442">
                  <c:v>3.0883333333332611E-6</c:v>
                </c:pt>
                <c:pt idx="443">
                  <c:v>2.4551666666666359E-6</c:v>
                </c:pt>
                <c:pt idx="444">
                  <c:v>8.4200000000003022E-7</c:v>
                </c:pt>
                <c:pt idx="445">
                  <c:v>-1.06166666666665E-6</c:v>
                </c:pt>
                <c:pt idx="446">
                  <c:v>-1.2908333333334194E-6</c:v>
                </c:pt>
                <c:pt idx="447">
                  <c:v>-1.3196666666667549E-6</c:v>
                </c:pt>
                <c:pt idx="448">
                  <c:v>-1.3333333333362569E-8</c:v>
                </c:pt>
                <c:pt idx="449">
                  <c:v>2.6905000000000245E-6</c:v>
                </c:pt>
                <c:pt idx="450">
                  <c:v>4.9541666666666267E-6</c:v>
                </c:pt>
                <c:pt idx="451">
                  <c:v>4.9586666666666434E-6</c:v>
                </c:pt>
                <c:pt idx="452">
                  <c:v>5.6779999999999548E-6</c:v>
                </c:pt>
                <c:pt idx="453">
                  <c:v>8.1961666666666611E-6</c:v>
                </c:pt>
                <c:pt idx="454">
                  <c:v>6.9465000000000325E-6</c:v>
                </c:pt>
                <c:pt idx="455">
                  <c:v>4.2713333333333479E-6</c:v>
                </c:pt>
                <c:pt idx="456">
                  <c:v>2.0073333333333167E-6</c:v>
                </c:pt>
                <c:pt idx="457">
                  <c:v>1.9253333333333266E-6</c:v>
                </c:pt>
                <c:pt idx="458">
                  <c:v>3.0588333333333387E-6</c:v>
                </c:pt>
                <c:pt idx="459">
                  <c:v>8.8599999999996407E-7</c:v>
                </c:pt>
                <c:pt idx="460">
                  <c:v>1.9624999999999461E-6</c:v>
                </c:pt>
                <c:pt idx="461">
                  <c:v>3.1156666666666815E-6</c:v>
                </c:pt>
                <c:pt idx="462">
                  <c:v>4.7594999999999669E-6</c:v>
                </c:pt>
                <c:pt idx="463">
                  <c:v>2.7783333333333674E-6</c:v>
                </c:pt>
                <c:pt idx="464">
                  <c:v>4.3706666666666551E-6</c:v>
                </c:pt>
                <c:pt idx="465">
                  <c:v>4.9754999999999526E-6</c:v>
                </c:pt>
                <c:pt idx="466">
                  <c:v>4.8850000000000456E-6</c:v>
                </c:pt>
                <c:pt idx="467">
                  <c:v>4.5356666666665968E-6</c:v>
                </c:pt>
                <c:pt idx="468">
                  <c:v>3.8408333333332916E-6</c:v>
                </c:pt>
                <c:pt idx="469">
                  <c:v>6.4861666666666249E-6</c:v>
                </c:pt>
                <c:pt idx="470">
                  <c:v>5.692499999999912E-6</c:v>
                </c:pt>
                <c:pt idx="471">
                  <c:v>4.539333333333285E-6</c:v>
                </c:pt>
                <c:pt idx="472">
                  <c:v>3.9025000000000257E-6</c:v>
                </c:pt>
                <c:pt idx="473">
                  <c:v>4.6375000000000517E-6</c:v>
                </c:pt>
                <c:pt idx="474">
                  <c:v>3.6325000000000029E-6</c:v>
                </c:pt>
                <c:pt idx="475">
                  <c:v>3.0503333333333675E-6</c:v>
                </c:pt>
                <c:pt idx="476">
                  <c:v>9.4299999999999419E-7</c:v>
                </c:pt>
                <c:pt idx="477">
                  <c:v>2.7388333333333418E-6</c:v>
                </c:pt>
                <c:pt idx="478">
                  <c:v>2.9383333333332846E-6</c:v>
                </c:pt>
                <c:pt idx="479">
                  <c:v>9.9866666666668805E-7</c:v>
                </c:pt>
                <c:pt idx="480">
                  <c:v>2.614833333333341E-6</c:v>
                </c:pt>
                <c:pt idx="481">
                  <c:v>3.3956666666666449E-6</c:v>
                </c:pt>
                <c:pt idx="482">
                  <c:v>2.5091666666667272E-6</c:v>
                </c:pt>
                <c:pt idx="483">
                  <c:v>1.2898333333333494E-6</c:v>
                </c:pt>
                <c:pt idx="484">
                  <c:v>1.4056666666666454E-6</c:v>
                </c:pt>
                <c:pt idx="485">
                  <c:v>2.0080000000000119E-6</c:v>
                </c:pt>
                <c:pt idx="486">
                  <c:v>8.7666666666666448E-7</c:v>
                </c:pt>
                <c:pt idx="487">
                  <c:v>8.5083333333332194E-7</c:v>
                </c:pt>
                <c:pt idx="488">
                  <c:v>-8.7566666666670295E-7</c:v>
                </c:pt>
                <c:pt idx="489">
                  <c:v>-3.2850000000002235E-7</c:v>
                </c:pt>
                <c:pt idx="490">
                  <c:v>-2.0834999999998997E-6</c:v>
                </c:pt>
                <c:pt idx="491">
                  <c:v>-2.7709999999999367E-6</c:v>
                </c:pt>
                <c:pt idx="492">
                  <c:v>-3.1703333333333596E-6</c:v>
                </c:pt>
                <c:pt idx="493">
                  <c:v>-5.1053333333333606E-6</c:v>
                </c:pt>
                <c:pt idx="494">
                  <c:v>-1.9410000000000412E-6</c:v>
                </c:pt>
                <c:pt idx="495">
                  <c:v>-2.6336666666666275E-6</c:v>
                </c:pt>
                <c:pt idx="496">
                  <c:v>-1.2554999999999815E-6</c:v>
                </c:pt>
                <c:pt idx="497">
                  <c:v>7.0000000000017965E-9</c:v>
                </c:pt>
                <c:pt idx="498">
                  <c:v>9.8183333333332458E-7</c:v>
                </c:pt>
                <c:pt idx="499">
                  <c:v>5.8333333333333848E-7</c:v>
                </c:pt>
                <c:pt idx="500">
                  <c:v>-5.1133333333328902E-7</c:v>
                </c:pt>
                <c:pt idx="501">
                  <c:v>-6.2516666666671611E-7</c:v>
                </c:pt>
                <c:pt idx="502">
                  <c:v>7.3166666666644141E-8</c:v>
                </c:pt>
                <c:pt idx="503">
                  <c:v>-3.5883333333332733E-7</c:v>
                </c:pt>
                <c:pt idx="504">
                  <c:v>-1.26499999999986E-7</c:v>
                </c:pt>
                <c:pt idx="505">
                  <c:v>1.7696666666666304E-6</c:v>
                </c:pt>
                <c:pt idx="506">
                  <c:v>3.4410000000000777E-6</c:v>
                </c:pt>
                <c:pt idx="507">
                  <c:v>5.028333333333395E-6</c:v>
                </c:pt>
                <c:pt idx="508">
                  <c:v>4.4185000000000188E-6</c:v>
                </c:pt>
                <c:pt idx="509">
                  <c:v>4.18883333333335E-6</c:v>
                </c:pt>
                <c:pt idx="510">
                  <c:v>3.2101666666666515E-6</c:v>
                </c:pt>
                <c:pt idx="511">
                  <c:v>4.4900000000000061E-6</c:v>
                </c:pt>
                <c:pt idx="512">
                  <c:v>4.9279999999999637E-6</c:v>
                </c:pt>
                <c:pt idx="513">
                  <c:v>4.639666666666608E-6</c:v>
                </c:pt>
                <c:pt idx="514">
                  <c:v>5.5471666666666395E-6</c:v>
                </c:pt>
                <c:pt idx="515">
                  <c:v>5.8646666666667055E-6</c:v>
                </c:pt>
                <c:pt idx="516">
                  <c:v>7.6241666666665995E-6</c:v>
                </c:pt>
                <c:pt idx="517">
                  <c:v>6.954666666666629E-6</c:v>
                </c:pt>
                <c:pt idx="518">
                  <c:v>4.5021666666666114E-6</c:v>
                </c:pt>
                <c:pt idx="519">
                  <c:v>5.1444999999999031E-6</c:v>
                </c:pt>
                <c:pt idx="520">
                  <c:v>4.2961666666666747E-6</c:v>
                </c:pt>
                <c:pt idx="521">
                  <c:v>4.495833333333359E-6</c:v>
                </c:pt>
                <c:pt idx="522">
                  <c:v>3.2243333333332883E-6</c:v>
                </c:pt>
                <c:pt idx="523">
                  <c:v>4.3354999999999045E-6</c:v>
                </c:pt>
                <c:pt idx="524">
                  <c:v>5.4246666666667165E-6</c:v>
                </c:pt>
                <c:pt idx="525">
                  <c:v>2.2266666666667244E-6</c:v>
                </c:pt>
                <c:pt idx="526">
                  <c:v>1.7623333333333623E-6</c:v>
                </c:pt>
                <c:pt idx="527">
                  <c:v>1.5059999999999683E-6</c:v>
                </c:pt>
                <c:pt idx="528">
                  <c:v>2.7516666666668049E-7</c:v>
                </c:pt>
                <c:pt idx="529">
                  <c:v>-1.3608333333333831E-6</c:v>
                </c:pt>
                <c:pt idx="530">
                  <c:v>-1.2163333333333848E-6</c:v>
                </c:pt>
                <c:pt idx="531">
                  <c:v>3.5616666666665481E-7</c:v>
                </c:pt>
                <c:pt idx="532">
                  <c:v>1.2549999999997025E-7</c:v>
                </c:pt>
                <c:pt idx="533">
                  <c:v>1.6861666666666709E-6</c:v>
                </c:pt>
                <c:pt idx="534">
                  <c:v>3.2078333333332995E-6</c:v>
                </c:pt>
                <c:pt idx="535">
                  <c:v>1.6246666666666241E-6</c:v>
                </c:pt>
                <c:pt idx="536">
                  <c:v>4.6500000000027422E-8</c:v>
                </c:pt>
                <c:pt idx="537">
                  <c:v>1.5898333333333567E-6</c:v>
                </c:pt>
                <c:pt idx="538">
                  <c:v>1.245000000000033E-6</c:v>
                </c:pt>
                <c:pt idx="539">
                  <c:v>8.9499999999999736E-8</c:v>
                </c:pt>
                <c:pt idx="540">
                  <c:v>1.1603333333333162E-6</c:v>
                </c:pt>
                <c:pt idx="541">
                  <c:v>2.6070000000000108E-6</c:v>
                </c:pt>
                <c:pt idx="542">
                  <c:v>3.6381666666666685E-6</c:v>
                </c:pt>
                <c:pt idx="543">
                  <c:v>2.2388333333332754E-6</c:v>
                </c:pt>
                <c:pt idx="544">
                  <c:v>3.4186666666666276E-6</c:v>
                </c:pt>
                <c:pt idx="545">
                  <c:v>2.2933333333333746E-6</c:v>
                </c:pt>
                <c:pt idx="546">
                  <c:v>3.0083333333333568E-7</c:v>
                </c:pt>
                <c:pt idx="547">
                  <c:v>-6.8700000000002917E-7</c:v>
                </c:pt>
                <c:pt idx="548">
                  <c:v>-1.6033333333333524E-6</c:v>
                </c:pt>
                <c:pt idx="549">
                  <c:v>-3.092833333333332E-6</c:v>
                </c:pt>
                <c:pt idx="550">
                  <c:v>-6.4563333333333278E-6</c:v>
                </c:pt>
                <c:pt idx="551">
                  <c:v>-5.3918333333333179E-6</c:v>
                </c:pt>
                <c:pt idx="552">
                  <c:v>-3.1604999999999979E-6</c:v>
                </c:pt>
                <c:pt idx="553">
                  <c:v>-1.7743333333332801E-6</c:v>
                </c:pt>
                <c:pt idx="554">
                  <c:v>-1.0296666666666883E-6</c:v>
                </c:pt>
                <c:pt idx="555">
                  <c:v>-1.7338333333333472E-6</c:v>
                </c:pt>
                <c:pt idx="556">
                  <c:v>2.7096666666666315E-6</c:v>
                </c:pt>
                <c:pt idx="557">
                  <c:v>2.1626666666666383E-6</c:v>
                </c:pt>
                <c:pt idx="558">
                  <c:v>1.3705000000000574E-6</c:v>
                </c:pt>
                <c:pt idx="559">
                  <c:v>-2.004500000000011E-6</c:v>
                </c:pt>
                <c:pt idx="560">
                  <c:v>-9.3916666666667278E-7</c:v>
                </c:pt>
                <c:pt idx="561">
                  <c:v>3.5574999999999604E-6</c:v>
                </c:pt>
                <c:pt idx="562">
                  <c:v>2.3053333333333467E-6</c:v>
                </c:pt>
                <c:pt idx="563">
                  <c:v>2.9088333333332538E-6</c:v>
                </c:pt>
                <c:pt idx="564">
                  <c:v>1.8699999999999533E-6</c:v>
                </c:pt>
                <c:pt idx="565">
                  <c:v>4.9831666666667039E-6</c:v>
                </c:pt>
                <c:pt idx="566">
                  <c:v>4.9264999999999943E-6</c:v>
                </c:pt>
                <c:pt idx="567">
                  <c:v>2.2774999999999727E-6</c:v>
                </c:pt>
                <c:pt idx="568">
                  <c:v>-9.6950000000008618E-7</c:v>
                </c:pt>
                <c:pt idx="569">
                  <c:v>-6.7633333333333911E-7</c:v>
                </c:pt>
                <c:pt idx="570">
                  <c:v>1.0886666666666414E-6</c:v>
                </c:pt>
                <c:pt idx="571">
                  <c:v>1.8203333333332997E-6</c:v>
                </c:pt>
                <c:pt idx="572">
                  <c:v>9.3333333333321146E-8</c:v>
                </c:pt>
                <c:pt idx="573">
                  <c:v>9.0149999999999128E-7</c:v>
                </c:pt>
                <c:pt idx="574">
                  <c:v>3.7453333333333058E-6</c:v>
                </c:pt>
                <c:pt idx="575">
                  <c:v>2.5616666666666865E-6</c:v>
                </c:pt>
                <c:pt idx="576">
                  <c:v>8.5533333333333858E-7</c:v>
                </c:pt>
                <c:pt idx="577">
                  <c:v>-2.4843333333333462E-6</c:v>
                </c:pt>
                <c:pt idx="578">
                  <c:v>-1.8525000000000572E-6</c:v>
                </c:pt>
                <c:pt idx="579">
                  <c:v>-2.5739999999999791E-6</c:v>
                </c:pt>
                <c:pt idx="580">
                  <c:v>-3.1508333333333778E-6</c:v>
                </c:pt>
                <c:pt idx="581">
                  <c:v>-1.5363333333332733E-6</c:v>
                </c:pt>
                <c:pt idx="582">
                  <c:v>-1.7379999999999891E-6</c:v>
                </c:pt>
                <c:pt idx="583">
                  <c:v>2.2730000000000103E-6</c:v>
                </c:pt>
                <c:pt idx="584">
                  <c:v>2.2156666666666596E-6</c:v>
                </c:pt>
                <c:pt idx="585">
                  <c:v>3.7496666666666893E-6</c:v>
                </c:pt>
                <c:pt idx="586">
                  <c:v>2.6681666666665744E-6</c:v>
                </c:pt>
                <c:pt idx="587">
                  <c:v>3.0788333333333284E-6</c:v>
                </c:pt>
                <c:pt idx="588">
                  <c:v>4.6648333333333637E-6</c:v>
                </c:pt>
                <c:pt idx="589">
                  <c:v>1.3663333333334155E-6</c:v>
                </c:pt>
                <c:pt idx="590">
                  <c:v>2.7213333333332831E-6</c:v>
                </c:pt>
                <c:pt idx="591">
                  <c:v>3.1013333333333032E-6</c:v>
                </c:pt>
                <c:pt idx="592">
                  <c:v>4.5874999999999692E-6</c:v>
                </c:pt>
                <c:pt idx="593">
                  <c:v>1.8486666666666816E-6</c:v>
                </c:pt>
                <c:pt idx="594">
                  <c:v>2.9329999999999938E-6</c:v>
                </c:pt>
                <c:pt idx="595">
                  <c:v>5.2373333333333248E-6</c:v>
                </c:pt>
                <c:pt idx="596">
                  <c:v>3.5966666666666113E-6</c:v>
                </c:pt>
                <c:pt idx="597">
                  <c:v>1.3679999999999097E-6</c:v>
                </c:pt>
                <c:pt idx="598">
                  <c:v>5.0816666666666285E-7</c:v>
                </c:pt>
                <c:pt idx="599">
                  <c:v>1.1356666666666225E-6</c:v>
                </c:pt>
                <c:pt idx="600">
                  <c:v>-8.4266666666667125E-7</c:v>
                </c:pt>
                <c:pt idx="601">
                  <c:v>-8.7383333333341303E-7</c:v>
                </c:pt>
                <c:pt idx="602">
                  <c:v>1.0054999999999483E-6</c:v>
                </c:pt>
                <c:pt idx="603">
                  <c:v>2.3293333333333451E-6</c:v>
                </c:pt>
                <c:pt idx="604">
                  <c:v>3.4768333333333066E-6</c:v>
                </c:pt>
                <c:pt idx="605">
                  <c:v>4.2815000000000301E-6</c:v>
                </c:pt>
                <c:pt idx="606">
                  <c:v>5.1186666666667231E-6</c:v>
                </c:pt>
                <c:pt idx="607">
                  <c:v>4.3945000000000204E-6</c:v>
                </c:pt>
                <c:pt idx="608">
                  <c:v>3.4623333333333494E-6</c:v>
                </c:pt>
                <c:pt idx="609">
                  <c:v>2.5401666666665648E-6</c:v>
                </c:pt>
                <c:pt idx="610">
                  <c:v>3.1481666666665969E-6</c:v>
                </c:pt>
                <c:pt idx="611">
                  <c:v>4.9766666666666557E-6</c:v>
                </c:pt>
                <c:pt idx="612">
                  <c:v>4.0516666666667281E-6</c:v>
                </c:pt>
                <c:pt idx="613">
                  <c:v>5.8011666666667357E-6</c:v>
                </c:pt>
                <c:pt idx="614">
                  <c:v>5.1693333333332299E-6</c:v>
                </c:pt>
                <c:pt idx="615">
                  <c:v>5.6001666666667151E-6</c:v>
                </c:pt>
                <c:pt idx="616">
                  <c:v>4.9041666666666526E-6</c:v>
                </c:pt>
                <c:pt idx="617">
                  <c:v>3.7098333333333432E-6</c:v>
                </c:pt>
                <c:pt idx="618">
                  <c:v>3.1921666666666392E-6</c:v>
                </c:pt>
                <c:pt idx="619">
                  <c:v>2.3730000000000127E-6</c:v>
                </c:pt>
                <c:pt idx="620">
                  <c:v>3.2058333333333765E-6</c:v>
                </c:pt>
                <c:pt idx="621">
                  <c:v>1.8578333333334023E-6</c:v>
                </c:pt>
                <c:pt idx="622">
                  <c:v>1.9458333333333242E-6</c:v>
                </c:pt>
                <c:pt idx="623">
                  <c:v>2.5864999999999591E-6</c:v>
                </c:pt>
                <c:pt idx="624">
                  <c:v>4.2666666666666981E-6</c:v>
                </c:pt>
                <c:pt idx="625">
                  <c:v>2.9329999999999938E-6</c:v>
                </c:pt>
                <c:pt idx="626">
                  <c:v>2.414333333333274E-6</c:v>
                </c:pt>
                <c:pt idx="627">
                  <c:v>3.1293333333333104E-6</c:v>
                </c:pt>
                <c:pt idx="628">
                  <c:v>2.8981666666666722E-6</c:v>
                </c:pt>
                <c:pt idx="629">
                  <c:v>2.6093333333333628E-6</c:v>
                </c:pt>
                <c:pt idx="630">
                  <c:v>2.173000000000062E-6</c:v>
                </c:pt>
                <c:pt idx="631">
                  <c:v>2.173000000000062E-6</c:v>
                </c:pt>
                <c:pt idx="632">
                  <c:v>2.203499999999946E-6</c:v>
                </c:pt>
                <c:pt idx="633">
                  <c:v>2.3469999999999828E-6</c:v>
                </c:pt>
                <c:pt idx="634">
                  <c:v>1.2013333333333654E-6</c:v>
                </c:pt>
                <c:pt idx="635">
                  <c:v>9.9666666666573499E-8</c:v>
                </c:pt>
                <c:pt idx="636">
                  <c:v>-2.5713333333333608E-6</c:v>
                </c:pt>
                <c:pt idx="637">
                  <c:v>-1.9369999999999782E-6</c:v>
                </c:pt>
                <c:pt idx="638">
                  <c:v>-1.2206666666666598E-6</c:v>
                </c:pt>
                <c:pt idx="639">
                  <c:v>1.1200000000002874E-7</c:v>
                </c:pt>
                <c:pt idx="640">
                  <c:v>5.1199999999993005E-7</c:v>
                </c:pt>
                <c:pt idx="641">
                  <c:v>2.3154999999999747E-6</c:v>
                </c:pt>
                <c:pt idx="642">
                  <c:v>1.8921666666666618E-6</c:v>
                </c:pt>
                <c:pt idx="643">
                  <c:v>2.4500000000000324E-6</c:v>
                </c:pt>
                <c:pt idx="644">
                  <c:v>7.5850000000001654E-7</c:v>
                </c:pt>
                <c:pt idx="645">
                  <c:v>1.3931666666667196E-6</c:v>
                </c:pt>
                <c:pt idx="646">
                  <c:v>9.348333333333435E-7</c:v>
                </c:pt>
                <c:pt idx="647">
                  <c:v>3.4099999999994812E-7</c:v>
                </c:pt>
                <c:pt idx="648">
                  <c:v>2.4221666666666584E-6</c:v>
                </c:pt>
                <c:pt idx="649">
                  <c:v>2.645666666666708E-6</c:v>
                </c:pt>
                <c:pt idx="650">
                  <c:v>4.2834999999999531E-6</c:v>
                </c:pt>
                <c:pt idx="651">
                  <c:v>4.144999999999995E-6</c:v>
                </c:pt>
                <c:pt idx="652">
                  <c:v>6.3346666666666248E-6</c:v>
                </c:pt>
                <c:pt idx="653">
                  <c:v>5.9378333333332954E-6</c:v>
                </c:pt>
                <c:pt idx="654">
                  <c:v>6.7725000000000033E-6</c:v>
                </c:pt>
                <c:pt idx="655">
                  <c:v>7.3841666666666153E-6</c:v>
                </c:pt>
                <c:pt idx="656">
                  <c:v>7.7918333333333763E-6</c:v>
                </c:pt>
                <c:pt idx="657">
                  <c:v>3.9125000000000206E-6</c:v>
                </c:pt>
                <c:pt idx="658">
                  <c:v>4.0854999999999798E-6</c:v>
                </c:pt>
                <c:pt idx="659">
                  <c:v>1.1053333333333176E-6</c:v>
                </c:pt>
                <c:pt idx="660">
                  <c:v>1.5136666666666653E-6</c:v>
                </c:pt>
                <c:pt idx="661">
                  <c:v>-9.74833333333377E-7</c:v>
                </c:pt>
                <c:pt idx="662">
                  <c:v>-2.8788333333332693E-6</c:v>
                </c:pt>
                <c:pt idx="663">
                  <c:v>-1.4870000000000486E-6</c:v>
                </c:pt>
                <c:pt idx="664">
                  <c:v>-2.5900000000000142E-6</c:v>
                </c:pt>
                <c:pt idx="665">
                  <c:v>-5.6666666666666237E-7</c:v>
                </c:pt>
                <c:pt idx="666">
                  <c:v>-1.2943333333333661E-6</c:v>
                </c:pt>
                <c:pt idx="667">
                  <c:v>-3.1645000000000609E-6</c:v>
                </c:pt>
                <c:pt idx="668">
                  <c:v>-2.1900000000003297E-7</c:v>
                </c:pt>
                <c:pt idx="669">
                  <c:v>1.5098333333333439E-6</c:v>
                </c:pt>
                <c:pt idx="670">
                  <c:v>9.9400000000003826E-7</c:v>
                </c:pt>
                <c:pt idx="671">
                  <c:v>8.5033333333336828E-7</c:v>
                </c:pt>
                <c:pt idx="672">
                  <c:v>1.6038333333333061E-6</c:v>
                </c:pt>
                <c:pt idx="673">
                  <c:v>3.9908333333333224E-6</c:v>
                </c:pt>
                <c:pt idx="674">
                  <c:v>3.2971666666666661E-6</c:v>
                </c:pt>
                <c:pt idx="675">
                  <c:v>2.198666666666663E-6</c:v>
                </c:pt>
                <c:pt idx="676">
                  <c:v>3.7916666666667001E-6</c:v>
                </c:pt>
                <c:pt idx="677">
                  <c:v>4.455500000000005E-6</c:v>
                </c:pt>
                <c:pt idx="678">
                  <c:v>4.2829999999999453E-6</c:v>
                </c:pt>
                <c:pt idx="679">
                  <c:v>3.7086666666666401E-6</c:v>
                </c:pt>
                <c:pt idx="680">
                  <c:v>2.5776666666666673E-6</c:v>
                </c:pt>
                <c:pt idx="681">
                  <c:v>4.2274999999999388E-6</c:v>
                </c:pt>
                <c:pt idx="682">
                  <c:v>5.6539999999999564E-6</c:v>
                </c:pt>
                <c:pt idx="683">
                  <c:v>5.1338333333333756E-6</c:v>
                </c:pt>
                <c:pt idx="684">
                  <c:v>3.4338333333333343E-6</c:v>
                </c:pt>
                <c:pt idx="685">
                  <c:v>4.3876666666666517E-6</c:v>
                </c:pt>
                <c:pt idx="686">
                  <c:v>6.1289999999999544E-6</c:v>
                </c:pt>
                <c:pt idx="687">
                  <c:v>2.717000000000008E-6</c:v>
                </c:pt>
                <c:pt idx="688">
                  <c:v>5.6100000000005104E-7</c:v>
                </c:pt>
                <c:pt idx="689">
                  <c:v>-3.5466666666668541E-7</c:v>
                </c:pt>
                <c:pt idx="690">
                  <c:v>9.4116666666659585E-7</c:v>
                </c:pt>
                <c:pt idx="691">
                  <c:v>-2.3966666666666364E-7</c:v>
                </c:pt>
                <c:pt idx="692">
                  <c:v>-1.8656666666667324E-6</c:v>
                </c:pt>
                <c:pt idx="693">
                  <c:v>-5.9183333333330968E-7</c:v>
                </c:pt>
                <c:pt idx="694">
                  <c:v>9.5999999999999081E-7</c:v>
                </c:pt>
                <c:pt idx="695">
                  <c:v>3.5581666666666557E-6</c:v>
                </c:pt>
                <c:pt idx="696">
                  <c:v>2.6338333333333691E-6</c:v>
                </c:pt>
                <c:pt idx="697">
                  <c:v>5.2995000000000125E-6</c:v>
                </c:pt>
                <c:pt idx="698">
                  <c:v>6.6040000000000066E-6</c:v>
                </c:pt>
                <c:pt idx="699">
                  <c:v>7.1206666666666406E-6</c:v>
                </c:pt>
                <c:pt idx="700">
                  <c:v>5.1646666666665801E-6</c:v>
                </c:pt>
                <c:pt idx="701">
                  <c:v>4.4653333333332041E-6</c:v>
                </c:pt>
                <c:pt idx="702">
                  <c:v>7.3769999999999262E-6</c:v>
                </c:pt>
                <c:pt idx="703">
                  <c:v>6.8474999999999374E-6</c:v>
                </c:pt>
                <c:pt idx="704">
                  <c:v>6.6493333333332767E-6</c:v>
                </c:pt>
                <c:pt idx="705">
                  <c:v>7.6604999999999989E-6</c:v>
                </c:pt>
                <c:pt idx="706">
                  <c:v>8.4111666666666853E-6</c:v>
                </c:pt>
                <c:pt idx="707">
                  <c:v>6.9980000000000302E-6</c:v>
                </c:pt>
                <c:pt idx="708">
                  <c:v>6.4630000000000091E-6</c:v>
                </c:pt>
                <c:pt idx="709">
                  <c:v>5.9116666666665782E-6</c:v>
                </c:pt>
                <c:pt idx="710">
                  <c:v>3.3731666666665617E-6</c:v>
                </c:pt>
                <c:pt idx="711">
                  <c:v>2.4206666666667432E-6</c:v>
                </c:pt>
                <c:pt idx="712">
                  <c:v>1.4985000000000128E-6</c:v>
                </c:pt>
                <c:pt idx="713">
                  <c:v>3.4629999999999904E-6</c:v>
                </c:pt>
                <c:pt idx="714">
                  <c:v>1.1163333333332739E-6</c:v>
                </c:pt>
                <c:pt idx="715">
                  <c:v>1.2816666666666445E-6</c:v>
                </c:pt>
                <c:pt idx="716">
                  <c:v>1.622166666666639E-6</c:v>
                </c:pt>
                <c:pt idx="717">
                  <c:v>2.6905000000000245E-6</c:v>
                </c:pt>
                <c:pt idx="718">
                  <c:v>3.4650000000000219E-6</c:v>
                </c:pt>
                <c:pt idx="719">
                  <c:v>9.2883333333341166E-7</c:v>
                </c:pt>
                <c:pt idx="720">
                  <c:v>1.6189999999999044E-6</c:v>
                </c:pt>
                <c:pt idx="721">
                  <c:v>3.8349999999991256E-7</c:v>
                </c:pt>
                <c:pt idx="722">
                  <c:v>9.2716666666664647E-7</c:v>
                </c:pt>
                <c:pt idx="723">
                  <c:v>1.3711666666666985E-6</c:v>
                </c:pt>
                <c:pt idx="724">
                  <c:v>1.4033333333333476E-6</c:v>
                </c:pt>
                <c:pt idx="725">
                  <c:v>2.8075000000000235E-6</c:v>
                </c:pt>
                <c:pt idx="726">
                  <c:v>3.2696666666666126E-6</c:v>
                </c:pt>
                <c:pt idx="727">
                  <c:v>4.6928333333333167E-6</c:v>
                </c:pt>
                <c:pt idx="728">
                  <c:v>6.2229999999999707E-6</c:v>
                </c:pt>
                <c:pt idx="729">
                  <c:v>5.2296666666666277E-6</c:v>
                </c:pt>
                <c:pt idx="730">
                  <c:v>6.781666666666724E-6</c:v>
                </c:pt>
                <c:pt idx="731">
                  <c:v>6.781666666666724E-6</c:v>
                </c:pt>
                <c:pt idx="732">
                  <c:v>4.9160000000000458E-6</c:v>
                </c:pt>
                <c:pt idx="733">
                  <c:v>4.589166666666626E-6</c:v>
                </c:pt>
                <c:pt idx="734">
                  <c:v>3.808333333333322E-6</c:v>
                </c:pt>
                <c:pt idx="735">
                  <c:v>4.1584999999999908E-6</c:v>
                </c:pt>
                <c:pt idx="736">
                  <c:v>4.321999999999963E-6</c:v>
                </c:pt>
                <c:pt idx="737">
                  <c:v>5.9748333333333359E-6</c:v>
                </c:pt>
                <c:pt idx="738">
                  <c:v>6.6866666666666377E-6</c:v>
                </c:pt>
                <c:pt idx="739">
                  <c:v>6.1679999999999721E-6</c:v>
                </c:pt>
                <c:pt idx="740">
                  <c:v>5.3901666666666612E-6</c:v>
                </c:pt>
                <c:pt idx="741">
                  <c:v>5.7050000000000004E-6</c:v>
                </c:pt>
                <c:pt idx="742">
                  <c:v>3.2676666666666895E-6</c:v>
                </c:pt>
                <c:pt idx="743">
                  <c:v>1.212333333333376E-6</c:v>
                </c:pt>
                <c:pt idx="744">
                  <c:v>3.0638333333333091E-6</c:v>
                </c:pt>
                <c:pt idx="745">
                  <c:v>2.9756666666666456E-6</c:v>
                </c:pt>
                <c:pt idx="746">
                  <c:v>3.2369999999999556E-6</c:v>
                </c:pt>
                <c:pt idx="747">
                  <c:v>3.914666666666631E-6</c:v>
                </c:pt>
                <c:pt idx="748">
                  <c:v>2.403500000000005E-6</c:v>
                </c:pt>
                <c:pt idx="749">
                  <c:v>2.5753333333333153E-6</c:v>
                </c:pt>
                <c:pt idx="750">
                  <c:v>2.0828333333333671E-6</c:v>
                </c:pt>
                <c:pt idx="751">
                  <c:v>8.4950000000003989E-7</c:v>
                </c:pt>
                <c:pt idx="752">
                  <c:v>3.6156666666666394E-6</c:v>
                </c:pt>
                <c:pt idx="753">
                  <c:v>2.6498333333332957E-6</c:v>
                </c:pt>
                <c:pt idx="754">
                  <c:v>6.2168333333332973E-6</c:v>
                </c:pt>
                <c:pt idx="755">
                  <c:v>6.2756666666666716E-6</c:v>
                </c:pt>
                <c:pt idx="756">
                  <c:v>5.7778333333333783E-6</c:v>
                </c:pt>
                <c:pt idx="757">
                  <c:v>6.8958333333332547E-6</c:v>
                </c:pt>
                <c:pt idx="758">
                  <c:v>6.3031666666666709E-6</c:v>
                </c:pt>
                <c:pt idx="759">
                  <c:v>4.7756666666666893E-6</c:v>
                </c:pt>
                <c:pt idx="760">
                  <c:v>4.6701666666666545E-6</c:v>
                </c:pt>
                <c:pt idx="761">
                  <c:v>4.2089999999999185E-6</c:v>
                </c:pt>
                <c:pt idx="762">
                  <c:v>5.1674999999999941E-6</c:v>
                </c:pt>
                <c:pt idx="763">
                  <c:v>5.8308333333332912E-6</c:v>
                </c:pt>
                <c:pt idx="764">
                  <c:v>4.6358333333333408E-6</c:v>
                </c:pt>
                <c:pt idx="765">
                  <c:v>6.1308333333332443E-6</c:v>
                </c:pt>
                <c:pt idx="766">
                  <c:v>5.6836666666666745E-6</c:v>
                </c:pt>
                <c:pt idx="767">
                  <c:v>7.8534999999999478E-6</c:v>
                </c:pt>
                <c:pt idx="768">
                  <c:v>7.5063333333333804E-6</c:v>
                </c:pt>
                <c:pt idx="769">
                  <c:v>9.70066666666666E-6</c:v>
                </c:pt>
                <c:pt idx="770">
                  <c:v>8.0605000000000086E-6</c:v>
                </c:pt>
                <c:pt idx="771">
                  <c:v>7.9471666666665894E-6</c:v>
                </c:pt>
                <c:pt idx="772">
                  <c:v>9.2189999999999807E-6</c:v>
                </c:pt>
                <c:pt idx="773">
                  <c:v>5.4265000000000064E-6</c:v>
                </c:pt>
                <c:pt idx="774">
                  <c:v>5.5421666666666692E-6</c:v>
                </c:pt>
                <c:pt idx="775">
                  <c:v>4.0228333333333383E-6</c:v>
                </c:pt>
                <c:pt idx="776">
                  <c:v>4.5666666666666512E-6</c:v>
                </c:pt>
                <c:pt idx="777">
                  <c:v>4.8543333333333116E-6</c:v>
                </c:pt>
                <c:pt idx="778">
                  <c:v>2.774500000000046E-6</c:v>
                </c:pt>
                <c:pt idx="779">
                  <c:v>6.7990000000000411E-6</c:v>
                </c:pt>
                <c:pt idx="780">
                  <c:v>5.8168333333332876E-6</c:v>
                </c:pt>
                <c:pt idx="781">
                  <c:v>4.1913333333333893E-6</c:v>
                </c:pt>
                <c:pt idx="782">
                  <c:v>6.655999999999958E-6</c:v>
                </c:pt>
                <c:pt idx="783">
                  <c:v>4.3316666666666373E-6</c:v>
                </c:pt>
                <c:pt idx="784">
                  <c:v>5.1715000000000029E-6</c:v>
                </c:pt>
                <c:pt idx="785">
                  <c:v>4.2126666666666068E-6</c:v>
                </c:pt>
                <c:pt idx="786">
                  <c:v>6.0471666666667059E-6</c:v>
                </c:pt>
                <c:pt idx="787">
                  <c:v>5.5311666666666586E-6</c:v>
                </c:pt>
                <c:pt idx="788">
                  <c:v>4.9768333333332889E-6</c:v>
                </c:pt>
                <c:pt idx="789">
                  <c:v>5.5166666666667014E-6</c:v>
                </c:pt>
                <c:pt idx="790">
                  <c:v>2.5264999999998817E-6</c:v>
                </c:pt>
                <c:pt idx="791">
                  <c:v>2.8736666666666659E-6</c:v>
                </c:pt>
                <c:pt idx="792">
                  <c:v>8.0849999999999065E-7</c:v>
                </c:pt>
                <c:pt idx="793">
                  <c:v>2.3076666666665903E-6</c:v>
                </c:pt>
                <c:pt idx="794">
                  <c:v>-9.016666666669497E-8</c:v>
                </c:pt>
                <c:pt idx="795">
                  <c:v>-3.1666666666662919E-7</c:v>
                </c:pt>
                <c:pt idx="796">
                  <c:v>1.6611666666666025E-6</c:v>
                </c:pt>
                <c:pt idx="797">
                  <c:v>4.4999999999949594E-8</c:v>
                </c:pt>
                <c:pt idx="798">
                  <c:v>-4.216666666669814E-8</c:v>
                </c:pt>
                <c:pt idx="799">
                  <c:v>6.0016666666659352E-7</c:v>
                </c:pt>
                <c:pt idx="800">
                  <c:v>2.0421666666666925E-6</c:v>
                </c:pt>
                <c:pt idx="801">
                  <c:v>3.3623333333332927E-6</c:v>
                </c:pt>
                <c:pt idx="802">
                  <c:v>3.0688333333333336E-6</c:v>
                </c:pt>
                <c:pt idx="803">
                  <c:v>4.7418333333333292E-6</c:v>
                </c:pt>
                <c:pt idx="804">
                  <c:v>4.8568333333332426E-6</c:v>
                </c:pt>
                <c:pt idx="805">
                  <c:v>4.0361666666666467E-6</c:v>
                </c:pt>
                <c:pt idx="806">
                  <c:v>4.0036666666666229E-6</c:v>
                </c:pt>
                <c:pt idx="807">
                  <c:v>5.2448333333333886E-6</c:v>
                </c:pt>
                <c:pt idx="808">
                  <c:v>5.8470000000000136E-6</c:v>
                </c:pt>
                <c:pt idx="809">
                  <c:v>3.4291666666665761E-6</c:v>
                </c:pt>
                <c:pt idx="810">
                  <c:v>2.1438333333332433E-6</c:v>
                </c:pt>
                <c:pt idx="811">
                  <c:v>1.7706666666666461E-6</c:v>
                </c:pt>
                <c:pt idx="812">
                  <c:v>3.7326666666666385E-6</c:v>
                </c:pt>
                <c:pt idx="813">
                  <c:v>2.5190000000000889E-6</c:v>
                </c:pt>
                <c:pt idx="814">
                  <c:v>2.3208333333333197E-6</c:v>
                </c:pt>
                <c:pt idx="815">
                  <c:v>3.2066666666667049E-6</c:v>
                </c:pt>
                <c:pt idx="816">
                  <c:v>5.8181666666666781E-6</c:v>
                </c:pt>
                <c:pt idx="817">
                  <c:v>4.926833333333369E-6</c:v>
                </c:pt>
                <c:pt idx="818">
                  <c:v>2.5888333333333653E-6</c:v>
                </c:pt>
                <c:pt idx="819">
                  <c:v>7.8816666666668049E-7</c:v>
                </c:pt>
                <c:pt idx="820">
                  <c:v>-2.1766666666669671E-7</c:v>
                </c:pt>
                <c:pt idx="821">
                  <c:v>8.4633333333325109E-7</c:v>
                </c:pt>
                <c:pt idx="822">
                  <c:v>-4.5216666666664847E-7</c:v>
                </c:pt>
                <c:pt idx="823">
                  <c:v>1.278999999999972E-6</c:v>
                </c:pt>
                <c:pt idx="824">
                  <c:v>2.7593333333333393E-6</c:v>
                </c:pt>
                <c:pt idx="825">
                  <c:v>6.9744999999999313E-6</c:v>
                </c:pt>
                <c:pt idx="826">
                  <c:v>6.5188333333332819E-6</c:v>
                </c:pt>
                <c:pt idx="827">
                  <c:v>6.5518333333333678E-6</c:v>
                </c:pt>
                <c:pt idx="828">
                  <c:v>7.9155000000000024E-6</c:v>
                </c:pt>
                <c:pt idx="829">
                  <c:v>8.056666666666633E-6</c:v>
                </c:pt>
                <c:pt idx="830">
                  <c:v>5.2303333333333772E-6</c:v>
                </c:pt>
                <c:pt idx="831">
                  <c:v>4.8141666666666992E-6</c:v>
                </c:pt>
                <c:pt idx="832">
                  <c:v>7.2934999999999667E-6</c:v>
                </c:pt>
                <c:pt idx="833">
                  <c:v>7.2676666666666783E-6</c:v>
                </c:pt>
                <c:pt idx="834">
                  <c:v>4.2478333333333031E-6</c:v>
                </c:pt>
                <c:pt idx="835">
                  <c:v>4.0733333333332661E-6</c:v>
                </c:pt>
                <c:pt idx="836">
                  <c:v>6.3534999999999655E-6</c:v>
                </c:pt>
                <c:pt idx="837">
                  <c:v>3.4931666666666622E-6</c:v>
                </c:pt>
                <c:pt idx="838">
                  <c:v>2.4186666666666575E-6</c:v>
                </c:pt>
                <c:pt idx="839">
                  <c:v>1.406166666666599E-6</c:v>
                </c:pt>
                <c:pt idx="840">
                  <c:v>1.546000000000056E-6</c:v>
                </c:pt>
                <c:pt idx="841">
                  <c:v>3.1990000000000078E-6</c:v>
                </c:pt>
                <c:pt idx="842">
                  <c:v>3.7451666666666727E-6</c:v>
                </c:pt>
                <c:pt idx="843">
                  <c:v>5.0660000000000223E-6</c:v>
                </c:pt>
                <c:pt idx="844">
                  <c:v>4.6038333333333248E-6</c:v>
                </c:pt>
                <c:pt idx="845">
                  <c:v>6.8050000000000272E-6</c:v>
                </c:pt>
                <c:pt idx="846">
                  <c:v>1.1004833333333388E-5</c:v>
                </c:pt>
                <c:pt idx="847">
                  <c:v>7.7116666666666219E-6</c:v>
                </c:pt>
                <c:pt idx="848">
                  <c:v>7.4478333333332725E-6</c:v>
                </c:pt>
                <c:pt idx="849">
                  <c:v>6.2418333333333657E-6</c:v>
                </c:pt>
                <c:pt idx="850">
                  <c:v>6.9648333333333112E-6</c:v>
                </c:pt>
                <c:pt idx="851">
                  <c:v>5.8019999999999556E-6</c:v>
                </c:pt>
                <c:pt idx="852">
                  <c:v>3.438333333333351E-6</c:v>
                </c:pt>
                <c:pt idx="853">
                  <c:v>5.4318333333332972E-6</c:v>
                </c:pt>
                <c:pt idx="854">
                  <c:v>3.1818333333332696E-6</c:v>
                </c:pt>
                <c:pt idx="855">
                  <c:v>3.4959999999999679E-6</c:v>
                </c:pt>
                <c:pt idx="856">
                  <c:v>2.6021666666666194E-6</c:v>
                </c:pt>
                <c:pt idx="857">
                  <c:v>1.8775000000000172E-6</c:v>
                </c:pt>
                <c:pt idx="858">
                  <c:v>3.1286666666666694E-6</c:v>
                </c:pt>
                <c:pt idx="859">
                  <c:v>3.94999999999931E-7</c:v>
                </c:pt>
                <c:pt idx="860">
                  <c:v>-1.2438333333333841E-6</c:v>
                </c:pt>
                <c:pt idx="861">
                  <c:v>-1.2133333333332833E-7</c:v>
                </c:pt>
                <c:pt idx="862">
                  <c:v>1.6108333333333621E-6</c:v>
                </c:pt>
                <c:pt idx="863">
                  <c:v>1.066999999999995E-6</c:v>
                </c:pt>
                <c:pt idx="864">
                  <c:v>2.0856666666666185E-6</c:v>
                </c:pt>
                <c:pt idx="865">
                  <c:v>2.2276666666665775E-6</c:v>
                </c:pt>
                <c:pt idx="866">
                  <c:v>5.1008333333333981E-6</c:v>
                </c:pt>
                <c:pt idx="867">
                  <c:v>3.6344999999999802E-6</c:v>
                </c:pt>
                <c:pt idx="868">
                  <c:v>2.8528333333333478E-6</c:v>
                </c:pt>
                <c:pt idx="869">
                  <c:v>2.9680000000000028E-6</c:v>
                </c:pt>
                <c:pt idx="870">
                  <c:v>1.330166666666595E-6</c:v>
                </c:pt>
                <c:pt idx="871">
                  <c:v>2.5574999999999903E-6</c:v>
                </c:pt>
                <c:pt idx="872">
                  <c:v>-6.2166666666687784E-8</c:v>
                </c:pt>
                <c:pt idx="873">
                  <c:v>7.3966666666667579E-7</c:v>
                </c:pt>
                <c:pt idx="874">
                  <c:v>-6.7050000000004042E-7</c:v>
                </c:pt>
                <c:pt idx="875">
                  <c:v>8.2716666666669825E-7</c:v>
                </c:pt>
                <c:pt idx="876">
                  <c:v>-3.5433333333341911E-7</c:v>
                </c:pt>
                <c:pt idx="877">
                  <c:v>7.8333333333301808E-8</c:v>
                </c:pt>
                <c:pt idx="878">
                  <c:v>2.5559999999999667E-6</c:v>
                </c:pt>
                <c:pt idx="879">
                  <c:v>2.4996666666666318E-6</c:v>
                </c:pt>
                <c:pt idx="880">
                  <c:v>3.5041666666665644E-6</c:v>
                </c:pt>
                <c:pt idx="881">
                  <c:v>4.7981666666665557E-6</c:v>
                </c:pt>
                <c:pt idx="882">
                  <c:v>4.9969999999999659E-6</c:v>
                </c:pt>
                <c:pt idx="883">
                  <c:v>5.7811666666666376E-6</c:v>
                </c:pt>
                <c:pt idx="884">
                  <c:v>9.6879999999999926E-6</c:v>
                </c:pt>
                <c:pt idx="885">
                  <c:v>1.1164666666666672E-5</c:v>
                </c:pt>
                <c:pt idx="886">
                  <c:v>1.259183333333333E-5</c:v>
                </c:pt>
                <c:pt idx="887">
                  <c:v>1.0722499999999964E-5</c:v>
                </c:pt>
                <c:pt idx="888">
                  <c:v>1.0782166666666612E-5</c:v>
                </c:pt>
                <c:pt idx="889">
                  <c:v>9.6238333333332734E-6</c:v>
                </c:pt>
                <c:pt idx="890">
                  <c:v>6.7588333333333745E-6</c:v>
                </c:pt>
                <c:pt idx="891">
                  <c:v>5.0235000000000037E-6</c:v>
                </c:pt>
                <c:pt idx="892">
                  <c:v>4.4386666666666416E-6</c:v>
                </c:pt>
                <c:pt idx="893">
                  <c:v>4.3496666666665955E-6</c:v>
                </c:pt>
                <c:pt idx="894">
                  <c:v>6.297333333333318E-6</c:v>
                </c:pt>
                <c:pt idx="895">
                  <c:v>7.1673333333333554E-6</c:v>
                </c:pt>
                <c:pt idx="896">
                  <c:v>6.8533333333332903E-6</c:v>
                </c:pt>
                <c:pt idx="897">
                  <c:v>6.5668333333332787E-6</c:v>
                </c:pt>
                <c:pt idx="898">
                  <c:v>5.9279999999999338E-6</c:v>
                </c:pt>
                <c:pt idx="899">
                  <c:v>7.3633333333332973E-6</c:v>
                </c:pt>
                <c:pt idx="900">
                  <c:v>7.5603333333333633E-6</c:v>
                </c:pt>
                <c:pt idx="901">
                  <c:v>6.1461666666666383E-6</c:v>
                </c:pt>
                <c:pt idx="902">
                  <c:v>6.023166666666599E-6</c:v>
                </c:pt>
                <c:pt idx="903">
                  <c:v>6.4533333333332806E-6</c:v>
                </c:pt>
                <c:pt idx="904">
                  <c:v>6.8276666666666351E-6</c:v>
                </c:pt>
                <c:pt idx="905">
                  <c:v>4.6739999999999217E-6</c:v>
                </c:pt>
                <c:pt idx="906">
                  <c:v>9.0566666666663321E-7</c:v>
                </c:pt>
                <c:pt idx="907">
                  <c:v>3.4848333333332157E-6</c:v>
                </c:pt>
                <c:pt idx="908">
                  <c:v>2.7081666666666079E-6</c:v>
                </c:pt>
                <c:pt idx="909">
                  <c:v>4.1250000000000054E-6</c:v>
                </c:pt>
                <c:pt idx="910">
                  <c:v>3.4339999999999675E-6</c:v>
                </c:pt>
                <c:pt idx="911">
                  <c:v>1.8361666666667016E-6</c:v>
                </c:pt>
                <c:pt idx="912">
                  <c:v>3.4586666666666611E-6</c:v>
                </c:pt>
                <c:pt idx="913">
                  <c:v>2.5819999999999424E-6</c:v>
                </c:pt>
                <c:pt idx="914">
                  <c:v>2.2076666666666963E-6</c:v>
                </c:pt>
                <c:pt idx="915">
                  <c:v>1.6571666666666479E-6</c:v>
                </c:pt>
                <c:pt idx="916">
                  <c:v>1.6551666666666165E-6</c:v>
                </c:pt>
                <c:pt idx="917">
                  <c:v>2.9361666666666199E-6</c:v>
                </c:pt>
                <c:pt idx="918">
                  <c:v>3.5726666666666671E-6</c:v>
                </c:pt>
                <c:pt idx="919">
                  <c:v>3.6283333333328189E-7</c:v>
                </c:pt>
                <c:pt idx="920">
                  <c:v>1.6293333333333281E-6</c:v>
                </c:pt>
                <c:pt idx="921">
                  <c:v>-1.2366666666673454E-7</c:v>
                </c:pt>
                <c:pt idx="922">
                  <c:v>3.0816666666665798E-7</c:v>
                </c:pt>
                <c:pt idx="923">
                  <c:v>-1.7816666666667109E-7</c:v>
                </c:pt>
                <c:pt idx="924">
                  <c:v>5.7166666666663268E-7</c:v>
                </c:pt>
                <c:pt idx="925">
                  <c:v>1.027333333333282E-6</c:v>
                </c:pt>
                <c:pt idx="926">
                  <c:v>1.3554999999999839E-6</c:v>
                </c:pt>
                <c:pt idx="927">
                  <c:v>2.3884999999999315E-6</c:v>
                </c:pt>
                <c:pt idx="928">
                  <c:v>3.5823333333332872E-6</c:v>
                </c:pt>
                <c:pt idx="929">
                  <c:v>3.4966666666667173E-6</c:v>
                </c:pt>
                <c:pt idx="930">
                  <c:v>1.1666666666665685E-6</c:v>
                </c:pt>
                <c:pt idx="931">
                  <c:v>3.9461666666665849E-6</c:v>
                </c:pt>
                <c:pt idx="932">
                  <c:v>2.6669999999999255E-6</c:v>
                </c:pt>
                <c:pt idx="933">
                  <c:v>2.464166666666615E-6</c:v>
                </c:pt>
                <c:pt idx="934">
                  <c:v>9.8316666666660663E-7</c:v>
                </c:pt>
                <c:pt idx="935">
                  <c:v>2.219499999999981E-6</c:v>
                </c:pt>
                <c:pt idx="936">
                  <c:v>3.9111666666665759E-6</c:v>
                </c:pt>
                <c:pt idx="937">
                  <c:v>2.9866666666666019E-6</c:v>
                </c:pt>
                <c:pt idx="938">
                  <c:v>3.1584999999999122E-6</c:v>
                </c:pt>
                <c:pt idx="939">
                  <c:v>3.0998333333332796E-6</c:v>
                </c:pt>
                <c:pt idx="940">
                  <c:v>4.5808333333333421E-6</c:v>
                </c:pt>
                <c:pt idx="941">
                  <c:v>2.8056666666666252E-6</c:v>
                </c:pt>
                <c:pt idx="942">
                  <c:v>3.1048333333333041E-6</c:v>
                </c:pt>
                <c:pt idx="943">
                  <c:v>3.193000000000076E-6</c:v>
                </c:pt>
                <c:pt idx="944">
                  <c:v>3.9413333333333561E-6</c:v>
                </c:pt>
                <c:pt idx="945">
                  <c:v>4.8968333333332761E-6</c:v>
                </c:pt>
                <c:pt idx="946">
                  <c:v>4.1696666666666887E-6</c:v>
                </c:pt>
                <c:pt idx="947">
                  <c:v>6.6666666666667564E-6</c:v>
                </c:pt>
                <c:pt idx="948">
                  <c:v>6.1426666666666374E-6</c:v>
                </c:pt>
                <c:pt idx="949">
                  <c:v>7.8873333333333078E-6</c:v>
                </c:pt>
                <c:pt idx="950">
                  <c:v>6.7644999999999858E-6</c:v>
                </c:pt>
                <c:pt idx="951">
                  <c:v>7.1116666666666073E-6</c:v>
                </c:pt>
                <c:pt idx="952">
                  <c:v>6.733999999999885E-6</c:v>
                </c:pt>
                <c:pt idx="953">
                  <c:v>6.5308333333333624E-6</c:v>
                </c:pt>
                <c:pt idx="954">
                  <c:v>6.7333333333332982E-6</c:v>
                </c:pt>
                <c:pt idx="955">
                  <c:v>3.4686666666667101E-6</c:v>
                </c:pt>
                <c:pt idx="956">
                  <c:v>2.9533333333333581E-6</c:v>
                </c:pt>
                <c:pt idx="957">
                  <c:v>3.5054999999999548E-6</c:v>
                </c:pt>
                <c:pt idx="958">
                  <c:v>2.9259999999999378E-6</c:v>
                </c:pt>
                <c:pt idx="959">
                  <c:v>-4.656666666666984E-7</c:v>
                </c:pt>
                <c:pt idx="960">
                  <c:v>-1.505000000000061E-6</c:v>
                </c:pt>
                <c:pt idx="961">
                  <c:v>-5.6199999999995837E-7</c:v>
                </c:pt>
                <c:pt idx="962">
                  <c:v>2.39833333333351E-7</c:v>
                </c:pt>
                <c:pt idx="963">
                  <c:v>1.3881666666666409E-6</c:v>
                </c:pt>
                <c:pt idx="964">
                  <c:v>1.6183333333333176E-6</c:v>
                </c:pt>
                <c:pt idx="965">
                  <c:v>4.7790000000000029E-6</c:v>
                </c:pt>
                <c:pt idx="966">
                  <c:v>5.2925000000000107E-6</c:v>
                </c:pt>
                <c:pt idx="967">
                  <c:v>3.5598333333333666E-6</c:v>
                </c:pt>
                <c:pt idx="968">
                  <c:v>4.6266666666666201E-6</c:v>
                </c:pt>
                <c:pt idx="969">
                  <c:v>1.824666666666629E-6</c:v>
                </c:pt>
                <c:pt idx="970">
                  <c:v>3.9498333333332731E-6</c:v>
                </c:pt>
                <c:pt idx="971">
                  <c:v>5.5254999999999389E-6</c:v>
                </c:pt>
                <c:pt idx="972">
                  <c:v>6.1626666666666271E-6</c:v>
                </c:pt>
                <c:pt idx="973">
                  <c:v>9.2264999999999361E-6</c:v>
                </c:pt>
                <c:pt idx="974">
                  <c:v>8.5103333333332509E-6</c:v>
                </c:pt>
                <c:pt idx="975">
                  <c:v>1.1007833333333327E-5</c:v>
                </c:pt>
                <c:pt idx="976">
                  <c:v>1.0038499999999982E-5</c:v>
                </c:pt>
                <c:pt idx="977">
                  <c:v>9.5424999999999785E-6</c:v>
                </c:pt>
                <c:pt idx="978">
                  <c:v>1.2001833333333365E-5</c:v>
                </c:pt>
                <c:pt idx="979">
                  <c:v>7.2494999999999786E-6</c:v>
                </c:pt>
                <c:pt idx="980">
                  <c:v>6.4689999999999409E-6</c:v>
                </c:pt>
                <c:pt idx="981">
                  <c:v>4.8983333333333539E-6</c:v>
                </c:pt>
                <c:pt idx="982">
                  <c:v>2.1958333333333573E-6</c:v>
                </c:pt>
                <c:pt idx="983">
                  <c:v>1.1104999999999752E-6</c:v>
                </c:pt>
                <c:pt idx="984">
                  <c:v>-1.5794999999999872E-6</c:v>
                </c:pt>
                <c:pt idx="985">
                  <c:v>2.6471666666666232E-6</c:v>
                </c:pt>
                <c:pt idx="986">
                  <c:v>3.5108333333332999E-6</c:v>
                </c:pt>
                <c:pt idx="987">
                  <c:v>2.6966666666666979E-6</c:v>
                </c:pt>
                <c:pt idx="988">
                  <c:v>6.1951666666666509E-6</c:v>
                </c:pt>
                <c:pt idx="989">
                  <c:v>3.4361666666666863E-6</c:v>
                </c:pt>
                <c:pt idx="990">
                  <c:v>3.4928333333332875E-6</c:v>
                </c:pt>
                <c:pt idx="991">
                  <c:v>2.9169999999999587E-6</c:v>
                </c:pt>
                <c:pt idx="992">
                  <c:v>3.6066666666667146E-6</c:v>
                </c:pt>
                <c:pt idx="993">
                  <c:v>3.6651666666666057E-6</c:v>
                </c:pt>
                <c:pt idx="994">
                  <c:v>1.5983333333332737E-6</c:v>
                </c:pt>
                <c:pt idx="995">
                  <c:v>3.8118333333332687E-6</c:v>
                </c:pt>
                <c:pt idx="996">
                  <c:v>3.8705000000000098E-6</c:v>
                </c:pt>
                <c:pt idx="997">
                  <c:v>6.367999999999977E-6</c:v>
                </c:pt>
                <c:pt idx="998">
                  <c:v>5.9724999999999839E-6</c:v>
                </c:pt>
                <c:pt idx="999">
                  <c:v>4.2055000000000261E-6</c:v>
                </c:pt>
                <c:pt idx="1000">
                  <c:v>4.5241666666666867E-6</c:v>
                </c:pt>
                <c:pt idx="1001">
                  <c:v>4.266166666666636E-6</c:v>
                </c:pt>
                <c:pt idx="1002">
                  <c:v>5.7828333333332944E-6</c:v>
                </c:pt>
                <c:pt idx="1003">
                  <c:v>3.9198333333333971E-6</c:v>
                </c:pt>
                <c:pt idx="1004">
                  <c:v>2.5046666666666021E-6</c:v>
                </c:pt>
                <c:pt idx="1005">
                  <c:v>4.9138333333332727E-6</c:v>
                </c:pt>
                <c:pt idx="1006">
                  <c:v>6.5693333333333181E-6</c:v>
                </c:pt>
                <c:pt idx="1007">
                  <c:v>7.8973333333333569E-6</c:v>
                </c:pt>
                <c:pt idx="1008">
                  <c:v>4.9170000000000073E-6</c:v>
                </c:pt>
                <c:pt idx="1009">
                  <c:v>5.0628333333333419E-6</c:v>
                </c:pt>
                <c:pt idx="1010">
                  <c:v>5.1189999999999352E-6</c:v>
                </c:pt>
                <c:pt idx="1011">
                  <c:v>5.868000000000019E-6</c:v>
                </c:pt>
                <c:pt idx="1012">
                  <c:v>3.2623333333333445E-6</c:v>
                </c:pt>
                <c:pt idx="1013">
                  <c:v>1.819833333333346E-6</c:v>
                </c:pt>
                <c:pt idx="1014">
                  <c:v>5.9749999999999691E-6</c:v>
                </c:pt>
                <c:pt idx="1015">
                  <c:v>6.7569999999999219E-6</c:v>
                </c:pt>
                <c:pt idx="1016">
                  <c:v>9.0723333333333177E-6</c:v>
                </c:pt>
                <c:pt idx="1017">
                  <c:v>1.0507666666666681E-5</c:v>
                </c:pt>
                <c:pt idx="1018">
                  <c:v>1.2410000000000025E-5</c:v>
                </c:pt>
                <c:pt idx="1019">
                  <c:v>1.3328000000000005E-5</c:v>
                </c:pt>
                <c:pt idx="1020">
                  <c:v>1.0636500000000019E-5</c:v>
                </c:pt>
                <c:pt idx="1021">
                  <c:v>8.4723333333333031E-6</c:v>
                </c:pt>
                <c:pt idx="1022">
                  <c:v>5.6156666666666339E-6</c:v>
                </c:pt>
                <c:pt idx="1023">
                  <c:v>2.590666666666601E-6</c:v>
                </c:pt>
                <c:pt idx="1024">
                  <c:v>1.780166666666633E-6</c:v>
                </c:pt>
                <c:pt idx="1025">
                  <c:v>3.2050000000000481E-7</c:v>
                </c:pt>
                <c:pt idx="1026">
                  <c:v>7.8749999999993105E-7</c:v>
                </c:pt>
                <c:pt idx="1027">
                  <c:v>9.6033333333331132E-7</c:v>
                </c:pt>
                <c:pt idx="1028">
                  <c:v>1.986666666666686E-7</c:v>
                </c:pt>
                <c:pt idx="1029">
                  <c:v>2.5500000000000349E-7</c:v>
                </c:pt>
                <c:pt idx="1030">
                  <c:v>6.111666666666583E-7</c:v>
                </c:pt>
                <c:pt idx="1031">
                  <c:v>1.6166666666666608E-6</c:v>
                </c:pt>
                <c:pt idx="1032">
                  <c:v>4.6016666666666602E-7</c:v>
                </c:pt>
                <c:pt idx="1033">
                  <c:v>6.6283333333334339E-7</c:v>
                </c:pt>
                <c:pt idx="1034">
                  <c:v>5.8696666666666758E-6</c:v>
                </c:pt>
                <c:pt idx="1035">
                  <c:v>6.4894999999999927E-6</c:v>
                </c:pt>
                <c:pt idx="1036">
                  <c:v>6.6198333333333543E-6</c:v>
                </c:pt>
                <c:pt idx="1037">
                  <c:v>6.423666666666725E-6</c:v>
                </c:pt>
                <c:pt idx="1038">
                  <c:v>8.4056666666667071E-6</c:v>
                </c:pt>
                <c:pt idx="1039">
                  <c:v>8.4403333333333413E-6</c:v>
                </c:pt>
                <c:pt idx="1040">
                  <c:v>6.3106666666666263E-6</c:v>
                </c:pt>
                <c:pt idx="1041">
                  <c:v>5.8251666666667341E-6</c:v>
                </c:pt>
                <c:pt idx="1042">
                  <c:v>3.7848333333333315E-6</c:v>
                </c:pt>
                <c:pt idx="1043">
                  <c:v>5.6693333333332962E-6</c:v>
                </c:pt>
                <c:pt idx="1044">
                  <c:v>5.616833333333337E-6</c:v>
                </c:pt>
                <c:pt idx="1045">
                  <c:v>4.915666666666671E-6</c:v>
                </c:pt>
                <c:pt idx="1046">
                  <c:v>3.2344999999999705E-6</c:v>
                </c:pt>
                <c:pt idx="1047">
                  <c:v>3.2738333333333629E-6</c:v>
                </c:pt>
                <c:pt idx="1048">
                  <c:v>6.8065000000000508E-6</c:v>
                </c:pt>
                <c:pt idx="1049">
                  <c:v>6.6286666666667002E-6</c:v>
                </c:pt>
                <c:pt idx="1050">
                  <c:v>4.5669999999999175E-6</c:v>
                </c:pt>
                <c:pt idx="1051">
                  <c:v>6.5783333333333514E-6</c:v>
                </c:pt>
                <c:pt idx="1052">
                  <c:v>8.9184999999999655E-6</c:v>
                </c:pt>
                <c:pt idx="1053">
                  <c:v>9.9121666666666291E-6</c:v>
                </c:pt>
                <c:pt idx="1054">
                  <c:v>9.4113333333333427E-6</c:v>
                </c:pt>
                <c:pt idx="1055">
                  <c:v>7.2378333333333812E-6</c:v>
                </c:pt>
                <c:pt idx="1056">
                  <c:v>5.9298333333333321E-6</c:v>
                </c:pt>
                <c:pt idx="1057">
                  <c:v>7.5461666666666724E-6</c:v>
                </c:pt>
                <c:pt idx="1058">
                  <c:v>4.5709999999999805E-6</c:v>
                </c:pt>
                <c:pt idx="1059">
                  <c:v>4.1244999999999433E-6</c:v>
                </c:pt>
                <c:pt idx="1060">
                  <c:v>2.0093333333333482E-6</c:v>
                </c:pt>
                <c:pt idx="1061">
                  <c:v>1.5856666666666606E-6</c:v>
                </c:pt>
                <c:pt idx="1062">
                  <c:v>4.2605000000000247E-6</c:v>
                </c:pt>
                <c:pt idx="1063">
                  <c:v>1.1718333333332804E-6</c:v>
                </c:pt>
                <c:pt idx="1064">
                  <c:v>2.7661666666666538E-6</c:v>
                </c:pt>
                <c:pt idx="1065">
                  <c:v>2.7356666666666072E-6</c:v>
                </c:pt>
                <c:pt idx="1066">
                  <c:v>4.1641666666666563E-6</c:v>
                </c:pt>
                <c:pt idx="1067">
                  <c:v>5.4783333333333789E-6</c:v>
                </c:pt>
                <c:pt idx="1068">
                  <c:v>6.2369999999999201E-6</c:v>
                </c:pt>
                <c:pt idx="1069">
                  <c:v>7.2636666666666154E-6</c:v>
                </c:pt>
                <c:pt idx="1070">
                  <c:v>7.2895000000000121E-6</c:v>
                </c:pt>
                <c:pt idx="1071">
                  <c:v>7.1424999999999744E-6</c:v>
                </c:pt>
                <c:pt idx="1072">
                  <c:v>5.184500000000045E-6</c:v>
                </c:pt>
                <c:pt idx="1073">
                  <c:v>6.6378333333333124E-6</c:v>
                </c:pt>
                <c:pt idx="1074">
                  <c:v>6.2126666666666012E-6</c:v>
                </c:pt>
                <c:pt idx="1075">
                  <c:v>4.6779999999999847E-6</c:v>
                </c:pt>
                <c:pt idx="1076">
                  <c:v>3.5324999999999463E-6</c:v>
                </c:pt>
                <c:pt idx="1077">
                  <c:v>2.6646666666666277E-6</c:v>
                </c:pt>
                <c:pt idx="1078">
                  <c:v>4.8731666666666524E-6</c:v>
                </c:pt>
                <c:pt idx="1079">
                  <c:v>3.4546666666667065E-6</c:v>
                </c:pt>
                <c:pt idx="1080">
                  <c:v>1.0441666666667539E-6</c:v>
                </c:pt>
                <c:pt idx="1081">
                  <c:v>2.9738333333333014E-6</c:v>
                </c:pt>
                <c:pt idx="1082">
                  <c:v>2.7173333333333285E-6</c:v>
                </c:pt>
                <c:pt idx="1083">
                  <c:v>2.7334999999999968E-6</c:v>
                </c:pt>
                <c:pt idx="1084">
                  <c:v>1.5546666666667146E-6</c:v>
                </c:pt>
                <c:pt idx="1085">
                  <c:v>1.7441666666666083E-6</c:v>
                </c:pt>
                <c:pt idx="1086">
                  <c:v>3.5059999999999627E-6</c:v>
                </c:pt>
                <c:pt idx="1087">
                  <c:v>3.5424999999999953E-6</c:v>
                </c:pt>
                <c:pt idx="1088">
                  <c:v>3.8528333333333179E-6</c:v>
                </c:pt>
                <c:pt idx="1089">
                  <c:v>4.0089999999999679E-6</c:v>
                </c:pt>
                <c:pt idx="1090">
                  <c:v>4.7153333333332373E-6</c:v>
                </c:pt>
                <c:pt idx="1091">
                  <c:v>4.7184999999999718E-6</c:v>
                </c:pt>
                <c:pt idx="1092">
                  <c:v>5.1456666666666062E-6</c:v>
                </c:pt>
                <c:pt idx="1093">
                  <c:v>5.28433333333336E-6</c:v>
                </c:pt>
                <c:pt idx="1094">
                  <c:v>6.6631666666666471E-6</c:v>
                </c:pt>
                <c:pt idx="1095">
                  <c:v>6.1956666666666588E-6</c:v>
                </c:pt>
                <c:pt idx="1096">
                  <c:v>4.633500000000043E-6</c:v>
                </c:pt>
                <c:pt idx="1097">
                  <c:v>5.9658333333333026E-6</c:v>
                </c:pt>
                <c:pt idx="1098">
                  <c:v>6.0628333333333662E-6</c:v>
                </c:pt>
                <c:pt idx="1099">
                  <c:v>5.9751666666667106E-6</c:v>
                </c:pt>
                <c:pt idx="1100">
                  <c:v>6.2915000000000193E-6</c:v>
                </c:pt>
                <c:pt idx="1101">
                  <c:v>7.6768333333333003E-6</c:v>
                </c:pt>
                <c:pt idx="1102">
                  <c:v>9.1103333333332655E-6</c:v>
                </c:pt>
                <c:pt idx="1103">
                  <c:v>8.5273333333333017E-6</c:v>
                </c:pt>
                <c:pt idx="1104">
                  <c:v>8.7293333333333381E-6</c:v>
                </c:pt>
                <c:pt idx="1105">
                  <c:v>8.3503333333333337E-6</c:v>
                </c:pt>
                <c:pt idx="1106">
                  <c:v>8.0108333333333008E-6</c:v>
                </c:pt>
                <c:pt idx="1107">
                  <c:v>8.2628333333333113E-6</c:v>
                </c:pt>
                <c:pt idx="1108">
                  <c:v>7.9245000000000357E-6</c:v>
                </c:pt>
                <c:pt idx="1109">
                  <c:v>8.4868333333332603E-6</c:v>
                </c:pt>
                <c:pt idx="1110">
                  <c:v>6.9393333333332891E-6</c:v>
                </c:pt>
                <c:pt idx="1111">
                  <c:v>6.4408333333333006E-6</c:v>
                </c:pt>
                <c:pt idx="1112">
                  <c:v>7.270499999999984E-6</c:v>
                </c:pt>
                <c:pt idx="1113">
                  <c:v>7.4606666666666814E-6</c:v>
                </c:pt>
                <c:pt idx="1114">
                  <c:v>7.5576666666666908E-6</c:v>
                </c:pt>
                <c:pt idx="1115">
                  <c:v>5.5970000000000347E-6</c:v>
                </c:pt>
                <c:pt idx="1116">
                  <c:v>8.2075000000000464E-6</c:v>
                </c:pt>
                <c:pt idx="1117">
                  <c:v>9.7949999999999969E-6</c:v>
                </c:pt>
                <c:pt idx="1118">
                  <c:v>8.905666666666665E-6</c:v>
                </c:pt>
                <c:pt idx="1119">
                  <c:v>7.9424999999999938E-6</c:v>
                </c:pt>
                <c:pt idx="1120">
                  <c:v>9.2080000000000243E-6</c:v>
                </c:pt>
                <c:pt idx="1121">
                  <c:v>1.0620500000000038E-5</c:v>
                </c:pt>
                <c:pt idx="1122">
                  <c:v>8.8463333333332829E-6</c:v>
                </c:pt>
                <c:pt idx="1123">
                  <c:v>7.7638333333333691E-6</c:v>
                </c:pt>
                <c:pt idx="1124">
                  <c:v>8.3614999999999775E-6</c:v>
                </c:pt>
                <c:pt idx="1125">
                  <c:v>9.076666666666647E-6</c:v>
                </c:pt>
                <c:pt idx="1126">
                  <c:v>9.3616666666666349E-6</c:v>
                </c:pt>
                <c:pt idx="1127">
                  <c:v>9.6278333333333363E-6</c:v>
                </c:pt>
                <c:pt idx="1128">
                  <c:v>1.0072999999999983E-5</c:v>
                </c:pt>
                <c:pt idx="1129">
                  <c:v>1.0855499999999998E-5</c:v>
                </c:pt>
                <c:pt idx="1130">
                  <c:v>1.1038333333333373E-5</c:v>
                </c:pt>
                <c:pt idx="1131">
                  <c:v>1.0882499999999989E-5</c:v>
                </c:pt>
                <c:pt idx="1132">
                  <c:v>1.0649999999999961E-5</c:v>
                </c:pt>
                <c:pt idx="1133">
                  <c:v>1.1307333333333326E-5</c:v>
                </c:pt>
                <c:pt idx="1134">
                  <c:v>1.1544166666666684E-5</c:v>
                </c:pt>
                <c:pt idx="1135">
                  <c:v>1.2047666666666643E-5</c:v>
                </c:pt>
                <c:pt idx="1136">
                  <c:v>1.2422500000000005E-5</c:v>
                </c:pt>
                <c:pt idx="1137">
                  <c:v>1.3058500000000044E-5</c:v>
                </c:pt>
                <c:pt idx="1138">
                  <c:v>1.2159833333333413E-5</c:v>
                </c:pt>
                <c:pt idx="1139">
                  <c:v>1.1199499999999939E-5</c:v>
                </c:pt>
                <c:pt idx="1140">
                  <c:v>1.1190999999999914E-5</c:v>
                </c:pt>
                <c:pt idx="1141">
                  <c:v>1.1253333333333343E-5</c:v>
                </c:pt>
                <c:pt idx="1142">
                  <c:v>1.0669000000000043E-5</c:v>
                </c:pt>
                <c:pt idx="1143">
                  <c:v>1.0653333333333274E-5</c:v>
                </c:pt>
                <c:pt idx="1144">
                  <c:v>1.0898833333333237E-5</c:v>
                </c:pt>
                <c:pt idx="1145">
                  <c:v>1.1083833333333385E-5</c:v>
                </c:pt>
                <c:pt idx="1146">
                  <c:v>1.0435666666666632E-5</c:v>
                </c:pt>
                <c:pt idx="1147">
                  <c:v>9.334999999999964E-6</c:v>
                </c:pt>
                <c:pt idx="1148">
                  <c:v>8.9861666666666857E-6</c:v>
                </c:pt>
                <c:pt idx="1149">
                  <c:v>8.3394999999999563E-6</c:v>
                </c:pt>
                <c:pt idx="1150">
                  <c:v>8.3228333333332802E-6</c:v>
                </c:pt>
                <c:pt idx="1151">
                  <c:v>8.0409999999999726E-6</c:v>
                </c:pt>
                <c:pt idx="1152">
                  <c:v>7.9128333333333299E-6</c:v>
                </c:pt>
                <c:pt idx="1153">
                  <c:v>8.3759999999999347E-6</c:v>
                </c:pt>
                <c:pt idx="1154">
                  <c:v>8.1068333333333487E-6</c:v>
                </c:pt>
                <c:pt idx="1155">
                  <c:v>8.6078333333333224E-6</c:v>
                </c:pt>
                <c:pt idx="1156">
                  <c:v>7.7008333333332445E-6</c:v>
                </c:pt>
                <c:pt idx="1157">
                  <c:v>8.0873333333333127E-6</c:v>
                </c:pt>
                <c:pt idx="1158">
                  <c:v>8.6246666666666858E-6</c:v>
                </c:pt>
                <c:pt idx="1159">
                  <c:v>8.0353333333333613E-6</c:v>
                </c:pt>
                <c:pt idx="1160">
                  <c:v>8.35266666666674E-6</c:v>
                </c:pt>
                <c:pt idx="1161">
                  <c:v>7.9468333333333231E-6</c:v>
                </c:pt>
                <c:pt idx="1162">
                  <c:v>7.6099999999999627E-6</c:v>
                </c:pt>
                <c:pt idx="1163">
                  <c:v>6.6750000000000403E-6</c:v>
                </c:pt>
                <c:pt idx="1164">
                  <c:v>6.421333333333373E-6</c:v>
                </c:pt>
                <c:pt idx="1165">
                  <c:v>6.4474999999999819E-6</c:v>
                </c:pt>
                <c:pt idx="1166">
                  <c:v>6.300333333333311E-6</c:v>
                </c:pt>
                <c:pt idx="1167">
                  <c:v>6.9048333333332338E-6</c:v>
                </c:pt>
                <c:pt idx="1168">
                  <c:v>7.9671666666665791E-6</c:v>
                </c:pt>
                <c:pt idx="1169">
                  <c:v>8.326833333333289E-6</c:v>
                </c:pt>
                <c:pt idx="1170">
                  <c:v>7.9931666666666632E-6</c:v>
                </c:pt>
                <c:pt idx="1171">
                  <c:v>8.2158333333333302E-6</c:v>
                </c:pt>
                <c:pt idx="1172">
                  <c:v>8.5228333333333393E-6</c:v>
                </c:pt>
                <c:pt idx="1173">
                  <c:v>8.3754999999999811E-6</c:v>
                </c:pt>
                <c:pt idx="1174">
                  <c:v>8.3055000000000715E-6</c:v>
                </c:pt>
                <c:pt idx="1175">
                  <c:v>8.3024999999999701E-6</c:v>
                </c:pt>
                <c:pt idx="1176">
                  <c:v>8.7216666666665868E-6</c:v>
                </c:pt>
                <c:pt idx="1177">
                  <c:v>8.9574999999999833E-6</c:v>
                </c:pt>
                <c:pt idx="1178">
                  <c:v>9.2038333333333282E-6</c:v>
                </c:pt>
                <c:pt idx="1179">
                  <c:v>8.9109999999999558E-6</c:v>
                </c:pt>
                <c:pt idx="1180">
                  <c:v>8.8221666666667056E-6</c:v>
                </c:pt>
                <c:pt idx="1181">
                  <c:v>9.0284999999999628E-6</c:v>
                </c:pt>
                <c:pt idx="1182">
                  <c:v>9.1995000000000531E-6</c:v>
                </c:pt>
                <c:pt idx="1183">
                  <c:v>9.4263333333333079E-6</c:v>
                </c:pt>
                <c:pt idx="1184">
                  <c:v>9.4536666666666198E-6</c:v>
                </c:pt>
                <c:pt idx="1185">
                  <c:v>9.8461666666666199E-6</c:v>
                </c:pt>
                <c:pt idx="1186">
                  <c:v>1.0007166666666607E-5</c:v>
                </c:pt>
                <c:pt idx="1187">
                  <c:v>1.022750000000003E-5</c:v>
                </c:pt>
                <c:pt idx="1188">
                  <c:v>1.0417833333333361E-5</c:v>
                </c:pt>
                <c:pt idx="1189">
                  <c:v>1.0556166666666577E-5</c:v>
                </c:pt>
                <c:pt idx="1190">
                  <c:v>1.118833333333335E-5</c:v>
                </c:pt>
                <c:pt idx="1191">
                  <c:v>1.1386999999999964E-5</c:v>
                </c:pt>
                <c:pt idx="1192">
                  <c:v>1.1803166666666696E-5</c:v>
                </c:pt>
                <c:pt idx="1193">
                  <c:v>1.2317833333333299E-5</c:v>
                </c:pt>
                <c:pt idx="1194">
                  <c:v>1.2602333333333279E-5</c:v>
                </c:pt>
                <c:pt idx="1195">
                  <c:v>1.269699999999999E-5</c:v>
                </c:pt>
                <c:pt idx="1196">
                  <c:v>1.2722833333333333E-5</c:v>
                </c:pt>
                <c:pt idx="1197">
                  <c:v>1.3199000000000034E-5</c:v>
                </c:pt>
                <c:pt idx="1198">
                  <c:v>1.3437166666666674E-5</c:v>
                </c:pt>
                <c:pt idx="1199">
                  <c:v>1.3877833333333358E-5</c:v>
                </c:pt>
                <c:pt idx="1200">
                  <c:v>1.4312333333333261E-5</c:v>
                </c:pt>
                <c:pt idx="1201">
                  <c:v>1.4950999999999918E-5</c:v>
                </c:pt>
                <c:pt idx="1202">
                  <c:v>1.5452666666666641E-5</c:v>
                </c:pt>
                <c:pt idx="1203">
                  <c:v>1.5626333333333296E-5</c:v>
                </c:pt>
                <c:pt idx="1204">
                  <c:v>1.6108499999999929E-5</c:v>
                </c:pt>
                <c:pt idx="1205">
                  <c:v>1.6284333333333302E-5</c:v>
                </c:pt>
                <c:pt idx="1206">
                  <c:v>1.6911166666666675E-5</c:v>
                </c:pt>
                <c:pt idx="1207">
                  <c:v>1.7330500000000033E-5</c:v>
                </c:pt>
                <c:pt idx="1208">
                  <c:v>1.7706999999999944E-5</c:v>
                </c:pt>
                <c:pt idx="1209">
                  <c:v>1.829333333333333E-5</c:v>
                </c:pt>
                <c:pt idx="1210">
                  <c:v>1.8421500000000027E-5</c:v>
                </c:pt>
                <c:pt idx="1211">
                  <c:v>1.8588833333333321E-5</c:v>
                </c:pt>
                <c:pt idx="1212">
                  <c:v>1.8649166666666718E-5</c:v>
                </c:pt>
                <c:pt idx="1213">
                  <c:v>1.852366666666664E-5</c:v>
                </c:pt>
                <c:pt idx="1214">
                  <c:v>1.8625166666666612E-5</c:v>
                </c:pt>
                <c:pt idx="1215">
                  <c:v>1.8392999999999903E-5</c:v>
                </c:pt>
                <c:pt idx="1216">
                  <c:v>1.8298833333333308E-5</c:v>
                </c:pt>
                <c:pt idx="1217">
                  <c:v>1.8505000000000041E-5</c:v>
                </c:pt>
                <c:pt idx="1218">
                  <c:v>1.8523333333333319E-5</c:v>
                </c:pt>
                <c:pt idx="1219">
                  <c:v>1.8885333333333327E-5</c:v>
                </c:pt>
                <c:pt idx="1220">
                  <c:v>1.8889666666666656E-5</c:v>
                </c:pt>
                <c:pt idx="1221">
                  <c:v>1.9004666666666732E-5</c:v>
                </c:pt>
                <c:pt idx="1222">
                  <c:v>1.9056166666666621E-5</c:v>
                </c:pt>
                <c:pt idx="1223">
                  <c:v>1.8427000000000005E-5</c:v>
                </c:pt>
                <c:pt idx="1224">
                  <c:v>1.758100000000002E-5</c:v>
                </c:pt>
                <c:pt idx="1225">
                  <c:v>1.6331499999999916E-5</c:v>
                </c:pt>
                <c:pt idx="1226">
                  <c:v>1.5016500000000028E-5</c:v>
                </c:pt>
                <c:pt idx="1227">
                  <c:v>1.4189999999999971E-5</c:v>
                </c:pt>
                <c:pt idx="1228">
                  <c:v>1.316083333333329E-5</c:v>
                </c:pt>
                <c:pt idx="1229">
                  <c:v>1.2100333333333289E-5</c:v>
                </c:pt>
                <c:pt idx="1230">
                  <c:v>1.1013500000000046E-5</c:v>
                </c:pt>
                <c:pt idx="1231">
                  <c:v>9.564666666666687E-6</c:v>
                </c:pt>
                <c:pt idx="1232">
                  <c:v>7.8721666666667096E-6</c:v>
                </c:pt>
                <c:pt idx="1233">
                  <c:v>5.9611666666666528E-6</c:v>
                </c:pt>
                <c:pt idx="1234">
                  <c:v>4.1898333333333115E-6</c:v>
                </c:pt>
                <c:pt idx="1235">
                  <c:v>2.24200000000001E-6</c:v>
                </c:pt>
                <c:pt idx="1236">
                  <c:v>1.4483333333331887E-7</c:v>
                </c:pt>
                <c:pt idx="1237">
                  <c:v>-1.9388333333333766E-6</c:v>
                </c:pt>
                <c:pt idx="1238">
                  <c:v>-3.9954999999999722E-6</c:v>
                </c:pt>
                <c:pt idx="1239">
                  <c:v>-6.3166666666666666E-6</c:v>
                </c:pt>
                <c:pt idx="1240">
                  <c:v>-9.0281666666666423E-6</c:v>
                </c:pt>
                <c:pt idx="1241">
                  <c:v>-1.1575833333333325E-5</c:v>
                </c:pt>
                <c:pt idx="1242">
                  <c:v>-1.4045833333333347E-5</c:v>
                </c:pt>
                <c:pt idx="1243">
                  <c:v>-1.6606666666666651E-5</c:v>
                </c:pt>
                <c:pt idx="1244">
                  <c:v>-1.9485333333333341E-5</c:v>
                </c:pt>
                <c:pt idx="1245">
                  <c:v>-2.2334666666666688E-5</c:v>
                </c:pt>
                <c:pt idx="1246">
                  <c:v>-2.5287833333333359E-5</c:v>
                </c:pt>
                <c:pt idx="1247">
                  <c:v>-2.8025333333333365E-5</c:v>
                </c:pt>
                <c:pt idx="1248">
                  <c:v>-3.14445E-5</c:v>
                </c:pt>
                <c:pt idx="1249">
                  <c:v>-3.4771500000000018E-5</c:v>
                </c:pt>
                <c:pt idx="1250">
                  <c:v>-3.7873833333333337E-5</c:v>
                </c:pt>
                <c:pt idx="1251">
                  <c:v>-4.1269666666666669E-5</c:v>
                </c:pt>
                <c:pt idx="1252">
                  <c:v>-4.438533333333335E-5</c:v>
                </c:pt>
                <c:pt idx="1253">
                  <c:v>-4.8117666666666614E-5</c:v>
                </c:pt>
                <c:pt idx="1254">
                  <c:v>-5.1642833333333401E-5</c:v>
                </c:pt>
                <c:pt idx="1255">
                  <c:v>-5.5188499999999968E-5</c:v>
                </c:pt>
                <c:pt idx="1256">
                  <c:v>-5.9050833333333273E-5</c:v>
                </c:pt>
                <c:pt idx="1257">
                  <c:v>-6.2902166666666676E-5</c:v>
                </c:pt>
                <c:pt idx="1258">
                  <c:v>-6.6650666666666608E-5</c:v>
                </c:pt>
                <c:pt idx="1259">
                  <c:v>-7.048349999999999E-5</c:v>
                </c:pt>
                <c:pt idx="1260">
                  <c:v>-7.435716666666668E-5</c:v>
                </c:pt>
                <c:pt idx="1261">
                  <c:v>-7.8413666666666691E-5</c:v>
                </c:pt>
                <c:pt idx="1262">
                  <c:v>-8.2284000000000014E-5</c:v>
                </c:pt>
                <c:pt idx="1263">
                  <c:v>-8.5971333333333328E-5</c:v>
                </c:pt>
                <c:pt idx="1264">
                  <c:v>-8.9997500000000034E-5</c:v>
                </c:pt>
                <c:pt idx="1265">
                  <c:v>-9.4027833333333328E-5</c:v>
                </c:pt>
                <c:pt idx="1266">
                  <c:v>-9.795950000000001E-5</c:v>
                </c:pt>
                <c:pt idx="1267">
                  <c:v>-1.0184533333333331E-4</c:v>
                </c:pt>
                <c:pt idx="1268">
                  <c:v>-1.0571266666666669E-4</c:v>
                </c:pt>
                <c:pt idx="1269">
                  <c:v>-1.0963516666666665E-4</c:v>
                </c:pt>
                <c:pt idx="1270">
                  <c:v>-1.1347583333333331E-4</c:v>
                </c:pt>
                <c:pt idx="1271">
                  <c:v>-1.1726650000000005E-4</c:v>
                </c:pt>
                <c:pt idx="1272">
                  <c:v>-1.215061666666667E-4</c:v>
                </c:pt>
                <c:pt idx="1273">
                  <c:v>-1.2560200000000005E-4</c:v>
                </c:pt>
                <c:pt idx="1274">
                  <c:v>-1.2963600000000003E-4</c:v>
                </c:pt>
                <c:pt idx="1275">
                  <c:v>-1.3375016666666666E-4</c:v>
                </c:pt>
                <c:pt idx="1276">
                  <c:v>-1.3789750000000001E-4</c:v>
                </c:pt>
                <c:pt idx="1277">
                  <c:v>-1.4205033333333333E-4</c:v>
                </c:pt>
                <c:pt idx="1278">
                  <c:v>-1.4580050000000003E-4</c:v>
                </c:pt>
                <c:pt idx="1279">
                  <c:v>-1.495421666666667E-4</c:v>
                </c:pt>
                <c:pt idx="1280">
                  <c:v>-1.5351016666666667E-4</c:v>
                </c:pt>
                <c:pt idx="1281">
                  <c:v>-1.5777933333333336E-4</c:v>
                </c:pt>
                <c:pt idx="1282">
                  <c:v>-1.6175683333333337E-4</c:v>
                </c:pt>
                <c:pt idx="1283">
                  <c:v>-1.654966666666667E-4</c:v>
                </c:pt>
                <c:pt idx="1284">
                  <c:v>-1.6875950000000002E-4</c:v>
                </c:pt>
                <c:pt idx="1285">
                  <c:v>-1.7240900000000005E-4</c:v>
                </c:pt>
                <c:pt idx="1286">
                  <c:v>-1.7591366666666668E-4</c:v>
                </c:pt>
                <c:pt idx="1287">
                  <c:v>-1.7937116666666666E-4</c:v>
                </c:pt>
                <c:pt idx="1288">
                  <c:v>-1.8297216666666671E-4</c:v>
                </c:pt>
                <c:pt idx="1289">
                  <c:v>-1.862915E-4</c:v>
                </c:pt>
                <c:pt idx="1290">
                  <c:v>-1.898691666666667E-4</c:v>
                </c:pt>
                <c:pt idx="1291">
                  <c:v>-1.9304366666666667E-4</c:v>
                </c:pt>
                <c:pt idx="1292">
                  <c:v>-1.9637366666666668E-4</c:v>
                </c:pt>
                <c:pt idx="1293">
                  <c:v>-1.995701666666667E-4</c:v>
                </c:pt>
                <c:pt idx="1294">
                  <c:v>-2.0260133333333335E-4</c:v>
                </c:pt>
                <c:pt idx="1295">
                  <c:v>-2.0560033333333333E-4</c:v>
                </c:pt>
                <c:pt idx="1296">
                  <c:v>-2.0842250000000003E-4</c:v>
                </c:pt>
                <c:pt idx="1297">
                  <c:v>-2.113475E-4</c:v>
                </c:pt>
                <c:pt idx="1298">
                  <c:v>-2.1403516666666667E-4</c:v>
                </c:pt>
                <c:pt idx="1299">
                  <c:v>-2.1641916666666669E-4</c:v>
                </c:pt>
                <c:pt idx="1300">
                  <c:v>-2.188416666666667E-4</c:v>
                </c:pt>
                <c:pt idx="1301">
                  <c:v>-2.2113266666666666E-4</c:v>
                </c:pt>
                <c:pt idx="1302">
                  <c:v>-2.2352116666666668E-4</c:v>
                </c:pt>
                <c:pt idx="1303">
                  <c:v>-2.2554133333333335E-4</c:v>
                </c:pt>
                <c:pt idx="1304">
                  <c:v>-2.2755400000000001E-4</c:v>
                </c:pt>
                <c:pt idx="1305">
                  <c:v>-2.2964566666666667E-4</c:v>
                </c:pt>
                <c:pt idx="1306">
                  <c:v>-2.3149483333333333E-4</c:v>
                </c:pt>
                <c:pt idx="1307">
                  <c:v>-2.3339266666666669E-4</c:v>
                </c:pt>
                <c:pt idx="1308">
                  <c:v>-2.350736666666667E-4</c:v>
                </c:pt>
                <c:pt idx="1309">
                  <c:v>-2.3660250000000002E-4</c:v>
                </c:pt>
                <c:pt idx="1310">
                  <c:v>-2.3810916666666668E-4</c:v>
                </c:pt>
                <c:pt idx="1311">
                  <c:v>-2.3946966666666669E-4</c:v>
                </c:pt>
                <c:pt idx="1312">
                  <c:v>-2.4055433333333335E-4</c:v>
                </c:pt>
                <c:pt idx="1313">
                  <c:v>-2.4136966666666668E-4</c:v>
                </c:pt>
                <c:pt idx="1314">
                  <c:v>-2.4198733333333336E-4</c:v>
                </c:pt>
                <c:pt idx="1315">
                  <c:v>-2.428131666666667E-4</c:v>
                </c:pt>
                <c:pt idx="1316">
                  <c:v>-2.4318283333333335E-4</c:v>
                </c:pt>
                <c:pt idx="1317">
                  <c:v>-2.4343600000000001E-4</c:v>
                </c:pt>
                <c:pt idx="1318">
                  <c:v>-2.4361316666666669E-4</c:v>
                </c:pt>
                <c:pt idx="1319">
                  <c:v>-2.4386083333333334E-4</c:v>
                </c:pt>
                <c:pt idx="1320">
                  <c:v>-2.4391600000000003E-4</c:v>
                </c:pt>
                <c:pt idx="1321">
                  <c:v>-2.438555E-4</c:v>
                </c:pt>
                <c:pt idx="1322">
                  <c:v>-2.4373950000000001E-4</c:v>
                </c:pt>
                <c:pt idx="1323">
                  <c:v>-2.4365183333333336E-4</c:v>
                </c:pt>
                <c:pt idx="1324">
                  <c:v>-2.4335483333333332E-4</c:v>
                </c:pt>
                <c:pt idx="1325">
                  <c:v>-2.434091666666667E-4</c:v>
                </c:pt>
                <c:pt idx="1326">
                  <c:v>-2.4377166666666669E-4</c:v>
                </c:pt>
                <c:pt idx="1327">
                  <c:v>-2.4379783333333335E-4</c:v>
                </c:pt>
                <c:pt idx="1328">
                  <c:v>-2.4402700000000001E-4</c:v>
                </c:pt>
                <c:pt idx="1329">
                  <c:v>-2.43997E-4</c:v>
                </c:pt>
                <c:pt idx="1330">
                  <c:v>-2.4433549999999999E-4</c:v>
                </c:pt>
                <c:pt idx="1331">
                  <c:v>-2.441903333333333E-4</c:v>
                </c:pt>
                <c:pt idx="1332">
                  <c:v>-2.4384000000000002E-4</c:v>
                </c:pt>
                <c:pt idx="1333">
                  <c:v>-2.4393700000000001E-4</c:v>
                </c:pt>
                <c:pt idx="1334">
                  <c:v>-2.4385166666666668E-4</c:v>
                </c:pt>
                <c:pt idx="1335">
                  <c:v>-2.4391283333333335E-4</c:v>
                </c:pt>
                <c:pt idx="1336">
                  <c:v>-2.4402399999999999E-4</c:v>
                </c:pt>
                <c:pt idx="1337">
                  <c:v>-2.4441933333333333E-4</c:v>
                </c:pt>
                <c:pt idx="1338">
                  <c:v>-2.4507149999999998E-4</c:v>
                </c:pt>
                <c:pt idx="1339">
                  <c:v>-2.4488383333333332E-4</c:v>
                </c:pt>
                <c:pt idx="1340">
                  <c:v>-2.4488383333333332E-4</c:v>
                </c:pt>
                <c:pt idx="1341">
                  <c:v>-2.4495283333333332E-4</c:v>
                </c:pt>
                <c:pt idx="1342">
                  <c:v>-2.4499899999999998E-4</c:v>
                </c:pt>
                <c:pt idx="1343">
                  <c:v>-2.4498249999999999E-4</c:v>
                </c:pt>
                <c:pt idx="1344">
                  <c:v>-2.4488533333333335E-4</c:v>
                </c:pt>
                <c:pt idx="1345">
                  <c:v>-2.4508433333333333E-4</c:v>
                </c:pt>
                <c:pt idx="1346">
                  <c:v>-2.4526150000000004E-4</c:v>
                </c:pt>
                <c:pt idx="1347">
                  <c:v>-2.4539816666666666E-4</c:v>
                </c:pt>
                <c:pt idx="1348">
                  <c:v>-2.4559549999999999E-4</c:v>
                </c:pt>
                <c:pt idx="1349">
                  <c:v>-2.459475E-4</c:v>
                </c:pt>
                <c:pt idx="1350">
                  <c:v>-2.4605450000000001E-4</c:v>
                </c:pt>
                <c:pt idx="1351">
                  <c:v>-2.4642083333333334E-4</c:v>
                </c:pt>
                <c:pt idx="1352">
                  <c:v>-2.4632883333333331E-4</c:v>
                </c:pt>
                <c:pt idx="1353">
                  <c:v>-2.4622966666666669E-4</c:v>
                </c:pt>
                <c:pt idx="1354">
                  <c:v>-2.4625199999999997E-4</c:v>
                </c:pt>
                <c:pt idx="1355">
                  <c:v>-2.4612733333333333E-4</c:v>
                </c:pt>
                <c:pt idx="1356">
                  <c:v>-2.4609333333333334E-4</c:v>
                </c:pt>
                <c:pt idx="1357">
                  <c:v>-2.4571750000000001E-4</c:v>
                </c:pt>
                <c:pt idx="1358">
                  <c:v>-2.4569083333333334E-4</c:v>
                </c:pt>
                <c:pt idx="1359">
                  <c:v>-2.4576833333333332E-4</c:v>
                </c:pt>
                <c:pt idx="1360">
                  <c:v>-2.4570583333333336E-4</c:v>
                </c:pt>
                <c:pt idx="1361">
                  <c:v>-2.4570616666666668E-4</c:v>
                </c:pt>
                <c:pt idx="1362">
                  <c:v>-2.4574133333333332E-4</c:v>
                </c:pt>
                <c:pt idx="1363">
                  <c:v>-2.4599016666666665E-4</c:v>
                </c:pt>
                <c:pt idx="1364">
                  <c:v>-2.4614216666666666E-4</c:v>
                </c:pt>
                <c:pt idx="1365">
                  <c:v>-2.4616250000000003E-4</c:v>
                </c:pt>
                <c:pt idx="1366">
                  <c:v>-2.4634633333333331E-4</c:v>
                </c:pt>
                <c:pt idx="1367">
                  <c:v>-2.4647466666666669E-4</c:v>
                </c:pt>
                <c:pt idx="1368">
                  <c:v>-2.4657633333333335E-4</c:v>
                </c:pt>
                <c:pt idx="1369">
                  <c:v>-2.4672750000000003E-4</c:v>
                </c:pt>
                <c:pt idx="1370">
                  <c:v>-2.4688483333333339E-4</c:v>
                </c:pt>
                <c:pt idx="1371">
                  <c:v>-2.4699800000000001E-4</c:v>
                </c:pt>
                <c:pt idx="1372">
                  <c:v>-2.4694966666666664E-4</c:v>
                </c:pt>
                <c:pt idx="1373">
                  <c:v>-2.4712183333333332E-4</c:v>
                </c:pt>
                <c:pt idx="1374">
                  <c:v>-2.471841666666667E-4</c:v>
                </c:pt>
                <c:pt idx="1375">
                  <c:v>-2.4707933333333336E-4</c:v>
                </c:pt>
                <c:pt idx="1376">
                  <c:v>-2.4699433333333332E-4</c:v>
                </c:pt>
                <c:pt idx="1377">
                  <c:v>-2.4689283333333335E-4</c:v>
                </c:pt>
                <c:pt idx="1378">
                  <c:v>-2.4705050000000002E-4</c:v>
                </c:pt>
                <c:pt idx="1379">
                  <c:v>-2.4699500000000002E-4</c:v>
                </c:pt>
                <c:pt idx="1380">
                  <c:v>-2.4685516666666672E-4</c:v>
                </c:pt>
                <c:pt idx="1381">
                  <c:v>-2.4706316666666669E-4</c:v>
                </c:pt>
                <c:pt idx="1382">
                  <c:v>-2.4732633333333334E-4</c:v>
                </c:pt>
                <c:pt idx="1383">
                  <c:v>-2.4760016666666669E-4</c:v>
                </c:pt>
                <c:pt idx="1384">
                  <c:v>-2.4741966666666667E-4</c:v>
                </c:pt>
                <c:pt idx="1385">
                  <c:v>-2.4714150000000005E-4</c:v>
                </c:pt>
                <c:pt idx="1386">
                  <c:v>-2.4751183333333334E-4</c:v>
                </c:pt>
                <c:pt idx="1387">
                  <c:v>-2.475526666666667E-4</c:v>
                </c:pt>
                <c:pt idx="1388">
                  <c:v>-2.4793850000000002E-4</c:v>
                </c:pt>
                <c:pt idx="1389">
                  <c:v>-2.477538333333333E-4</c:v>
                </c:pt>
                <c:pt idx="1390">
                  <c:v>-2.4794733333333336E-4</c:v>
                </c:pt>
                <c:pt idx="1391">
                  <c:v>-2.4792566666666672E-4</c:v>
                </c:pt>
                <c:pt idx="1392">
                  <c:v>-2.4773966666666672E-4</c:v>
                </c:pt>
                <c:pt idx="1393">
                  <c:v>-2.4795216666666665E-4</c:v>
                </c:pt>
                <c:pt idx="1394">
                  <c:v>-2.4766216666666669E-4</c:v>
                </c:pt>
                <c:pt idx="1395">
                  <c:v>-2.4797833333333336E-4</c:v>
                </c:pt>
                <c:pt idx="1396">
                  <c:v>-2.4805950000000003E-4</c:v>
                </c:pt>
                <c:pt idx="1397">
                  <c:v>-2.4830883333333336E-4</c:v>
                </c:pt>
                <c:pt idx="1398">
                  <c:v>-2.4845300000000004E-4</c:v>
                </c:pt>
                <c:pt idx="1399">
                  <c:v>-2.4828716666666672E-4</c:v>
                </c:pt>
                <c:pt idx="1400">
                  <c:v>-2.4819583333333332E-4</c:v>
                </c:pt>
                <c:pt idx="1401">
                  <c:v>-2.4815283333333335E-4</c:v>
                </c:pt>
                <c:pt idx="1402">
                  <c:v>-2.4826299999999998E-4</c:v>
                </c:pt>
                <c:pt idx="1403">
                  <c:v>-2.4828116666666668E-4</c:v>
                </c:pt>
                <c:pt idx="1404">
                  <c:v>-2.4843783333333334E-4</c:v>
                </c:pt>
                <c:pt idx="1405">
                  <c:v>-2.4857999999999998E-4</c:v>
                </c:pt>
                <c:pt idx="1406">
                  <c:v>-2.4863466666666671E-4</c:v>
                </c:pt>
                <c:pt idx="1407">
                  <c:v>-2.4884850000000003E-4</c:v>
                </c:pt>
                <c:pt idx="1408">
                  <c:v>-2.4905400000000002E-4</c:v>
                </c:pt>
                <c:pt idx="1409">
                  <c:v>-2.4916566666666673E-4</c:v>
                </c:pt>
                <c:pt idx="1410">
                  <c:v>-2.4927533333333335E-4</c:v>
                </c:pt>
                <c:pt idx="1411">
                  <c:v>-2.4929800000000001E-4</c:v>
                </c:pt>
                <c:pt idx="1412">
                  <c:v>-2.4933866666666669E-4</c:v>
                </c:pt>
                <c:pt idx="1413">
                  <c:v>-2.4931766666666673E-4</c:v>
                </c:pt>
                <c:pt idx="1414">
                  <c:v>-2.4909116666666669E-4</c:v>
                </c:pt>
                <c:pt idx="1415">
                  <c:v>-2.4920850000000007E-4</c:v>
                </c:pt>
                <c:pt idx="1416">
                  <c:v>-2.4903166666666668E-4</c:v>
                </c:pt>
                <c:pt idx="1417">
                  <c:v>-2.4908516666666671E-4</c:v>
                </c:pt>
                <c:pt idx="1418">
                  <c:v>-2.4908516666666671E-4</c:v>
                </c:pt>
                <c:pt idx="1419">
                  <c:v>-2.49029E-4</c:v>
                </c:pt>
                <c:pt idx="1420">
                  <c:v>-2.4916616666666668E-4</c:v>
                </c:pt>
                <c:pt idx="1421">
                  <c:v>-2.4915083333333339E-4</c:v>
                </c:pt>
                <c:pt idx="1422">
                  <c:v>-2.4918966666666667E-4</c:v>
                </c:pt>
                <c:pt idx="1423">
                  <c:v>-2.4927800000000002E-4</c:v>
                </c:pt>
                <c:pt idx="1424">
                  <c:v>-2.4948400000000001E-4</c:v>
                </c:pt>
                <c:pt idx="1425">
                  <c:v>-2.4981316666666668E-4</c:v>
                </c:pt>
                <c:pt idx="1426">
                  <c:v>-2.4986699999999997E-4</c:v>
                </c:pt>
                <c:pt idx="1427">
                  <c:v>-2.5014600000000003E-4</c:v>
                </c:pt>
                <c:pt idx="1428">
                  <c:v>-2.5027016666666672E-4</c:v>
                </c:pt>
                <c:pt idx="1429">
                  <c:v>-2.5009783333333334E-4</c:v>
                </c:pt>
                <c:pt idx="1430">
                  <c:v>-2.5011033333333338E-4</c:v>
                </c:pt>
                <c:pt idx="1431">
                  <c:v>-2.5004033333333336E-4</c:v>
                </c:pt>
                <c:pt idx="1432">
                  <c:v>-2.5005983333333334E-4</c:v>
                </c:pt>
                <c:pt idx="1433">
                  <c:v>-2.5001966666666667E-4</c:v>
                </c:pt>
                <c:pt idx="1434">
                  <c:v>-2.500106666666667E-4</c:v>
                </c:pt>
                <c:pt idx="1435">
                  <c:v>-2.5016166666666669E-4</c:v>
                </c:pt>
                <c:pt idx="1436">
                  <c:v>-2.502931666666667E-4</c:v>
                </c:pt>
                <c:pt idx="1437">
                  <c:v>-2.5009466666666666E-4</c:v>
                </c:pt>
                <c:pt idx="1438">
                  <c:v>-2.5000583333333336E-4</c:v>
                </c:pt>
                <c:pt idx="1439">
                  <c:v>-2.4983483333333332E-4</c:v>
                </c:pt>
                <c:pt idx="1440">
                  <c:v>-2.499825E-4</c:v>
                </c:pt>
                <c:pt idx="1441">
                  <c:v>-2.5008750000000003E-4</c:v>
                </c:pt>
                <c:pt idx="1442">
                  <c:v>-2.5017166666666668E-4</c:v>
                </c:pt>
                <c:pt idx="1443">
                  <c:v>-2.5026816666666668E-4</c:v>
                </c:pt>
                <c:pt idx="1444">
                  <c:v>-2.5026816666666668E-4</c:v>
                </c:pt>
                <c:pt idx="1445">
                  <c:v>-2.5022666666666668E-4</c:v>
                </c:pt>
                <c:pt idx="1446">
                  <c:v>-2.5031983333333337E-4</c:v>
                </c:pt>
                <c:pt idx="1447">
                  <c:v>-2.5055150000000002E-4</c:v>
                </c:pt>
                <c:pt idx="1448">
                  <c:v>-2.5060483333333336E-4</c:v>
                </c:pt>
                <c:pt idx="1449">
                  <c:v>-2.5095499999999997E-4</c:v>
                </c:pt>
                <c:pt idx="1450">
                  <c:v>-2.5091866666666668E-4</c:v>
                </c:pt>
                <c:pt idx="1451">
                  <c:v>-2.5103333333333338E-4</c:v>
                </c:pt>
                <c:pt idx="1452">
                  <c:v>-2.5095733333333338E-4</c:v>
                </c:pt>
                <c:pt idx="1453">
                  <c:v>-2.5109366666666673E-4</c:v>
                </c:pt>
                <c:pt idx="1454">
                  <c:v>-2.5122200000000006E-4</c:v>
                </c:pt>
                <c:pt idx="1455">
                  <c:v>-2.5093750000000002E-4</c:v>
                </c:pt>
                <c:pt idx="1456">
                  <c:v>-2.5103150000000004E-4</c:v>
                </c:pt>
                <c:pt idx="1457">
                  <c:v>-2.5108466666666669E-4</c:v>
                </c:pt>
                <c:pt idx="1458">
                  <c:v>-2.5106849999999997E-4</c:v>
                </c:pt>
                <c:pt idx="1459">
                  <c:v>-2.5095666666666668E-4</c:v>
                </c:pt>
                <c:pt idx="1460">
                  <c:v>-2.5120816666666669E-4</c:v>
                </c:pt>
                <c:pt idx="1461">
                  <c:v>-2.5123883333333331E-4</c:v>
                </c:pt>
                <c:pt idx="1462">
                  <c:v>-2.5156700000000001E-4</c:v>
                </c:pt>
                <c:pt idx="1463">
                  <c:v>-2.5177116666666671E-4</c:v>
                </c:pt>
                <c:pt idx="1464">
                  <c:v>-2.5178983333333331E-4</c:v>
                </c:pt>
                <c:pt idx="1465">
                  <c:v>-2.5195283333333339E-4</c:v>
                </c:pt>
                <c:pt idx="1466">
                  <c:v>-2.5176533333333331E-4</c:v>
                </c:pt>
                <c:pt idx="1467">
                  <c:v>-2.5190733333333337E-4</c:v>
                </c:pt>
                <c:pt idx="1468">
                  <c:v>-2.5171083333333337E-4</c:v>
                </c:pt>
                <c:pt idx="1469">
                  <c:v>-2.5176916666666668E-4</c:v>
                </c:pt>
                <c:pt idx="1470">
                  <c:v>-2.5225583333333333E-4</c:v>
                </c:pt>
                <c:pt idx="1471">
                  <c:v>-2.5217816666666672E-4</c:v>
                </c:pt>
                <c:pt idx="1472">
                  <c:v>-2.5233700000000005E-4</c:v>
                </c:pt>
                <c:pt idx="1473">
                  <c:v>-2.5245183333333333E-4</c:v>
                </c:pt>
                <c:pt idx="1474">
                  <c:v>-2.5254783333333338E-4</c:v>
                </c:pt>
                <c:pt idx="1475">
                  <c:v>-2.5264900000000003E-4</c:v>
                </c:pt>
                <c:pt idx="1476">
                  <c:v>-2.5242500000000002E-4</c:v>
                </c:pt>
                <c:pt idx="1477">
                  <c:v>-2.5257933333333333E-4</c:v>
                </c:pt>
                <c:pt idx="1478">
                  <c:v>-2.5257316666666666E-4</c:v>
                </c:pt>
                <c:pt idx="1479">
                  <c:v>-2.5265966666666666E-4</c:v>
                </c:pt>
                <c:pt idx="1480">
                  <c:v>-2.5282166666666667E-4</c:v>
                </c:pt>
                <c:pt idx="1481">
                  <c:v>-2.5297766666666668E-4</c:v>
                </c:pt>
                <c:pt idx="1482">
                  <c:v>-2.5276850000000001E-4</c:v>
                </c:pt>
                <c:pt idx="1483">
                  <c:v>-2.5260133333333335E-4</c:v>
                </c:pt>
                <c:pt idx="1484">
                  <c:v>-2.5245550000000002E-4</c:v>
                </c:pt>
                <c:pt idx="1485">
                  <c:v>-2.526475E-4</c:v>
                </c:pt>
                <c:pt idx="1486">
                  <c:v>-2.5290700000000002E-4</c:v>
                </c:pt>
                <c:pt idx="1487">
                  <c:v>-2.5290700000000002E-4</c:v>
                </c:pt>
                <c:pt idx="1488">
                  <c:v>-2.5318133333333338E-4</c:v>
                </c:pt>
                <c:pt idx="1489">
                  <c:v>-2.5317283333333335E-4</c:v>
                </c:pt>
                <c:pt idx="1490">
                  <c:v>-2.5339183333333333E-4</c:v>
                </c:pt>
                <c:pt idx="1491">
                  <c:v>-2.5330299999999997E-4</c:v>
                </c:pt>
                <c:pt idx="1492">
                  <c:v>-2.5326933333333335E-4</c:v>
                </c:pt>
                <c:pt idx="1493">
                  <c:v>-2.5324083333333334E-4</c:v>
                </c:pt>
                <c:pt idx="1494">
                  <c:v>-2.5317850000000002E-4</c:v>
                </c:pt>
                <c:pt idx="1495">
                  <c:v>-2.5314499999999998E-4</c:v>
                </c:pt>
                <c:pt idx="1496">
                  <c:v>-2.5301499999999999E-4</c:v>
                </c:pt>
                <c:pt idx="1497">
                  <c:v>-2.5302899999999999E-4</c:v>
                </c:pt>
                <c:pt idx="1498">
                  <c:v>-2.5331016666666666E-4</c:v>
                </c:pt>
                <c:pt idx="1499">
                  <c:v>-2.5322766666666672E-4</c:v>
                </c:pt>
                <c:pt idx="1500">
                  <c:v>-2.5342083333333335E-4</c:v>
                </c:pt>
                <c:pt idx="1501">
                  <c:v>-2.5365433333333334E-4</c:v>
                </c:pt>
                <c:pt idx="1502">
                  <c:v>-2.5396933333333331E-4</c:v>
                </c:pt>
                <c:pt idx="1503">
                  <c:v>-2.5399549999999998E-4</c:v>
                </c:pt>
                <c:pt idx="1504">
                  <c:v>-2.5398816666666671E-4</c:v>
                </c:pt>
                <c:pt idx="1505">
                  <c:v>-2.54035E-4</c:v>
                </c:pt>
                <c:pt idx="1506">
                  <c:v>-2.5404750000000004E-4</c:v>
                </c:pt>
                <c:pt idx="1507">
                  <c:v>-2.5412250000000003E-4</c:v>
                </c:pt>
                <c:pt idx="1508">
                  <c:v>-2.5404633333333333E-4</c:v>
                </c:pt>
                <c:pt idx="1509">
                  <c:v>-2.543755E-4</c:v>
                </c:pt>
                <c:pt idx="1510">
                  <c:v>-2.5432683333333336E-4</c:v>
                </c:pt>
                <c:pt idx="1511">
                  <c:v>-2.5432766666666669E-4</c:v>
                </c:pt>
                <c:pt idx="1512">
                  <c:v>-2.5436283333333333E-4</c:v>
                </c:pt>
                <c:pt idx="1513">
                  <c:v>-2.5419733333333333E-4</c:v>
                </c:pt>
                <c:pt idx="1514">
                  <c:v>-2.5410150000000002E-4</c:v>
                </c:pt>
                <c:pt idx="1515">
                  <c:v>-2.5399150000000002E-4</c:v>
                </c:pt>
                <c:pt idx="1516">
                  <c:v>-2.5373066666666667E-4</c:v>
                </c:pt>
                <c:pt idx="1517">
                  <c:v>-2.5379883333333339E-4</c:v>
                </c:pt>
                <c:pt idx="1518">
                  <c:v>-2.537636666666667E-4</c:v>
                </c:pt>
                <c:pt idx="1519">
                  <c:v>-2.540315E-4</c:v>
                </c:pt>
                <c:pt idx="1520">
                  <c:v>-2.5426516666666668E-4</c:v>
                </c:pt>
                <c:pt idx="1521">
                  <c:v>-2.5434083333333336E-4</c:v>
                </c:pt>
                <c:pt idx="1522">
                  <c:v>-2.5443600000000003E-4</c:v>
                </c:pt>
                <c:pt idx="1523">
                  <c:v>-2.5464900000000002E-4</c:v>
                </c:pt>
                <c:pt idx="1524">
                  <c:v>-2.5453183333333333E-4</c:v>
                </c:pt>
                <c:pt idx="1525">
                  <c:v>-2.5452366666666668E-4</c:v>
                </c:pt>
                <c:pt idx="1526">
                  <c:v>-2.5425433333333336E-4</c:v>
                </c:pt>
                <c:pt idx="1527">
                  <c:v>-2.5457516666666668E-4</c:v>
                </c:pt>
                <c:pt idx="1528">
                  <c:v>-2.5491100000000003E-4</c:v>
                </c:pt>
                <c:pt idx="1529">
                  <c:v>-2.5505383333333331E-4</c:v>
                </c:pt>
                <c:pt idx="1530">
                  <c:v>-2.5507433333333337E-4</c:v>
                </c:pt>
                <c:pt idx="1531">
                  <c:v>-2.5512350000000001E-4</c:v>
                </c:pt>
                <c:pt idx="1532">
                  <c:v>-2.5559083333333331E-4</c:v>
                </c:pt>
                <c:pt idx="1533">
                  <c:v>-2.554266666666667E-4</c:v>
                </c:pt>
                <c:pt idx="1534">
                  <c:v>-2.5517933333333334E-4</c:v>
                </c:pt>
                <c:pt idx="1535">
                  <c:v>-2.5499416666666667E-4</c:v>
                </c:pt>
                <c:pt idx="1536">
                  <c:v>-2.5509050000000003E-4</c:v>
                </c:pt>
                <c:pt idx="1537">
                  <c:v>-2.5530983333333333E-4</c:v>
                </c:pt>
                <c:pt idx="1538">
                  <c:v>-2.5511116666666672E-4</c:v>
                </c:pt>
                <c:pt idx="1539">
                  <c:v>-2.5481516666666672E-4</c:v>
                </c:pt>
                <c:pt idx="1540">
                  <c:v>-2.5473916666666672E-4</c:v>
                </c:pt>
                <c:pt idx="1541">
                  <c:v>-2.5485583333333334E-4</c:v>
                </c:pt>
                <c:pt idx="1542">
                  <c:v>-2.5506216666666671E-4</c:v>
                </c:pt>
                <c:pt idx="1543">
                  <c:v>-2.550686666666667E-4</c:v>
                </c:pt>
                <c:pt idx="1544">
                  <c:v>-2.5501333333333338E-4</c:v>
                </c:pt>
                <c:pt idx="1545">
                  <c:v>-2.5515683333333331E-4</c:v>
                </c:pt>
                <c:pt idx="1546">
                  <c:v>-2.5531466666666662E-4</c:v>
                </c:pt>
                <c:pt idx="1547">
                  <c:v>-2.5543050000000002E-4</c:v>
                </c:pt>
                <c:pt idx="1548">
                  <c:v>-2.5557366666666668E-4</c:v>
                </c:pt>
                <c:pt idx="1549">
                  <c:v>-2.5568300000000004E-4</c:v>
                </c:pt>
                <c:pt idx="1550">
                  <c:v>-2.5577083333333333E-4</c:v>
                </c:pt>
                <c:pt idx="1551">
                  <c:v>-2.5570950000000002E-4</c:v>
                </c:pt>
                <c:pt idx="1552">
                  <c:v>-2.5588783333333333E-4</c:v>
                </c:pt>
                <c:pt idx="1553">
                  <c:v>-2.5595650000000006E-4</c:v>
                </c:pt>
                <c:pt idx="1554">
                  <c:v>-2.5601783333333331E-4</c:v>
                </c:pt>
                <c:pt idx="1555">
                  <c:v>-2.5578416666666669E-4</c:v>
                </c:pt>
                <c:pt idx="1556">
                  <c:v>-2.5576433333333339E-4</c:v>
                </c:pt>
                <c:pt idx="1557">
                  <c:v>-2.5564766666666666E-4</c:v>
                </c:pt>
                <c:pt idx="1558">
                  <c:v>-2.5560683333333335E-4</c:v>
                </c:pt>
                <c:pt idx="1559">
                  <c:v>-2.5563433333333335E-4</c:v>
                </c:pt>
                <c:pt idx="1560">
                  <c:v>-2.5571633333333339E-4</c:v>
                </c:pt>
                <c:pt idx="1561">
                  <c:v>-2.5580600000000002E-4</c:v>
                </c:pt>
                <c:pt idx="1562">
                  <c:v>-2.5583983333333333E-4</c:v>
                </c:pt>
                <c:pt idx="1563">
                  <c:v>-2.5608616666666667E-4</c:v>
                </c:pt>
                <c:pt idx="1564">
                  <c:v>-2.5624333333333334E-4</c:v>
                </c:pt>
                <c:pt idx="1565">
                  <c:v>-2.5615300000000001E-4</c:v>
                </c:pt>
                <c:pt idx="1566">
                  <c:v>-2.5628249999999999E-4</c:v>
                </c:pt>
                <c:pt idx="1567">
                  <c:v>-2.565415E-4</c:v>
                </c:pt>
                <c:pt idx="1568">
                  <c:v>-2.5665766666666667E-4</c:v>
                </c:pt>
                <c:pt idx="1569">
                  <c:v>-2.5666483333333331E-4</c:v>
                </c:pt>
                <c:pt idx="1570">
                  <c:v>-2.5670599999999999E-4</c:v>
                </c:pt>
                <c:pt idx="1571">
                  <c:v>-2.5695266666666671E-4</c:v>
                </c:pt>
                <c:pt idx="1572">
                  <c:v>-2.5684966666666672E-4</c:v>
                </c:pt>
                <c:pt idx="1573">
                  <c:v>-2.5689799999999998E-4</c:v>
                </c:pt>
                <c:pt idx="1574">
                  <c:v>-2.5684999999999998E-4</c:v>
                </c:pt>
                <c:pt idx="1575">
                  <c:v>-2.568018333333333E-4</c:v>
                </c:pt>
                <c:pt idx="1576">
                  <c:v>-2.5669183333333335E-4</c:v>
                </c:pt>
                <c:pt idx="1577">
                  <c:v>-2.5651416666666669E-4</c:v>
                </c:pt>
                <c:pt idx="1578">
                  <c:v>-2.5663116666666669E-4</c:v>
                </c:pt>
                <c:pt idx="1579">
                  <c:v>-2.5649466666666666E-4</c:v>
                </c:pt>
                <c:pt idx="1580">
                  <c:v>-2.5665933333333333E-4</c:v>
                </c:pt>
                <c:pt idx="1581">
                  <c:v>-2.5663150000000001E-4</c:v>
                </c:pt>
                <c:pt idx="1582">
                  <c:v>-2.566585E-4</c:v>
                </c:pt>
                <c:pt idx="1583">
                  <c:v>-2.5677450000000004E-4</c:v>
                </c:pt>
                <c:pt idx="1584">
                  <c:v>-2.5660216666666667E-4</c:v>
                </c:pt>
                <c:pt idx="1585">
                  <c:v>-2.5684766666666668E-4</c:v>
                </c:pt>
                <c:pt idx="1586">
                  <c:v>-2.5672966666666667E-4</c:v>
                </c:pt>
                <c:pt idx="1587">
                  <c:v>-2.5687983333333333E-4</c:v>
                </c:pt>
                <c:pt idx="1588">
                  <c:v>-2.5681783333333333E-4</c:v>
                </c:pt>
                <c:pt idx="1589">
                  <c:v>-2.5707066666666667E-4</c:v>
                </c:pt>
                <c:pt idx="1590">
                  <c:v>-2.5725599999999998E-4</c:v>
                </c:pt>
                <c:pt idx="1591">
                  <c:v>-2.5702983333333336E-4</c:v>
                </c:pt>
                <c:pt idx="1592">
                  <c:v>-2.5707200000000001E-4</c:v>
                </c:pt>
                <c:pt idx="1593">
                  <c:v>-2.5687250000000007E-4</c:v>
                </c:pt>
                <c:pt idx="1594">
                  <c:v>-2.5698233333333338E-4</c:v>
                </c:pt>
                <c:pt idx="1595">
                  <c:v>-2.5653700000000004E-4</c:v>
                </c:pt>
                <c:pt idx="1596">
                  <c:v>-2.5622183333333333E-4</c:v>
                </c:pt>
                <c:pt idx="1597">
                  <c:v>-2.5627050000000002E-4</c:v>
                </c:pt>
                <c:pt idx="1598">
                  <c:v>-2.564965E-4</c:v>
                </c:pt>
                <c:pt idx="1599">
                  <c:v>-2.5711383333333333E-4</c:v>
                </c:pt>
                <c:pt idx="1600">
                  <c:v>-2.575921666666667E-4</c:v>
                </c:pt>
                <c:pt idx="1601">
                  <c:v>-2.5791366666666666E-4</c:v>
                </c:pt>
                <c:pt idx="1602">
                  <c:v>-2.579811666666667E-4</c:v>
                </c:pt>
                <c:pt idx="1603">
                  <c:v>-2.5810333333333335E-4</c:v>
                </c:pt>
                <c:pt idx="1604">
                  <c:v>-2.5817850000000003E-4</c:v>
                </c:pt>
                <c:pt idx="1605">
                  <c:v>-2.5806233333333336E-4</c:v>
                </c:pt>
                <c:pt idx="1606">
                  <c:v>-2.5768683333333335E-4</c:v>
                </c:pt>
                <c:pt idx="1607">
                  <c:v>-2.5739883333333332E-4</c:v>
                </c:pt>
                <c:pt idx="1608">
                  <c:v>-2.5748800000000005E-4</c:v>
                </c:pt>
                <c:pt idx="1609">
                  <c:v>-2.5748116666666668E-4</c:v>
                </c:pt>
                <c:pt idx="1610">
                  <c:v>-2.5772683333333333E-4</c:v>
                </c:pt>
                <c:pt idx="1611">
                  <c:v>-2.5769266666666665E-4</c:v>
                </c:pt>
                <c:pt idx="1612">
                  <c:v>-2.5782883333333331E-4</c:v>
                </c:pt>
                <c:pt idx="1613">
                  <c:v>-2.5791116666666668E-4</c:v>
                </c:pt>
                <c:pt idx="1614">
                  <c:v>-2.5800666666666672E-4</c:v>
                </c:pt>
                <c:pt idx="1615">
                  <c:v>-2.5821166666666669E-4</c:v>
                </c:pt>
                <c:pt idx="1616">
                  <c:v>-2.5810183333333338E-4</c:v>
                </c:pt>
                <c:pt idx="1617">
                  <c:v>-2.5838133333333334E-4</c:v>
                </c:pt>
                <c:pt idx="1618">
                  <c:v>-2.5830566666666666E-4</c:v>
                </c:pt>
                <c:pt idx="1619">
                  <c:v>-2.5857916666666668E-4</c:v>
                </c:pt>
                <c:pt idx="1620">
                  <c:v>-2.5860650000000005E-4</c:v>
                </c:pt>
                <c:pt idx="1621">
                  <c:v>-2.5831266666666666E-4</c:v>
                </c:pt>
                <c:pt idx="1622">
                  <c:v>-2.5837433333333334E-4</c:v>
                </c:pt>
                <c:pt idx="1623">
                  <c:v>-2.5827249999999999E-4</c:v>
                </c:pt>
                <c:pt idx="1624">
                  <c:v>-2.5830683333333336E-4</c:v>
                </c:pt>
                <c:pt idx="1625">
                  <c:v>-2.582665E-4</c:v>
                </c:pt>
                <c:pt idx="1626">
                  <c:v>-2.5834216666666663E-4</c:v>
                </c:pt>
                <c:pt idx="1627">
                  <c:v>-2.5839016666666663E-4</c:v>
                </c:pt>
                <c:pt idx="1628">
                  <c:v>-2.5860149999999997E-4</c:v>
                </c:pt>
                <c:pt idx="1629">
                  <c:v>-2.5863533333333338E-4</c:v>
                </c:pt>
                <c:pt idx="1630">
                  <c:v>-2.5875133333333336E-4</c:v>
                </c:pt>
                <c:pt idx="1631">
                  <c:v>-2.5890133333333334E-4</c:v>
                </c:pt>
                <c:pt idx="1632">
                  <c:v>-2.5896250000000001E-4</c:v>
                </c:pt>
                <c:pt idx="1633">
                  <c:v>-2.5920100000000003E-4</c:v>
                </c:pt>
                <c:pt idx="1634">
                  <c:v>-2.5904366666666667E-4</c:v>
                </c:pt>
                <c:pt idx="1635">
                  <c:v>-2.5912533333333334E-4</c:v>
                </c:pt>
                <c:pt idx="1636">
                  <c:v>-2.5917983333333333E-4</c:v>
                </c:pt>
                <c:pt idx="1637">
                  <c:v>-2.5904266666666666E-4</c:v>
                </c:pt>
                <c:pt idx="1638">
                  <c:v>-2.5910433333333339E-4</c:v>
                </c:pt>
                <c:pt idx="1639">
                  <c:v>-2.5913850000000002E-4</c:v>
                </c:pt>
                <c:pt idx="1640">
                  <c:v>-2.5908416666666672E-4</c:v>
                </c:pt>
                <c:pt idx="1641">
                  <c:v>-2.5910533333333335E-4</c:v>
                </c:pt>
                <c:pt idx="1642">
                  <c:v>-2.5917416666666667E-4</c:v>
                </c:pt>
                <c:pt idx="1643">
                  <c:v>-2.5931816666666671E-4</c:v>
                </c:pt>
                <c:pt idx="1644">
                  <c:v>-2.5950933333333337E-4</c:v>
                </c:pt>
                <c:pt idx="1645">
                  <c:v>-2.5950216666666668E-4</c:v>
                </c:pt>
                <c:pt idx="1646">
                  <c:v>-2.5952899999999999E-4</c:v>
                </c:pt>
                <c:pt idx="1647">
                  <c:v>-2.5953499999999997E-4</c:v>
                </c:pt>
                <c:pt idx="1648">
                  <c:v>-2.5967783333333337E-4</c:v>
                </c:pt>
                <c:pt idx="1649">
                  <c:v>-2.5974566666666667E-4</c:v>
                </c:pt>
                <c:pt idx="1650">
                  <c:v>-2.5993666666666664E-4</c:v>
                </c:pt>
                <c:pt idx="1651">
                  <c:v>-2.5993000000000001E-4</c:v>
                </c:pt>
                <c:pt idx="1652">
                  <c:v>-2.5966300000000004E-4</c:v>
                </c:pt>
                <c:pt idx="1653">
                  <c:v>-2.5948533333333332E-4</c:v>
                </c:pt>
                <c:pt idx="1654">
                  <c:v>-2.5926699999999998E-4</c:v>
                </c:pt>
                <c:pt idx="1655">
                  <c:v>-2.5933566666666672E-4</c:v>
                </c:pt>
                <c:pt idx="1656">
                  <c:v>-2.5902866666666666E-4</c:v>
                </c:pt>
                <c:pt idx="1657">
                  <c:v>-2.5889866666666667E-4</c:v>
                </c:pt>
                <c:pt idx="1658">
                  <c:v>-2.5907683333333334E-4</c:v>
                </c:pt>
                <c:pt idx="1659">
                  <c:v>-2.5915900000000002E-4</c:v>
                </c:pt>
                <c:pt idx="1660">
                  <c:v>-2.592001666666667E-4</c:v>
                </c:pt>
                <c:pt idx="1661">
                  <c:v>-2.5909083333333334E-4</c:v>
                </c:pt>
                <c:pt idx="1662">
                  <c:v>-2.5909083333333334E-4</c:v>
                </c:pt>
                <c:pt idx="1663">
                  <c:v>-2.5924116666666669E-4</c:v>
                </c:pt>
                <c:pt idx="1664">
                  <c:v>-2.5934366666666668E-4</c:v>
                </c:pt>
                <c:pt idx="1665">
                  <c:v>-2.5926766666666668E-4</c:v>
                </c:pt>
                <c:pt idx="1666">
                  <c:v>-2.5951333333333333E-4</c:v>
                </c:pt>
                <c:pt idx="1667">
                  <c:v>-2.598611666666667E-4</c:v>
                </c:pt>
                <c:pt idx="1668">
                  <c:v>-2.5999066666666668E-4</c:v>
                </c:pt>
                <c:pt idx="1669">
                  <c:v>-2.600588333333333E-4</c:v>
                </c:pt>
                <c:pt idx="1670">
                  <c:v>-2.6002450000000004E-4</c:v>
                </c:pt>
                <c:pt idx="1671">
                  <c:v>-2.6042133333333331E-4</c:v>
                </c:pt>
                <c:pt idx="1672">
                  <c:v>-2.6044849999999999E-4</c:v>
                </c:pt>
                <c:pt idx="1673">
                  <c:v>-2.6036000000000001E-4</c:v>
                </c:pt>
                <c:pt idx="1674">
                  <c:v>-2.6023016666666665E-4</c:v>
                </c:pt>
                <c:pt idx="1675">
                  <c:v>-2.6009366666666673E-4</c:v>
                </c:pt>
                <c:pt idx="1676">
                  <c:v>-2.6005966666666668E-4</c:v>
                </c:pt>
                <c:pt idx="1677">
                  <c:v>-2.5992300000000001E-4</c:v>
                </c:pt>
                <c:pt idx="1678">
                  <c:v>-2.5984083333333333E-4</c:v>
                </c:pt>
                <c:pt idx="1679">
                  <c:v>-2.5997033333333337E-4</c:v>
                </c:pt>
                <c:pt idx="1680">
                  <c:v>-2.6003816666666667E-4</c:v>
                </c:pt>
                <c:pt idx="1681">
                  <c:v>-2.6004450000000003E-4</c:v>
                </c:pt>
                <c:pt idx="1682">
                  <c:v>-2.6025616666666663E-4</c:v>
                </c:pt>
                <c:pt idx="1683">
                  <c:v>-2.6042666666666666E-4</c:v>
                </c:pt>
                <c:pt idx="1684">
                  <c:v>-2.6061083333333332E-4</c:v>
                </c:pt>
                <c:pt idx="1685">
                  <c:v>-2.6065166666666668E-4</c:v>
                </c:pt>
                <c:pt idx="1686">
                  <c:v>-2.6088400000000002E-4</c:v>
                </c:pt>
                <c:pt idx="1687">
                  <c:v>-2.6099383333333333E-4</c:v>
                </c:pt>
                <c:pt idx="1688">
                  <c:v>-2.6117816666666667E-4</c:v>
                </c:pt>
                <c:pt idx="1689">
                  <c:v>-2.6090499999999997E-4</c:v>
                </c:pt>
                <c:pt idx="1690">
                  <c:v>-2.6104116666666668E-4</c:v>
                </c:pt>
                <c:pt idx="1691">
                  <c:v>-2.6093883333333338E-4</c:v>
                </c:pt>
                <c:pt idx="1692">
                  <c:v>-2.6095933333333333E-4</c:v>
                </c:pt>
                <c:pt idx="1693">
                  <c:v>-2.6099333333333332E-4</c:v>
                </c:pt>
                <c:pt idx="1694">
                  <c:v>-2.606788333333333E-4</c:v>
                </c:pt>
                <c:pt idx="1695">
                  <c:v>-2.6097233333333331E-4</c:v>
                </c:pt>
                <c:pt idx="1696">
                  <c:v>-2.6092466666666669E-4</c:v>
                </c:pt>
                <c:pt idx="1697">
                  <c:v>-2.6110866666666666E-4</c:v>
                </c:pt>
                <c:pt idx="1698">
                  <c:v>-2.6101983333333336E-4</c:v>
                </c:pt>
                <c:pt idx="1699">
                  <c:v>-2.6116983333333333E-4</c:v>
                </c:pt>
                <c:pt idx="1700">
                  <c:v>-2.6143633333333336E-4</c:v>
                </c:pt>
                <c:pt idx="1701">
                  <c:v>-2.614158333333333E-4</c:v>
                </c:pt>
                <c:pt idx="1702">
                  <c:v>-2.6147716666666666E-4</c:v>
                </c:pt>
                <c:pt idx="1703">
                  <c:v>-2.6127266666666664E-4</c:v>
                </c:pt>
                <c:pt idx="1704">
                  <c:v>-2.6112916666666671E-4</c:v>
                </c:pt>
                <c:pt idx="1705">
                  <c:v>-2.6127933333333338E-4</c:v>
                </c:pt>
                <c:pt idx="1706">
                  <c:v>-2.6136133333333337E-4</c:v>
                </c:pt>
                <c:pt idx="1707">
                  <c:v>-2.6157283333333334E-4</c:v>
                </c:pt>
                <c:pt idx="1708">
                  <c:v>-2.6150483333333335E-4</c:v>
                </c:pt>
                <c:pt idx="1709">
                  <c:v>-2.6156583333333334E-4</c:v>
                </c:pt>
                <c:pt idx="1710">
                  <c:v>-2.6185266666666667E-4</c:v>
                </c:pt>
                <c:pt idx="1711">
                  <c:v>-2.6228100000000001E-4</c:v>
                </c:pt>
                <c:pt idx="1712">
                  <c:v>-2.6241049999999998E-4</c:v>
                </c:pt>
                <c:pt idx="1713">
                  <c:v>-2.6241716666666667E-4</c:v>
                </c:pt>
                <c:pt idx="1714">
                  <c:v>-2.6236266666666667E-4</c:v>
                </c:pt>
                <c:pt idx="1715">
                  <c:v>-2.6241049999999998E-4</c:v>
                </c:pt>
                <c:pt idx="1716">
                  <c:v>-2.6251266666666665E-4</c:v>
                </c:pt>
                <c:pt idx="1717">
                  <c:v>-2.6207750000000005E-4</c:v>
                </c:pt>
                <c:pt idx="1718">
                  <c:v>-2.619751666666667E-4</c:v>
                </c:pt>
                <c:pt idx="1719">
                  <c:v>-2.6185266666666667E-4</c:v>
                </c:pt>
                <c:pt idx="1720">
                  <c:v>-2.6160683333333333E-4</c:v>
                </c:pt>
                <c:pt idx="1721">
                  <c:v>-2.61327E-4</c:v>
                </c:pt>
                <c:pt idx="1722">
                  <c:v>-2.6109483333333335E-4</c:v>
                </c:pt>
                <c:pt idx="1723">
                  <c:v>-2.6118349999999996E-4</c:v>
                </c:pt>
                <c:pt idx="1724">
                  <c:v>-2.6138099999999998E-4</c:v>
                </c:pt>
                <c:pt idx="1725">
                  <c:v>-2.6146933333333333E-4</c:v>
                </c:pt>
                <c:pt idx="1726">
                  <c:v>-2.6150300000000001E-4</c:v>
                </c:pt>
                <c:pt idx="1727">
                  <c:v>-2.6157800000000005E-4</c:v>
                </c:pt>
                <c:pt idx="1728">
                  <c:v>-2.6178966666666665E-4</c:v>
                </c:pt>
                <c:pt idx="1729">
                  <c:v>-2.61885E-4</c:v>
                </c:pt>
                <c:pt idx="1730">
                  <c:v>-2.6185783333333333E-4</c:v>
                </c:pt>
                <c:pt idx="1731">
                  <c:v>-2.6183066666666665E-4</c:v>
                </c:pt>
                <c:pt idx="1732">
                  <c:v>-2.6202916666666668E-4</c:v>
                </c:pt>
                <c:pt idx="1733">
                  <c:v>-2.6212499999999999E-4</c:v>
                </c:pt>
                <c:pt idx="1734">
                  <c:v>-2.6222733333333334E-4</c:v>
                </c:pt>
                <c:pt idx="1735">
                  <c:v>-2.6211150000000005E-4</c:v>
                </c:pt>
                <c:pt idx="1736">
                  <c:v>-2.6174316666666673E-4</c:v>
                </c:pt>
                <c:pt idx="1737">
                  <c:v>-2.6159300000000001E-4</c:v>
                </c:pt>
                <c:pt idx="1738">
                  <c:v>-2.618313333333334E-4</c:v>
                </c:pt>
                <c:pt idx="1739">
                  <c:v>-2.6204266666666662E-4</c:v>
                </c:pt>
                <c:pt idx="1740">
                  <c:v>-2.62267E-4</c:v>
                </c:pt>
                <c:pt idx="1741">
                  <c:v>-2.6239649999999998E-4</c:v>
                </c:pt>
                <c:pt idx="1742">
                  <c:v>-2.6282616666666665E-4</c:v>
                </c:pt>
                <c:pt idx="1743">
                  <c:v>-2.628396666666667E-4</c:v>
                </c:pt>
                <c:pt idx="1744">
                  <c:v>-2.6279200000000003E-4</c:v>
                </c:pt>
                <c:pt idx="1745">
                  <c:v>-2.6291466666666669E-4</c:v>
                </c:pt>
                <c:pt idx="1746">
                  <c:v>-2.6271733333333336E-4</c:v>
                </c:pt>
                <c:pt idx="1747">
                  <c:v>-2.6258100000000001E-4</c:v>
                </c:pt>
                <c:pt idx="1748">
                  <c:v>-2.6215800000000002E-4</c:v>
                </c:pt>
                <c:pt idx="1749">
                  <c:v>-2.6209650000000003E-4</c:v>
                </c:pt>
                <c:pt idx="1750">
                  <c:v>-2.6196016666666668E-4</c:v>
                </c:pt>
                <c:pt idx="1751">
                  <c:v>-2.6189216666666669E-4</c:v>
                </c:pt>
                <c:pt idx="1752">
                  <c:v>-2.6189216666666669E-4</c:v>
                </c:pt>
                <c:pt idx="1753">
                  <c:v>-2.6189216666666669E-4</c:v>
                </c:pt>
                <c:pt idx="1754">
                  <c:v>-2.6223333333333333E-4</c:v>
                </c:pt>
                <c:pt idx="1755">
                  <c:v>-2.6247933333333335E-4</c:v>
                </c:pt>
                <c:pt idx="1756">
                  <c:v>-2.6252700000000003E-4</c:v>
                </c:pt>
                <c:pt idx="1757">
                  <c:v>-2.6267683333333332E-4</c:v>
                </c:pt>
                <c:pt idx="1758">
                  <c:v>-2.6260883333333333E-4</c:v>
                </c:pt>
                <c:pt idx="1759">
                  <c:v>-2.6282016666666667E-4</c:v>
                </c:pt>
                <c:pt idx="1760">
                  <c:v>-2.6277950000000005E-4</c:v>
                </c:pt>
                <c:pt idx="1761">
                  <c:v>-2.6307216666666662E-4</c:v>
                </c:pt>
                <c:pt idx="1762">
                  <c:v>-2.6315400000000004E-4</c:v>
                </c:pt>
                <c:pt idx="1763">
                  <c:v>-2.6282650000000003E-4</c:v>
                </c:pt>
                <c:pt idx="1764">
                  <c:v>-2.6262833333333337E-4</c:v>
                </c:pt>
                <c:pt idx="1765">
                  <c:v>-2.6265550000000005E-4</c:v>
                </c:pt>
                <c:pt idx="1766">
                  <c:v>-2.6258033333333337E-4</c:v>
                </c:pt>
                <c:pt idx="1767">
                  <c:v>-2.6245783333333334E-4</c:v>
                </c:pt>
                <c:pt idx="1768">
                  <c:v>-2.6261450000000005E-4</c:v>
                </c:pt>
                <c:pt idx="1769">
                  <c:v>-2.628058333333334E-4</c:v>
                </c:pt>
                <c:pt idx="1770">
                  <c:v>-2.6289483333333339E-4</c:v>
                </c:pt>
                <c:pt idx="1771">
                  <c:v>-2.6251966666666665E-4</c:v>
                </c:pt>
                <c:pt idx="1772">
                  <c:v>-2.6271033333333336E-4</c:v>
                </c:pt>
                <c:pt idx="1773">
                  <c:v>-2.6282616666666665E-4</c:v>
                </c:pt>
                <c:pt idx="1774">
                  <c:v>-2.6288083333333339E-4</c:v>
                </c:pt>
                <c:pt idx="1775">
                  <c:v>-2.6278516666666666E-4</c:v>
                </c:pt>
                <c:pt idx="1776">
                  <c:v>-2.6305116666666667E-4</c:v>
                </c:pt>
                <c:pt idx="1777">
                  <c:v>-2.6341266666666662E-4</c:v>
                </c:pt>
                <c:pt idx="1778">
                  <c:v>-2.6357616666666665E-4</c:v>
                </c:pt>
                <c:pt idx="1779">
                  <c:v>-2.6377983333333334E-4</c:v>
                </c:pt>
                <c:pt idx="1780">
                  <c:v>-2.636095E-4</c:v>
                </c:pt>
                <c:pt idx="1781">
                  <c:v>-2.636165E-4</c:v>
                </c:pt>
                <c:pt idx="1782">
                  <c:v>-2.635416666666667E-4</c:v>
                </c:pt>
                <c:pt idx="1783">
                  <c:v>-2.635486666666667E-4</c:v>
                </c:pt>
                <c:pt idx="1784">
                  <c:v>-2.6350100000000002E-4</c:v>
                </c:pt>
                <c:pt idx="1785">
                  <c:v>-2.633176666666667E-4</c:v>
                </c:pt>
                <c:pt idx="1786">
                  <c:v>-2.6336550000000006E-4</c:v>
                </c:pt>
                <c:pt idx="1787">
                  <c:v>-2.6348816666666667E-4</c:v>
                </c:pt>
                <c:pt idx="1788">
                  <c:v>-2.6354250000000003E-4</c:v>
                </c:pt>
                <c:pt idx="1789">
                  <c:v>-2.6353550000000002E-4</c:v>
                </c:pt>
                <c:pt idx="1790">
                  <c:v>-2.6366483333333337E-4</c:v>
                </c:pt>
                <c:pt idx="1791">
                  <c:v>-2.6356983333333334E-4</c:v>
                </c:pt>
                <c:pt idx="1792">
                  <c:v>-2.6362433333333333E-4</c:v>
                </c:pt>
                <c:pt idx="1793">
                  <c:v>-2.6367883333333337E-4</c:v>
                </c:pt>
                <c:pt idx="1794">
                  <c:v>-2.6378800000000004E-4</c:v>
                </c:pt>
                <c:pt idx="1795">
                  <c:v>-2.6397883333333333E-4</c:v>
                </c:pt>
                <c:pt idx="1796">
                  <c:v>-2.6395149999999996E-4</c:v>
                </c:pt>
                <c:pt idx="1797">
                  <c:v>-2.6397183333333333E-4</c:v>
                </c:pt>
                <c:pt idx="1798">
                  <c:v>-2.641078333333333E-4</c:v>
                </c:pt>
                <c:pt idx="1799">
                  <c:v>-2.64026E-4</c:v>
                </c:pt>
                <c:pt idx="1800">
                  <c:v>-2.6393733333333332E-4</c:v>
                </c:pt>
                <c:pt idx="1801">
                  <c:v>-2.6350783333333339E-4</c:v>
                </c:pt>
                <c:pt idx="1802">
                  <c:v>-2.6344683333333335E-4</c:v>
                </c:pt>
                <c:pt idx="1803">
                  <c:v>-2.636235E-4</c:v>
                </c:pt>
                <c:pt idx="1804">
                  <c:v>-2.6350783333333334E-4</c:v>
                </c:pt>
                <c:pt idx="1805">
                  <c:v>-2.6351466666666671E-4</c:v>
                </c:pt>
                <c:pt idx="1806">
                  <c:v>-2.6367816666666668E-4</c:v>
                </c:pt>
                <c:pt idx="1807">
                  <c:v>-2.6397150000000001E-4</c:v>
                </c:pt>
                <c:pt idx="1808">
                  <c:v>-2.6401933333333337E-4</c:v>
                </c:pt>
                <c:pt idx="1809">
                  <c:v>-2.639651666666667E-4</c:v>
                </c:pt>
                <c:pt idx="1810">
                  <c:v>-2.6382883333333335E-4</c:v>
                </c:pt>
                <c:pt idx="1811">
                  <c:v>-2.639651666666667E-4</c:v>
                </c:pt>
                <c:pt idx="1812">
                  <c:v>-2.6378116666666667E-4</c:v>
                </c:pt>
                <c:pt idx="1813">
                  <c:v>-2.6391733333333339E-4</c:v>
                </c:pt>
                <c:pt idx="1814">
                  <c:v>-2.6376049999999999E-4</c:v>
                </c:pt>
                <c:pt idx="1815">
                  <c:v>-2.6354250000000003E-4</c:v>
                </c:pt>
                <c:pt idx="1816">
                  <c:v>-2.6366516666666664E-4</c:v>
                </c:pt>
                <c:pt idx="1817">
                  <c:v>-2.6374700000000005E-4</c:v>
                </c:pt>
                <c:pt idx="1818">
                  <c:v>-2.6413466666666671E-4</c:v>
                </c:pt>
                <c:pt idx="1819">
                  <c:v>-2.6404633333333336E-4</c:v>
                </c:pt>
                <c:pt idx="1820">
                  <c:v>-2.6408733333333336E-4</c:v>
                </c:pt>
                <c:pt idx="1821">
                  <c:v>-2.642306666666667E-4</c:v>
                </c:pt>
                <c:pt idx="1822">
                  <c:v>-2.6439433333333331E-4</c:v>
                </c:pt>
                <c:pt idx="1823">
                  <c:v>-2.6479500000000002E-4</c:v>
                </c:pt>
                <c:pt idx="1824">
                  <c:v>-2.6450283333333334E-4</c:v>
                </c:pt>
                <c:pt idx="1825">
                  <c:v>-2.645231666666667E-4</c:v>
                </c:pt>
                <c:pt idx="1826">
                  <c:v>-2.6461166666666669E-4</c:v>
                </c:pt>
                <c:pt idx="1827">
                  <c:v>-2.6473383333333334E-4</c:v>
                </c:pt>
                <c:pt idx="1828">
                  <c:v>-2.6471333333333335E-4</c:v>
                </c:pt>
                <c:pt idx="1829">
                  <c:v>-2.6461099999999999E-4</c:v>
                </c:pt>
                <c:pt idx="1830">
                  <c:v>-2.6468583333333335E-4</c:v>
                </c:pt>
                <c:pt idx="1831">
                  <c:v>-2.6467216666666666E-4</c:v>
                </c:pt>
                <c:pt idx="1832">
                  <c:v>-2.6478150000000002E-4</c:v>
                </c:pt>
                <c:pt idx="1833">
                  <c:v>-2.6473450000000004E-4</c:v>
                </c:pt>
                <c:pt idx="1834">
                  <c:v>-2.6504716666666671E-4</c:v>
                </c:pt>
                <c:pt idx="1835">
                  <c:v>-2.6489866666666671E-4</c:v>
                </c:pt>
                <c:pt idx="1836">
                  <c:v>-2.6514366666666666E-4</c:v>
                </c:pt>
                <c:pt idx="1837">
                  <c:v>-2.6532083333333332E-4</c:v>
                </c:pt>
                <c:pt idx="1838">
                  <c:v>-2.6523233333333339E-4</c:v>
                </c:pt>
                <c:pt idx="1839">
                  <c:v>-2.6542966666666672E-4</c:v>
                </c:pt>
                <c:pt idx="1840">
                  <c:v>-2.6540916666666667E-4</c:v>
                </c:pt>
                <c:pt idx="1841">
                  <c:v>-2.6534099999999999E-4</c:v>
                </c:pt>
                <c:pt idx="1842">
                  <c:v>-2.6524566666666664E-4</c:v>
                </c:pt>
                <c:pt idx="1843">
                  <c:v>-2.6515033333333334E-4</c:v>
                </c:pt>
                <c:pt idx="1844">
                  <c:v>-2.6530016666666668E-4</c:v>
                </c:pt>
                <c:pt idx="1845">
                  <c:v>-2.6523166666666664E-4</c:v>
                </c:pt>
                <c:pt idx="1846">
                  <c:v>-2.6531350000000005E-4</c:v>
                </c:pt>
                <c:pt idx="1847">
                  <c:v>-2.654906666666667E-4</c:v>
                </c:pt>
                <c:pt idx="1848">
                  <c:v>-2.6549783333333334E-4</c:v>
                </c:pt>
                <c:pt idx="1849">
                  <c:v>-2.6554550000000001E-4</c:v>
                </c:pt>
                <c:pt idx="1850">
                  <c:v>-2.6530683333333331E-4</c:v>
                </c:pt>
                <c:pt idx="1851">
                  <c:v>-2.6504133333333331E-4</c:v>
                </c:pt>
                <c:pt idx="1852">
                  <c:v>-2.6483066666666672E-4</c:v>
                </c:pt>
                <c:pt idx="1853">
                  <c:v>-2.6470783333333331E-4</c:v>
                </c:pt>
                <c:pt idx="1854">
                  <c:v>-2.6468033333333337E-4</c:v>
                </c:pt>
                <c:pt idx="1855">
                  <c:v>-2.6461233333333333E-4</c:v>
                </c:pt>
                <c:pt idx="1856">
                  <c:v>-2.64973E-4</c:v>
                </c:pt>
                <c:pt idx="1857">
                  <c:v>-2.6504166666666668E-4</c:v>
                </c:pt>
                <c:pt idx="1858">
                  <c:v>-2.6499416666666664E-4</c:v>
                </c:pt>
                <c:pt idx="1859">
                  <c:v>-2.6483783333333335E-4</c:v>
                </c:pt>
                <c:pt idx="1860">
                  <c:v>-2.6500116666666664E-4</c:v>
                </c:pt>
                <c:pt idx="1861">
                  <c:v>-2.651373333333333E-4</c:v>
                </c:pt>
                <c:pt idx="1862">
                  <c:v>-2.6518500000000003E-4</c:v>
                </c:pt>
                <c:pt idx="1863">
                  <c:v>-2.653485E-4</c:v>
                </c:pt>
                <c:pt idx="1864">
                  <c:v>-2.6526700000000002E-4</c:v>
                </c:pt>
                <c:pt idx="1865">
                  <c:v>-2.6533533333333338E-4</c:v>
                </c:pt>
                <c:pt idx="1866">
                  <c:v>-2.6522000000000004E-4</c:v>
                </c:pt>
                <c:pt idx="1867">
                  <c:v>-2.6525383333333334E-4</c:v>
                </c:pt>
                <c:pt idx="1868">
                  <c:v>-2.6524033333333329E-4</c:v>
                </c:pt>
                <c:pt idx="1869">
                  <c:v>-2.6519916666666667E-4</c:v>
                </c:pt>
                <c:pt idx="1870">
                  <c:v>-2.6527400000000002E-4</c:v>
                </c:pt>
                <c:pt idx="1871">
                  <c:v>-2.6536233333333337E-4</c:v>
                </c:pt>
                <c:pt idx="1872">
                  <c:v>-2.653825E-4</c:v>
                </c:pt>
                <c:pt idx="1873">
                  <c:v>-2.6557300000000001E-4</c:v>
                </c:pt>
                <c:pt idx="1874">
                  <c:v>-2.6540983333333336E-4</c:v>
                </c:pt>
                <c:pt idx="1875">
                  <c:v>-2.6571549999999998E-4</c:v>
                </c:pt>
                <c:pt idx="1876">
                  <c:v>-2.6611633333333332E-4</c:v>
                </c:pt>
                <c:pt idx="1877">
                  <c:v>-2.6623200000000004E-4</c:v>
                </c:pt>
                <c:pt idx="1878">
                  <c:v>-2.6628700000000003E-4</c:v>
                </c:pt>
                <c:pt idx="1879">
                  <c:v>-2.663411666666667E-4</c:v>
                </c:pt>
                <c:pt idx="1880">
                  <c:v>-2.6635466666666665E-4</c:v>
                </c:pt>
                <c:pt idx="1881">
                  <c:v>-2.6625316666666673E-4</c:v>
                </c:pt>
                <c:pt idx="1882">
                  <c:v>-2.6594766666666669E-4</c:v>
                </c:pt>
                <c:pt idx="1883">
                  <c:v>-2.6590033333333339E-4</c:v>
                </c:pt>
                <c:pt idx="1884">
                  <c:v>-2.6615116666666664E-4</c:v>
                </c:pt>
                <c:pt idx="1885">
                  <c:v>-2.6612400000000002E-4</c:v>
                </c:pt>
                <c:pt idx="1886">
                  <c:v>-2.6647016666666668E-4</c:v>
                </c:pt>
                <c:pt idx="1887">
                  <c:v>-2.6648366666666667E-4</c:v>
                </c:pt>
                <c:pt idx="1888">
                  <c:v>-2.663341666666667E-4</c:v>
                </c:pt>
                <c:pt idx="1889">
                  <c:v>-2.6641616666666669E-4</c:v>
                </c:pt>
                <c:pt idx="1890">
                  <c:v>-2.6620600000000001E-4</c:v>
                </c:pt>
                <c:pt idx="1891">
                  <c:v>-2.6635533333333334E-4</c:v>
                </c:pt>
                <c:pt idx="1892">
                  <c:v>-2.662815E-4</c:v>
                </c:pt>
                <c:pt idx="1893">
                  <c:v>-2.6638366666666667E-4</c:v>
                </c:pt>
                <c:pt idx="1894">
                  <c:v>-2.6651983333333333E-4</c:v>
                </c:pt>
                <c:pt idx="1895">
                  <c:v>-2.6656033333333337E-4</c:v>
                </c:pt>
                <c:pt idx="1896">
                  <c:v>-2.6649933333333339E-4</c:v>
                </c:pt>
                <c:pt idx="1897">
                  <c:v>-2.664991666666667E-4</c:v>
                </c:pt>
                <c:pt idx="1898">
                  <c:v>-2.6645833333333339E-4</c:v>
                </c:pt>
                <c:pt idx="1899">
                  <c:v>-2.6632933333333331E-4</c:v>
                </c:pt>
                <c:pt idx="1900">
                  <c:v>-2.6619316666666665E-4</c:v>
                </c:pt>
                <c:pt idx="1901">
                  <c:v>-2.66016E-4</c:v>
                </c:pt>
                <c:pt idx="1902">
                  <c:v>-2.6628716666666667E-4</c:v>
                </c:pt>
                <c:pt idx="1903">
                  <c:v>-2.6612483333333334E-4</c:v>
                </c:pt>
                <c:pt idx="1904">
                  <c:v>-2.6605666666666667E-4</c:v>
                </c:pt>
                <c:pt idx="1905">
                  <c:v>-2.6599566666666669E-4</c:v>
                </c:pt>
                <c:pt idx="1906">
                  <c:v>-2.6619333333333334E-4</c:v>
                </c:pt>
                <c:pt idx="1907">
                  <c:v>-2.6631633333333332E-4</c:v>
                </c:pt>
                <c:pt idx="1908">
                  <c:v>-2.6620166666666662E-4</c:v>
                </c:pt>
                <c:pt idx="1909">
                  <c:v>-2.6627666666666666E-4</c:v>
                </c:pt>
                <c:pt idx="1910">
                  <c:v>-2.663926666666667E-4</c:v>
                </c:pt>
                <c:pt idx="1911">
                  <c:v>-2.6662383333333334E-4</c:v>
                </c:pt>
                <c:pt idx="1912">
                  <c:v>-2.6654916666666667E-4</c:v>
                </c:pt>
                <c:pt idx="1913">
                  <c:v>-2.6667133333333333E-4</c:v>
                </c:pt>
                <c:pt idx="1914">
                  <c:v>-2.6639250000000001E-4</c:v>
                </c:pt>
                <c:pt idx="1915">
                  <c:v>-2.6592300000000005E-4</c:v>
                </c:pt>
                <c:pt idx="1916">
                  <c:v>-2.6571883333333335E-4</c:v>
                </c:pt>
                <c:pt idx="1917">
                  <c:v>-2.6568450000000003E-4</c:v>
                </c:pt>
                <c:pt idx="1918">
                  <c:v>-2.6577233333333332E-4</c:v>
                </c:pt>
                <c:pt idx="1919">
                  <c:v>-2.6569050000000002E-4</c:v>
                </c:pt>
                <c:pt idx="1920">
                  <c:v>-2.6576516666666663E-4</c:v>
                </c:pt>
                <c:pt idx="1921">
                  <c:v>-2.6637049999999999E-4</c:v>
                </c:pt>
                <c:pt idx="1922">
                  <c:v>-2.6654083333333333E-4</c:v>
                </c:pt>
                <c:pt idx="1923">
                  <c:v>-2.6669716666666667E-4</c:v>
                </c:pt>
                <c:pt idx="1924">
                  <c:v>-2.6685383333333338E-4</c:v>
                </c:pt>
                <c:pt idx="1925">
                  <c:v>-2.6686783333333333E-4</c:v>
                </c:pt>
                <c:pt idx="1926">
                  <c:v>-2.6687500000000002E-4</c:v>
                </c:pt>
                <c:pt idx="1927">
                  <c:v>-2.6655566666666667E-4</c:v>
                </c:pt>
                <c:pt idx="1928">
                  <c:v>-2.666231666666667E-4</c:v>
                </c:pt>
                <c:pt idx="1929">
                  <c:v>-2.6661633333333338E-4</c:v>
                </c:pt>
                <c:pt idx="1930">
                  <c:v>-2.6685350000000001E-4</c:v>
                </c:pt>
                <c:pt idx="1931">
                  <c:v>-2.6701000000000003E-4</c:v>
                </c:pt>
                <c:pt idx="1932">
                  <c:v>-2.6722783333333331E-4</c:v>
                </c:pt>
                <c:pt idx="1933">
                  <c:v>-2.6730283333333335E-4</c:v>
                </c:pt>
                <c:pt idx="1934">
                  <c:v>-2.6727000000000001E-4</c:v>
                </c:pt>
                <c:pt idx="1935">
                  <c:v>-2.675146666666667E-4</c:v>
                </c:pt>
                <c:pt idx="1936">
                  <c:v>-2.6733166666666669E-4</c:v>
                </c:pt>
                <c:pt idx="1937">
                  <c:v>-2.6717533333333335E-4</c:v>
                </c:pt>
                <c:pt idx="1938">
                  <c:v>-2.6716849999999998E-4</c:v>
                </c:pt>
                <c:pt idx="1939">
                  <c:v>-2.6729083333333333E-4</c:v>
                </c:pt>
                <c:pt idx="1940">
                  <c:v>-2.6724933333333338E-4</c:v>
                </c:pt>
                <c:pt idx="1941">
                  <c:v>-2.6701133333333332E-4</c:v>
                </c:pt>
                <c:pt idx="1942">
                  <c:v>-2.6719433333333338E-4</c:v>
                </c:pt>
                <c:pt idx="1943">
                  <c:v>-2.673848333333334E-4</c:v>
                </c:pt>
                <c:pt idx="1944">
                  <c:v>-2.6737099999999997E-4</c:v>
                </c:pt>
                <c:pt idx="1945">
                  <c:v>-2.6738450000000002E-4</c:v>
                </c:pt>
                <c:pt idx="1946">
                  <c:v>-2.6754783333333336E-4</c:v>
                </c:pt>
                <c:pt idx="1947">
                  <c:v>-2.6762983333333335E-4</c:v>
                </c:pt>
                <c:pt idx="1948">
                  <c:v>-2.676643333333333E-4</c:v>
                </c:pt>
                <c:pt idx="1949">
                  <c:v>-2.678538333333333E-4</c:v>
                </c:pt>
                <c:pt idx="1950">
                  <c:v>-2.6802400000000001E-4</c:v>
                </c:pt>
                <c:pt idx="1951">
                  <c:v>-2.6790216666666667E-4</c:v>
                </c:pt>
                <c:pt idx="1952">
                  <c:v>-2.6790216666666667E-4</c:v>
                </c:pt>
                <c:pt idx="1953">
                  <c:v>-2.6777349999999997E-4</c:v>
                </c:pt>
                <c:pt idx="1954">
                  <c:v>-2.6777266666666664E-4</c:v>
                </c:pt>
                <c:pt idx="1955">
                  <c:v>-2.67617E-4</c:v>
                </c:pt>
                <c:pt idx="1956">
                  <c:v>-2.6733799999999999E-4</c:v>
                </c:pt>
                <c:pt idx="1957">
                  <c:v>-2.672291666666667E-4</c:v>
                </c:pt>
                <c:pt idx="1958">
                  <c:v>-2.6711349999999998E-4</c:v>
                </c:pt>
                <c:pt idx="1959">
                  <c:v>-2.6712000000000003E-4</c:v>
                </c:pt>
                <c:pt idx="1960">
                  <c:v>-2.6690416666666668E-4</c:v>
                </c:pt>
                <c:pt idx="1961">
                  <c:v>-2.6700633333333335E-4</c:v>
                </c:pt>
                <c:pt idx="1962">
                  <c:v>-2.6725166666666667E-4</c:v>
                </c:pt>
                <c:pt idx="1963">
                  <c:v>-2.6772666666666667E-4</c:v>
                </c:pt>
                <c:pt idx="1964">
                  <c:v>-2.6782866666666665E-4</c:v>
                </c:pt>
                <c:pt idx="1965">
                  <c:v>-2.6792433333333333E-4</c:v>
                </c:pt>
                <c:pt idx="1966">
                  <c:v>-2.6812799999999996E-4</c:v>
                </c:pt>
                <c:pt idx="1967">
                  <c:v>-2.6784250000000002E-4</c:v>
                </c:pt>
                <c:pt idx="1968">
                  <c:v>-2.6788933333333337E-4</c:v>
                </c:pt>
                <c:pt idx="1969">
                  <c:v>-2.6773333333333335E-4</c:v>
                </c:pt>
                <c:pt idx="1970">
                  <c:v>-2.6769216666666667E-4</c:v>
                </c:pt>
                <c:pt idx="1971">
                  <c:v>-2.6739950000000004E-4</c:v>
                </c:pt>
                <c:pt idx="1972">
                  <c:v>-2.67101E-4</c:v>
                </c:pt>
                <c:pt idx="1973">
                  <c:v>-2.6748150000000003E-4</c:v>
                </c:pt>
                <c:pt idx="1974">
                  <c:v>-2.6758383333333333E-4</c:v>
                </c:pt>
                <c:pt idx="1975">
                  <c:v>-2.6758433333333334E-4</c:v>
                </c:pt>
                <c:pt idx="1976">
                  <c:v>-2.6770750000000001E-4</c:v>
                </c:pt>
                <c:pt idx="1977">
                  <c:v>-2.6772899999999997E-4</c:v>
                </c:pt>
                <c:pt idx="1978">
                  <c:v>-2.6785116666666668E-4</c:v>
                </c:pt>
                <c:pt idx="1979">
                  <c:v>-2.6775616666666665E-4</c:v>
                </c:pt>
                <c:pt idx="1980">
                  <c:v>-2.6770850000000003E-4</c:v>
                </c:pt>
                <c:pt idx="1981">
                  <c:v>-2.6770783333333339E-4</c:v>
                </c:pt>
                <c:pt idx="1982">
                  <c:v>-2.674561666666667E-4</c:v>
                </c:pt>
                <c:pt idx="1983">
                  <c:v>-2.675098333333333E-4</c:v>
                </c:pt>
                <c:pt idx="1984">
                  <c:v>-2.6752350000000004E-4</c:v>
                </c:pt>
                <c:pt idx="1985">
                  <c:v>-2.6750366666666663E-4</c:v>
                </c:pt>
                <c:pt idx="1986">
                  <c:v>-2.6767999999999996E-4</c:v>
                </c:pt>
                <c:pt idx="1987">
                  <c:v>-2.67769E-4</c:v>
                </c:pt>
                <c:pt idx="1988">
                  <c:v>-2.6812266666666673E-4</c:v>
                </c:pt>
                <c:pt idx="1989">
                  <c:v>-2.6818466666666673E-4</c:v>
                </c:pt>
                <c:pt idx="1990">
                  <c:v>-2.6828633333333333E-4</c:v>
                </c:pt>
                <c:pt idx="1991">
                  <c:v>-2.6840783333333335E-4</c:v>
                </c:pt>
                <c:pt idx="1992">
                  <c:v>-2.6829233333333332E-4</c:v>
                </c:pt>
                <c:pt idx="1993">
                  <c:v>-2.6822450000000002E-4</c:v>
                </c:pt>
                <c:pt idx="1994">
                  <c:v>-2.6801400000000001E-4</c:v>
                </c:pt>
                <c:pt idx="1995">
                  <c:v>-2.6825716666666668E-4</c:v>
                </c:pt>
                <c:pt idx="1996">
                  <c:v>-2.6804699999999999E-4</c:v>
                </c:pt>
                <c:pt idx="1997">
                  <c:v>-2.6805399999999999E-4</c:v>
                </c:pt>
                <c:pt idx="1998">
                  <c:v>-2.6816333333333335E-4</c:v>
                </c:pt>
                <c:pt idx="1999">
                  <c:v>-2.6829266666666669E-4</c:v>
                </c:pt>
                <c:pt idx="2000">
                  <c:v>-2.6846300000000003E-4</c:v>
                </c:pt>
                <c:pt idx="2001">
                  <c:v>-2.6826033333333336E-4</c:v>
                </c:pt>
                <c:pt idx="2002">
                  <c:v>-2.6861300000000001E-4</c:v>
                </c:pt>
                <c:pt idx="2003">
                  <c:v>-2.6864050000000001E-4</c:v>
                </c:pt>
                <c:pt idx="2004">
                  <c:v>-2.6864666666666668E-4</c:v>
                </c:pt>
                <c:pt idx="2005">
                  <c:v>-2.6855783333333333E-4</c:v>
                </c:pt>
                <c:pt idx="2006">
                  <c:v>-2.6856383333333331E-4</c:v>
                </c:pt>
                <c:pt idx="2007">
                  <c:v>-2.6881416666666667E-4</c:v>
                </c:pt>
                <c:pt idx="2008">
                  <c:v>-2.6878016666666667E-4</c:v>
                </c:pt>
                <c:pt idx="2009">
                  <c:v>-2.6864416666666664E-4</c:v>
                </c:pt>
                <c:pt idx="2010">
                  <c:v>-2.6847566666666665E-4</c:v>
                </c:pt>
                <c:pt idx="2011">
                  <c:v>-2.6843566666666667E-4</c:v>
                </c:pt>
                <c:pt idx="2012">
                  <c:v>-2.6872033333333334E-4</c:v>
                </c:pt>
                <c:pt idx="2013">
                  <c:v>-2.6885000000000006E-4</c:v>
                </c:pt>
                <c:pt idx="2014">
                  <c:v>-2.6902016666666671E-4</c:v>
                </c:pt>
                <c:pt idx="2015">
                  <c:v>-2.6902083333333335E-4</c:v>
                </c:pt>
                <c:pt idx="2016">
                  <c:v>-2.6890533333333332E-4</c:v>
                </c:pt>
                <c:pt idx="2017">
                  <c:v>-2.6888483333333338E-4</c:v>
                </c:pt>
                <c:pt idx="2018">
                  <c:v>-2.68688E-4</c:v>
                </c:pt>
                <c:pt idx="2019">
                  <c:v>-2.6876833333333333E-4</c:v>
                </c:pt>
                <c:pt idx="2020">
                  <c:v>-2.6857766666666668E-4</c:v>
                </c:pt>
                <c:pt idx="2021">
                  <c:v>-2.6859799999999999E-4</c:v>
                </c:pt>
                <c:pt idx="2022">
                  <c:v>-2.6853683333333332E-4</c:v>
                </c:pt>
                <c:pt idx="2023">
                  <c:v>-2.6864599999999999E-4</c:v>
                </c:pt>
                <c:pt idx="2024">
                  <c:v>-2.6879600000000002E-4</c:v>
                </c:pt>
                <c:pt idx="2025">
                  <c:v>-2.6861416666666671E-4</c:v>
                </c:pt>
                <c:pt idx="2026">
                  <c:v>-2.6885883333333335E-4</c:v>
                </c:pt>
                <c:pt idx="2027">
                  <c:v>-2.6881833333333336E-4</c:v>
                </c:pt>
                <c:pt idx="2028">
                  <c:v>-2.6916449999999997E-4</c:v>
                </c:pt>
                <c:pt idx="2029">
                  <c:v>-2.6928616666666667E-4</c:v>
                </c:pt>
                <c:pt idx="2030">
                  <c:v>-2.6918483333333333E-4</c:v>
                </c:pt>
                <c:pt idx="2031">
                  <c:v>-2.6931333333333335E-4</c:v>
                </c:pt>
                <c:pt idx="2032">
                  <c:v>-2.6911666666666666E-4</c:v>
                </c:pt>
                <c:pt idx="2033">
                  <c:v>-2.6912333333333334E-4</c:v>
                </c:pt>
                <c:pt idx="2034">
                  <c:v>-2.6890633333333334E-4</c:v>
                </c:pt>
                <c:pt idx="2035">
                  <c:v>-2.6880483333333331E-4</c:v>
                </c:pt>
                <c:pt idx="2036">
                  <c:v>-2.6885883333333329E-4</c:v>
                </c:pt>
                <c:pt idx="2037">
                  <c:v>-2.6881133333333336E-4</c:v>
                </c:pt>
                <c:pt idx="2038">
                  <c:v>-2.6875733333333338E-4</c:v>
                </c:pt>
                <c:pt idx="2039">
                  <c:v>-2.6887966666666672E-4</c:v>
                </c:pt>
                <c:pt idx="2040">
                  <c:v>-2.6892116666666667E-4</c:v>
                </c:pt>
                <c:pt idx="2041">
                  <c:v>-2.689956666666667E-4</c:v>
                </c:pt>
                <c:pt idx="2042">
                  <c:v>-2.6932750000000004E-4</c:v>
                </c:pt>
                <c:pt idx="2043">
                  <c:v>-2.69294E-4</c:v>
                </c:pt>
                <c:pt idx="2044">
                  <c:v>-2.6953833333333337E-4</c:v>
                </c:pt>
                <c:pt idx="2045">
                  <c:v>-2.6951133333333332E-4</c:v>
                </c:pt>
                <c:pt idx="2046">
                  <c:v>-2.696941666666667E-4</c:v>
                </c:pt>
                <c:pt idx="2047">
                  <c:v>-2.6982316666666667E-4</c:v>
                </c:pt>
                <c:pt idx="2048">
                  <c:v>-2.6932216666666669E-4</c:v>
                </c:pt>
                <c:pt idx="2049">
                  <c:v>-2.6930133333333338E-4</c:v>
                </c:pt>
                <c:pt idx="2050">
                  <c:v>-2.6904316666666669E-4</c:v>
                </c:pt>
                <c:pt idx="2051">
                  <c:v>-2.6883233333333336E-4</c:v>
                </c:pt>
                <c:pt idx="2052">
                  <c:v>-2.6877766666666669E-4</c:v>
                </c:pt>
                <c:pt idx="2053">
                  <c:v>-2.6885883333333335E-4</c:v>
                </c:pt>
                <c:pt idx="2054">
                  <c:v>-2.6917633333333336E-4</c:v>
                </c:pt>
                <c:pt idx="2055">
                  <c:v>-2.6933250000000001E-4</c:v>
                </c:pt>
                <c:pt idx="2056">
                  <c:v>-2.6942866666666669E-4</c:v>
                </c:pt>
                <c:pt idx="2057">
                  <c:v>-2.6970133333333339E-4</c:v>
                </c:pt>
                <c:pt idx="2058">
                  <c:v>-2.6973616666666671E-4</c:v>
                </c:pt>
                <c:pt idx="2059">
                  <c:v>-2.6964133333333331E-4</c:v>
                </c:pt>
                <c:pt idx="2060">
                  <c:v>-2.6945966666666669E-4</c:v>
                </c:pt>
                <c:pt idx="2061">
                  <c:v>-2.6918183333333339E-4</c:v>
                </c:pt>
                <c:pt idx="2062">
                  <c:v>-2.6902499999999999E-4</c:v>
                </c:pt>
                <c:pt idx="2063">
                  <c:v>-2.6906466666666671E-4</c:v>
                </c:pt>
                <c:pt idx="2064">
                  <c:v>-2.6922666666666665E-4</c:v>
                </c:pt>
                <c:pt idx="2065">
                  <c:v>-2.6903099999999998E-4</c:v>
                </c:pt>
                <c:pt idx="2066">
                  <c:v>-2.6888883333333333E-4</c:v>
                </c:pt>
                <c:pt idx="2067">
                  <c:v>-2.6905216666666667E-4</c:v>
                </c:pt>
                <c:pt idx="2068">
                  <c:v>-2.6924966666666669E-4</c:v>
                </c:pt>
                <c:pt idx="2069">
                  <c:v>-2.6947983333333331E-4</c:v>
                </c:pt>
                <c:pt idx="2070">
                  <c:v>-2.6976983333333333E-4</c:v>
                </c:pt>
                <c:pt idx="2071">
                  <c:v>-2.69817E-4</c:v>
                </c:pt>
                <c:pt idx="2072">
                  <c:v>-2.6975583333333332E-4</c:v>
                </c:pt>
                <c:pt idx="2073">
                  <c:v>-2.6948483333333334E-4</c:v>
                </c:pt>
                <c:pt idx="2074">
                  <c:v>-2.6963983333333334E-4</c:v>
                </c:pt>
                <c:pt idx="2075">
                  <c:v>-2.6953116666666668E-4</c:v>
                </c:pt>
                <c:pt idx="2076">
                  <c:v>-2.691595E-4</c:v>
                </c:pt>
                <c:pt idx="2077">
                  <c:v>-2.6923416666666666E-4</c:v>
                </c:pt>
                <c:pt idx="2078">
                  <c:v>-2.6924100000000003E-4</c:v>
                </c:pt>
                <c:pt idx="2079">
                  <c:v>-2.6947150000000003E-4</c:v>
                </c:pt>
                <c:pt idx="2080">
                  <c:v>-2.6935066666666666E-4</c:v>
                </c:pt>
                <c:pt idx="2081">
                  <c:v>-2.6973700000000004E-4</c:v>
                </c:pt>
                <c:pt idx="2082">
                  <c:v>-2.696566666666667E-4</c:v>
                </c:pt>
                <c:pt idx="2083">
                  <c:v>-2.6959533333333334E-4</c:v>
                </c:pt>
                <c:pt idx="2084">
                  <c:v>-2.6961633333333335E-4</c:v>
                </c:pt>
                <c:pt idx="2085">
                  <c:v>-2.693993333333334E-4</c:v>
                </c:pt>
                <c:pt idx="2086">
                  <c:v>-2.6952699999999998E-4</c:v>
                </c:pt>
                <c:pt idx="2087">
                  <c:v>-2.6914166666666673E-4</c:v>
                </c:pt>
                <c:pt idx="2088">
                  <c:v>-2.6928366666666669E-4</c:v>
                </c:pt>
                <c:pt idx="2089">
                  <c:v>-2.6937249999999999E-4</c:v>
                </c:pt>
                <c:pt idx="2090">
                  <c:v>-2.6951433333333337E-4</c:v>
                </c:pt>
                <c:pt idx="2091">
                  <c:v>-2.6975800000000004E-4</c:v>
                </c:pt>
                <c:pt idx="2092">
                  <c:v>-2.6994699999999998E-4</c:v>
                </c:pt>
                <c:pt idx="2093">
                  <c:v>-2.7013699999999999E-4</c:v>
                </c:pt>
                <c:pt idx="2094">
                  <c:v>-2.7016483333333337E-4</c:v>
                </c:pt>
                <c:pt idx="2095">
                  <c:v>-2.7023283333333335E-4</c:v>
                </c:pt>
                <c:pt idx="2096">
                  <c:v>-2.7023333333333331E-4</c:v>
                </c:pt>
                <c:pt idx="2097">
                  <c:v>-2.702545E-4</c:v>
                </c:pt>
                <c:pt idx="2098">
                  <c:v>-2.7012E-4</c:v>
                </c:pt>
                <c:pt idx="2099">
                  <c:v>-2.6996383333333335E-4</c:v>
                </c:pt>
                <c:pt idx="2100">
                  <c:v>-2.6995600000000002E-4</c:v>
                </c:pt>
                <c:pt idx="2101">
                  <c:v>-2.6984733333333335E-4</c:v>
                </c:pt>
                <c:pt idx="2102">
                  <c:v>-2.6983366666666667E-4</c:v>
                </c:pt>
                <c:pt idx="2103">
                  <c:v>-2.6962966666666671E-4</c:v>
                </c:pt>
                <c:pt idx="2104">
                  <c:v>-2.6975733333333335E-4</c:v>
                </c:pt>
                <c:pt idx="2105">
                  <c:v>-2.6973133333333337E-4</c:v>
                </c:pt>
                <c:pt idx="2106">
                  <c:v>-2.6986749999999998E-4</c:v>
                </c:pt>
                <c:pt idx="2107">
                  <c:v>-2.6977316666666669E-4</c:v>
                </c:pt>
                <c:pt idx="2108">
                  <c:v>-2.7008383333333339E-4</c:v>
                </c:pt>
                <c:pt idx="2109">
                  <c:v>-2.7037633333333339E-4</c:v>
                </c:pt>
                <c:pt idx="2110">
                  <c:v>-2.6996500000000005E-4</c:v>
                </c:pt>
                <c:pt idx="2111">
                  <c:v>-2.6970016666666668E-4</c:v>
                </c:pt>
                <c:pt idx="2112">
                  <c:v>-2.6942283333333339E-4</c:v>
                </c:pt>
                <c:pt idx="2113">
                  <c:v>-2.6967199999999999E-4</c:v>
                </c:pt>
                <c:pt idx="2114">
                  <c:v>-2.6976733333333334E-4</c:v>
                </c:pt>
                <c:pt idx="2115">
                  <c:v>-2.7003116666666669E-4</c:v>
                </c:pt>
                <c:pt idx="2116">
                  <c:v>-2.7031600000000005E-4</c:v>
                </c:pt>
                <c:pt idx="2117">
                  <c:v>-2.7066200000000002E-4</c:v>
                </c:pt>
                <c:pt idx="2118">
                  <c:v>-2.7083833333333335E-4</c:v>
                </c:pt>
                <c:pt idx="2119">
                  <c:v>-2.7096833333333333E-4</c:v>
                </c:pt>
                <c:pt idx="2120">
                  <c:v>-2.709353333333333E-4</c:v>
                </c:pt>
                <c:pt idx="2121">
                  <c:v>-2.7070516666666668E-4</c:v>
                </c:pt>
                <c:pt idx="2122">
                  <c:v>-2.7069150000000005E-4</c:v>
                </c:pt>
                <c:pt idx="2123">
                  <c:v>-2.7054900000000003E-4</c:v>
                </c:pt>
                <c:pt idx="2124">
                  <c:v>-2.70623E-4</c:v>
                </c:pt>
                <c:pt idx="2125">
                  <c:v>-2.7081183333333336E-4</c:v>
                </c:pt>
                <c:pt idx="2126">
                  <c:v>-2.7066250000000003E-4</c:v>
                </c:pt>
                <c:pt idx="2127">
                  <c:v>-2.7064216666666666E-4</c:v>
                </c:pt>
                <c:pt idx="2128">
                  <c:v>-2.7025600000000002E-4</c:v>
                </c:pt>
                <c:pt idx="2129">
                  <c:v>-2.7041133333333334E-4</c:v>
                </c:pt>
                <c:pt idx="2130">
                  <c:v>-2.7056050000000005E-4</c:v>
                </c:pt>
                <c:pt idx="2131">
                  <c:v>-2.7025733333333336E-4</c:v>
                </c:pt>
                <c:pt idx="2132">
                  <c:v>-2.7046000000000004E-4</c:v>
                </c:pt>
                <c:pt idx="2133">
                  <c:v>-2.705621666666667E-4</c:v>
                </c:pt>
                <c:pt idx="2134">
                  <c:v>-2.7082000000000001E-4</c:v>
                </c:pt>
                <c:pt idx="2135">
                  <c:v>-2.7075966666666667E-4</c:v>
                </c:pt>
                <c:pt idx="2136">
                  <c:v>-2.7063083333333333E-4</c:v>
                </c:pt>
                <c:pt idx="2137">
                  <c:v>-2.7069783333333336E-4</c:v>
                </c:pt>
                <c:pt idx="2138">
                  <c:v>-2.7042100000000002E-4</c:v>
                </c:pt>
                <c:pt idx="2139">
                  <c:v>-2.7038616666666664E-4</c:v>
                </c:pt>
                <c:pt idx="2140">
                  <c:v>-2.703791666666667E-4</c:v>
                </c:pt>
                <c:pt idx="2141">
                  <c:v>-2.7022299999999999E-4</c:v>
                </c:pt>
                <c:pt idx="2142">
                  <c:v>-2.7030416666666665E-4</c:v>
                </c:pt>
                <c:pt idx="2143">
                  <c:v>-2.7059466666666667E-4</c:v>
                </c:pt>
                <c:pt idx="2144">
                  <c:v>-2.708581666666667E-4</c:v>
                </c:pt>
                <c:pt idx="2145">
                  <c:v>-2.7098150000000001E-4</c:v>
                </c:pt>
                <c:pt idx="2146">
                  <c:v>-2.7114483333333329E-4</c:v>
                </c:pt>
                <c:pt idx="2147">
                  <c:v>-2.713905E-4</c:v>
                </c:pt>
                <c:pt idx="2148">
                  <c:v>-2.712968333333333E-4</c:v>
                </c:pt>
                <c:pt idx="2149">
                  <c:v>-2.7115483333333334E-4</c:v>
                </c:pt>
                <c:pt idx="2150">
                  <c:v>-2.7106100000000001E-4</c:v>
                </c:pt>
                <c:pt idx="2151">
                  <c:v>-2.7095183333333334E-4</c:v>
                </c:pt>
                <c:pt idx="2152">
                  <c:v>-2.7076883333333334E-4</c:v>
                </c:pt>
                <c:pt idx="2153">
                  <c:v>-2.7054416666666664E-4</c:v>
                </c:pt>
                <c:pt idx="2154">
                  <c:v>-2.7044150000000002E-4</c:v>
                </c:pt>
                <c:pt idx="2155">
                  <c:v>-2.7038083333333335E-4</c:v>
                </c:pt>
                <c:pt idx="2156">
                  <c:v>-2.7037350000000003E-4</c:v>
                </c:pt>
                <c:pt idx="2157">
                  <c:v>-2.7038050000000003E-4</c:v>
                </c:pt>
                <c:pt idx="2158">
                  <c:v>-2.7057049999999999E-4</c:v>
                </c:pt>
                <c:pt idx="2159">
                  <c:v>-2.7071350000000002E-4</c:v>
                </c:pt>
                <c:pt idx="2160">
                  <c:v>-2.7080916666666669E-4</c:v>
                </c:pt>
                <c:pt idx="2161">
                  <c:v>-2.7089783333333331E-4</c:v>
                </c:pt>
                <c:pt idx="2162">
                  <c:v>-2.7125583333333331E-4</c:v>
                </c:pt>
                <c:pt idx="2163">
                  <c:v>-2.7117466666666664E-4</c:v>
                </c:pt>
                <c:pt idx="2164">
                  <c:v>-2.7112683333333333E-4</c:v>
                </c:pt>
                <c:pt idx="2165">
                  <c:v>-2.7131483333333337E-4</c:v>
                </c:pt>
                <c:pt idx="2166">
                  <c:v>-2.7121300000000002E-4</c:v>
                </c:pt>
                <c:pt idx="2167">
                  <c:v>-2.7115250000000004E-4</c:v>
                </c:pt>
                <c:pt idx="2168">
                  <c:v>-2.7057183333333338E-4</c:v>
                </c:pt>
                <c:pt idx="2169">
                  <c:v>-2.7084333333333337E-4</c:v>
                </c:pt>
                <c:pt idx="2170">
                  <c:v>-2.7122883333333337E-4</c:v>
                </c:pt>
                <c:pt idx="2171">
                  <c:v>-2.7107516666666665E-4</c:v>
                </c:pt>
                <c:pt idx="2172">
                  <c:v>-2.711775E-4</c:v>
                </c:pt>
                <c:pt idx="2173">
                  <c:v>-2.7098050000000005E-4</c:v>
                </c:pt>
                <c:pt idx="2174">
                  <c:v>-2.7109550000000001E-4</c:v>
                </c:pt>
                <c:pt idx="2175">
                  <c:v>-2.7116249999999998E-4</c:v>
                </c:pt>
                <c:pt idx="2176">
                  <c:v>-2.7088466666666669E-4</c:v>
                </c:pt>
                <c:pt idx="2177">
                  <c:v>-2.7088383333333336E-4</c:v>
                </c:pt>
                <c:pt idx="2178">
                  <c:v>-2.7088333333333335E-4</c:v>
                </c:pt>
                <c:pt idx="2179">
                  <c:v>-2.7097916666666666E-4</c:v>
                </c:pt>
                <c:pt idx="2180">
                  <c:v>-2.7106100000000001E-4</c:v>
                </c:pt>
                <c:pt idx="2181">
                  <c:v>-2.7107533333333334E-4</c:v>
                </c:pt>
                <c:pt idx="2182">
                  <c:v>-2.7127183333333334E-4</c:v>
                </c:pt>
                <c:pt idx="2183">
                  <c:v>-2.7139416666666668E-4</c:v>
                </c:pt>
                <c:pt idx="2184">
                  <c:v>-2.7134783333333334E-4</c:v>
                </c:pt>
                <c:pt idx="2185">
                  <c:v>-2.7134050000000002E-4</c:v>
                </c:pt>
                <c:pt idx="2186">
                  <c:v>-2.7126516666666666E-4</c:v>
                </c:pt>
                <c:pt idx="2187">
                  <c:v>-2.7123716666666671E-4</c:v>
                </c:pt>
                <c:pt idx="2188">
                  <c:v>-2.7098716666666667E-4</c:v>
                </c:pt>
                <c:pt idx="2189">
                  <c:v>-2.7089950000000002E-4</c:v>
                </c:pt>
                <c:pt idx="2190">
                  <c:v>-2.7075716666666663E-4</c:v>
                </c:pt>
                <c:pt idx="2191">
                  <c:v>-2.707505E-4</c:v>
                </c:pt>
                <c:pt idx="2192">
                  <c:v>-2.7107583333333334E-4</c:v>
                </c:pt>
                <c:pt idx="2193">
                  <c:v>-2.7105683333333332E-4</c:v>
                </c:pt>
                <c:pt idx="2194">
                  <c:v>-2.7123983333333338E-4</c:v>
                </c:pt>
                <c:pt idx="2195">
                  <c:v>-2.7136183333333335E-4</c:v>
                </c:pt>
                <c:pt idx="2196">
                  <c:v>-2.7143600000000001E-4</c:v>
                </c:pt>
                <c:pt idx="2197">
                  <c:v>-2.7151716666666667E-4</c:v>
                </c:pt>
                <c:pt idx="2198">
                  <c:v>-2.7136266666666668E-4</c:v>
                </c:pt>
                <c:pt idx="2199">
                  <c:v>-2.7128733333333331E-4</c:v>
                </c:pt>
                <c:pt idx="2200">
                  <c:v>-2.7121933333333333E-4</c:v>
                </c:pt>
                <c:pt idx="2201">
                  <c:v>-2.710968333333333E-4</c:v>
                </c:pt>
                <c:pt idx="2202">
                  <c:v>-2.7132083333333335E-4</c:v>
                </c:pt>
                <c:pt idx="2203">
                  <c:v>-2.7142333333333339E-4</c:v>
                </c:pt>
                <c:pt idx="2204">
                  <c:v>-2.7155850000000004E-4</c:v>
                </c:pt>
                <c:pt idx="2205">
                  <c:v>-2.7155933333333337E-4</c:v>
                </c:pt>
                <c:pt idx="2206">
                  <c:v>-2.7146566666666667E-4</c:v>
                </c:pt>
                <c:pt idx="2207">
                  <c:v>-2.7142483333333336E-4</c:v>
                </c:pt>
                <c:pt idx="2208">
                  <c:v>-2.7130250000000002E-4</c:v>
                </c:pt>
                <c:pt idx="2209">
                  <c:v>-2.7117333333333336E-4</c:v>
                </c:pt>
                <c:pt idx="2210">
                  <c:v>-2.7110400000000004E-4</c:v>
                </c:pt>
                <c:pt idx="2211">
                  <c:v>-2.7100883333333332E-4</c:v>
                </c:pt>
                <c:pt idx="2212">
                  <c:v>-2.711705E-4</c:v>
                </c:pt>
                <c:pt idx="2213">
                  <c:v>-2.7140133333333337E-4</c:v>
                </c:pt>
                <c:pt idx="2214">
                  <c:v>-2.717051666666667E-4</c:v>
                </c:pt>
                <c:pt idx="2215">
                  <c:v>-2.7175950000000001E-4</c:v>
                </c:pt>
                <c:pt idx="2216">
                  <c:v>-2.7142316666666671E-4</c:v>
                </c:pt>
                <c:pt idx="2217">
                  <c:v>-2.7147766666666664E-4</c:v>
                </c:pt>
                <c:pt idx="2218">
                  <c:v>-2.7130900000000001E-4</c:v>
                </c:pt>
                <c:pt idx="2219">
                  <c:v>-2.7137566666666666E-4</c:v>
                </c:pt>
                <c:pt idx="2220">
                  <c:v>-2.7130100000000005E-4</c:v>
                </c:pt>
                <c:pt idx="2221">
                  <c:v>-2.7120616666666665E-4</c:v>
                </c:pt>
                <c:pt idx="2222">
                  <c:v>-2.7136166666666666E-4</c:v>
                </c:pt>
                <c:pt idx="2223">
                  <c:v>-2.7149016666666668E-4</c:v>
                </c:pt>
                <c:pt idx="2224">
                  <c:v>-2.7182083333333331E-4</c:v>
                </c:pt>
                <c:pt idx="2225">
                  <c:v>-2.7185450000000004E-4</c:v>
                </c:pt>
                <c:pt idx="2226">
                  <c:v>-2.7178816666666671E-4</c:v>
                </c:pt>
                <c:pt idx="2227">
                  <c:v>-2.7187666666666669E-4</c:v>
                </c:pt>
                <c:pt idx="2228">
                  <c:v>-2.718636666666667E-4</c:v>
                </c:pt>
                <c:pt idx="2229">
                  <c:v>-2.7166183333333336E-4</c:v>
                </c:pt>
                <c:pt idx="2230">
                  <c:v>-2.7149416666666669E-4</c:v>
                </c:pt>
                <c:pt idx="2231">
                  <c:v>-2.7169666666666668E-4</c:v>
                </c:pt>
                <c:pt idx="2232">
                  <c:v>-2.7183866666666669E-4</c:v>
                </c:pt>
                <c:pt idx="2233">
                  <c:v>-2.7172999999999998E-4</c:v>
                </c:pt>
                <c:pt idx="2234">
                  <c:v>-2.7183766666666667E-4</c:v>
                </c:pt>
                <c:pt idx="2235">
                  <c:v>-2.7189766666666664E-4</c:v>
                </c:pt>
                <c:pt idx="2236">
                  <c:v>-2.7210599999999999E-4</c:v>
                </c:pt>
                <c:pt idx="2237">
                  <c:v>-2.7218066666666665E-4</c:v>
                </c:pt>
                <c:pt idx="2238">
                  <c:v>-2.7229499999999998E-4</c:v>
                </c:pt>
                <c:pt idx="2239">
                  <c:v>-2.7248483333333336E-4</c:v>
                </c:pt>
                <c:pt idx="2240">
                  <c:v>-2.7245749999999999E-4</c:v>
                </c:pt>
                <c:pt idx="2241">
                  <c:v>-2.7251150000000003E-4</c:v>
                </c:pt>
                <c:pt idx="2242">
                  <c:v>-2.7230983333333331E-4</c:v>
                </c:pt>
                <c:pt idx="2243">
                  <c:v>-2.7224183333333333E-4</c:v>
                </c:pt>
                <c:pt idx="2244">
                  <c:v>-2.7222233333333334E-4</c:v>
                </c:pt>
                <c:pt idx="2245">
                  <c:v>-2.7226316666666671E-4</c:v>
                </c:pt>
                <c:pt idx="2246">
                  <c:v>-2.7227800000000004E-4</c:v>
                </c:pt>
                <c:pt idx="2247">
                  <c:v>-2.7221750000000001E-4</c:v>
                </c:pt>
                <c:pt idx="2248">
                  <c:v>-2.7222483333333338E-4</c:v>
                </c:pt>
                <c:pt idx="2249">
                  <c:v>-2.7212433333333337E-4</c:v>
                </c:pt>
                <c:pt idx="2250">
                  <c:v>-2.7205000000000003E-4</c:v>
                </c:pt>
                <c:pt idx="2251">
                  <c:v>-2.7171783333333332E-4</c:v>
                </c:pt>
                <c:pt idx="2252">
                  <c:v>-2.7186549999999999E-4</c:v>
                </c:pt>
                <c:pt idx="2253">
                  <c:v>-2.721696666666667E-4</c:v>
                </c:pt>
                <c:pt idx="2254">
                  <c:v>-2.7220333333333332E-4</c:v>
                </c:pt>
                <c:pt idx="2255">
                  <c:v>-2.721848333333333E-4</c:v>
                </c:pt>
                <c:pt idx="2256">
                  <c:v>-2.7207766666666666E-4</c:v>
                </c:pt>
                <c:pt idx="2257">
                  <c:v>-2.7245783333333337E-4</c:v>
                </c:pt>
                <c:pt idx="2258">
                  <c:v>-2.724445E-4</c:v>
                </c:pt>
                <c:pt idx="2259">
                  <c:v>-2.7235683333333335E-4</c:v>
                </c:pt>
                <c:pt idx="2260">
                  <c:v>-2.724901666666667E-4</c:v>
                </c:pt>
                <c:pt idx="2261">
                  <c:v>-2.7219199999999999E-4</c:v>
                </c:pt>
                <c:pt idx="2262">
                  <c:v>-2.7228466666666667E-4</c:v>
                </c:pt>
                <c:pt idx="2263">
                  <c:v>-2.7223483333333332E-4</c:v>
                </c:pt>
                <c:pt idx="2264">
                  <c:v>-2.7239033333333333E-4</c:v>
                </c:pt>
                <c:pt idx="2265">
                  <c:v>-2.7245766666666668E-4</c:v>
                </c:pt>
                <c:pt idx="2266">
                  <c:v>-2.7212116666666669E-4</c:v>
                </c:pt>
                <c:pt idx="2267">
                  <c:v>-2.7217566666666668E-4</c:v>
                </c:pt>
                <c:pt idx="2268">
                  <c:v>-2.7202816666666669E-4</c:v>
                </c:pt>
                <c:pt idx="2269">
                  <c:v>-2.723065E-4</c:v>
                </c:pt>
                <c:pt idx="2270">
                  <c:v>-2.723135E-4</c:v>
                </c:pt>
                <c:pt idx="2271">
                  <c:v>-2.7218499999999998E-4</c:v>
                </c:pt>
                <c:pt idx="2272">
                  <c:v>-2.7216499999999999E-4</c:v>
                </c:pt>
                <c:pt idx="2273">
                  <c:v>-2.7193483333333337E-4</c:v>
                </c:pt>
                <c:pt idx="2274">
                  <c:v>-2.7185299999999996E-4</c:v>
                </c:pt>
                <c:pt idx="2275">
                  <c:v>-2.7168449999999996E-4</c:v>
                </c:pt>
                <c:pt idx="2276">
                  <c:v>-2.7178466666666671E-4</c:v>
                </c:pt>
                <c:pt idx="2277">
                  <c:v>-2.7186716666666665E-4</c:v>
                </c:pt>
                <c:pt idx="2278">
                  <c:v>-2.7199616666666668E-4</c:v>
                </c:pt>
                <c:pt idx="2279">
                  <c:v>-2.7239650000000001E-4</c:v>
                </c:pt>
                <c:pt idx="2280">
                  <c:v>-2.7258033333333329E-4</c:v>
                </c:pt>
                <c:pt idx="2281">
                  <c:v>-2.7264833333333338E-4</c:v>
                </c:pt>
                <c:pt idx="2282">
                  <c:v>-2.7270383333333334E-4</c:v>
                </c:pt>
                <c:pt idx="2283">
                  <c:v>-2.7270416666666671E-4</c:v>
                </c:pt>
                <c:pt idx="2284">
                  <c:v>-2.7277183333333332E-4</c:v>
                </c:pt>
                <c:pt idx="2285">
                  <c:v>-2.7259433333333335E-4</c:v>
                </c:pt>
                <c:pt idx="2286">
                  <c:v>-2.7253949999999998E-4</c:v>
                </c:pt>
                <c:pt idx="2287">
                  <c:v>-2.7241016666666664E-4</c:v>
                </c:pt>
                <c:pt idx="2288">
                  <c:v>-2.7205833333333331E-4</c:v>
                </c:pt>
                <c:pt idx="2289">
                  <c:v>-2.7198249999999999E-4</c:v>
                </c:pt>
                <c:pt idx="2290">
                  <c:v>-2.719081666666667E-4</c:v>
                </c:pt>
                <c:pt idx="2291">
                  <c:v>-2.7203083333333336E-4</c:v>
                </c:pt>
                <c:pt idx="2292">
                  <c:v>-2.7183600000000002E-4</c:v>
                </c:pt>
                <c:pt idx="2293">
                  <c:v>-2.7204000000000003E-4</c:v>
                </c:pt>
                <c:pt idx="2294">
                  <c:v>-2.7228383333333334E-4</c:v>
                </c:pt>
                <c:pt idx="2295">
                  <c:v>-2.7241333333333337E-4</c:v>
                </c:pt>
                <c:pt idx="2296">
                  <c:v>-2.7255533333333333E-4</c:v>
                </c:pt>
                <c:pt idx="2297">
                  <c:v>-2.7245366666666672E-4</c:v>
                </c:pt>
                <c:pt idx="2298">
                  <c:v>-2.7256100000000005E-4</c:v>
                </c:pt>
                <c:pt idx="2299">
                  <c:v>-2.7220900000000004E-4</c:v>
                </c:pt>
                <c:pt idx="2300">
                  <c:v>-2.7206066666666672E-4</c:v>
                </c:pt>
                <c:pt idx="2301">
                  <c:v>-2.7197166666666672E-4</c:v>
                </c:pt>
                <c:pt idx="2302">
                  <c:v>-2.7201766666666669E-4</c:v>
                </c:pt>
                <c:pt idx="2303">
                  <c:v>-2.7219266666666673E-4</c:v>
                </c:pt>
                <c:pt idx="2304">
                  <c:v>-2.7249750000000002E-4</c:v>
                </c:pt>
                <c:pt idx="2305">
                  <c:v>-2.7263383333333332E-4</c:v>
                </c:pt>
                <c:pt idx="2306">
                  <c:v>-2.7251933333333336E-4</c:v>
                </c:pt>
                <c:pt idx="2307">
                  <c:v>-2.726083333333333E-4</c:v>
                </c:pt>
                <c:pt idx="2308">
                  <c:v>-2.7267666666666666E-4</c:v>
                </c:pt>
                <c:pt idx="2309">
                  <c:v>-2.7279933333333338E-4</c:v>
                </c:pt>
                <c:pt idx="2310">
                  <c:v>-2.7255616666666666E-4</c:v>
                </c:pt>
                <c:pt idx="2311">
                  <c:v>-2.7238000000000002E-4</c:v>
                </c:pt>
                <c:pt idx="2312">
                  <c:v>-2.7241966666666668E-4</c:v>
                </c:pt>
                <c:pt idx="2313">
                  <c:v>-2.7240566666666667E-4</c:v>
                </c:pt>
                <c:pt idx="2314">
                  <c:v>-2.7255383333333336E-4</c:v>
                </c:pt>
                <c:pt idx="2315">
                  <c:v>-2.7247883333333337E-4</c:v>
                </c:pt>
                <c:pt idx="2316">
                  <c:v>-2.7246583333333338E-4</c:v>
                </c:pt>
                <c:pt idx="2317">
                  <c:v>-2.7260849999999998E-4</c:v>
                </c:pt>
                <c:pt idx="2318">
                  <c:v>-2.7258849999999999E-4</c:v>
                </c:pt>
                <c:pt idx="2319">
                  <c:v>-2.7257483333333337E-4</c:v>
                </c:pt>
                <c:pt idx="2320">
                  <c:v>-2.7245366666666667E-4</c:v>
                </c:pt>
                <c:pt idx="2321">
                  <c:v>-2.7252133333333334E-4</c:v>
                </c:pt>
                <c:pt idx="2322">
                  <c:v>-2.727101666666667E-4</c:v>
                </c:pt>
                <c:pt idx="2323">
                  <c:v>-2.7259400000000003E-4</c:v>
                </c:pt>
                <c:pt idx="2324">
                  <c:v>-2.727018333333333E-4</c:v>
                </c:pt>
                <c:pt idx="2325">
                  <c:v>-2.7278950000000001E-4</c:v>
                </c:pt>
                <c:pt idx="2326">
                  <c:v>-2.7284900000000003E-4</c:v>
                </c:pt>
                <c:pt idx="2327">
                  <c:v>-2.7275466666666669E-4</c:v>
                </c:pt>
                <c:pt idx="2328">
                  <c:v>-2.7273416666666664E-4</c:v>
                </c:pt>
                <c:pt idx="2329">
                  <c:v>-2.7291783333333334E-4</c:v>
                </c:pt>
                <c:pt idx="2330">
                  <c:v>-2.7300783333333335E-4</c:v>
                </c:pt>
                <c:pt idx="2331">
                  <c:v>-2.731031666666667E-4</c:v>
                </c:pt>
                <c:pt idx="2332">
                  <c:v>-2.7299666666666671E-4</c:v>
                </c:pt>
                <c:pt idx="2333">
                  <c:v>-2.7287483333333332E-4</c:v>
                </c:pt>
                <c:pt idx="2334">
                  <c:v>-2.7272600000000004E-4</c:v>
                </c:pt>
                <c:pt idx="2335">
                  <c:v>-2.7261050000000002E-4</c:v>
                </c:pt>
                <c:pt idx="2336">
                  <c:v>-2.7253450000000001E-4</c:v>
                </c:pt>
                <c:pt idx="2337">
                  <c:v>-2.7260916666666668E-4</c:v>
                </c:pt>
                <c:pt idx="2338">
                  <c:v>-2.7277816666666668E-4</c:v>
                </c:pt>
                <c:pt idx="2339">
                  <c:v>-2.730493333333333E-4</c:v>
                </c:pt>
                <c:pt idx="2340">
                  <c:v>-2.7324599999999999E-4</c:v>
                </c:pt>
                <c:pt idx="2341">
                  <c:v>-2.7337483333333338E-4</c:v>
                </c:pt>
                <c:pt idx="2342">
                  <c:v>-2.7332850000000004E-4</c:v>
                </c:pt>
                <c:pt idx="2343">
                  <c:v>-2.7305833333333333E-4</c:v>
                </c:pt>
                <c:pt idx="2344">
                  <c:v>-2.7245683333333335E-4</c:v>
                </c:pt>
                <c:pt idx="2345">
                  <c:v>-2.7216533333333337E-4</c:v>
                </c:pt>
                <c:pt idx="2346">
                  <c:v>-2.7223883333333333E-4</c:v>
                </c:pt>
                <c:pt idx="2347">
                  <c:v>-2.7251516666666666E-4</c:v>
                </c:pt>
                <c:pt idx="2348">
                  <c:v>-2.7236483333333331E-4</c:v>
                </c:pt>
                <c:pt idx="2349">
                  <c:v>-2.7222883333333334E-4</c:v>
                </c:pt>
                <c:pt idx="2350">
                  <c:v>-2.7244616666666666E-4</c:v>
                </c:pt>
                <c:pt idx="2351">
                  <c:v>-2.7258283333333338E-4</c:v>
                </c:pt>
                <c:pt idx="2352">
                  <c:v>-2.7254933333333334E-4</c:v>
                </c:pt>
                <c:pt idx="2353">
                  <c:v>-2.7257650000000002E-4</c:v>
                </c:pt>
                <c:pt idx="2354">
                  <c:v>-2.7297616666666666E-4</c:v>
                </c:pt>
                <c:pt idx="2355">
                  <c:v>-2.7304466666666671E-4</c:v>
                </c:pt>
                <c:pt idx="2356">
                  <c:v>-2.7322700000000002E-4</c:v>
                </c:pt>
                <c:pt idx="2357">
                  <c:v>-2.7317283333333335E-4</c:v>
                </c:pt>
                <c:pt idx="2358">
                  <c:v>-2.7320683333333334E-4</c:v>
                </c:pt>
                <c:pt idx="2359">
                  <c:v>-2.730376666666667E-4</c:v>
                </c:pt>
                <c:pt idx="2360">
                  <c:v>-2.7309166666666669E-4</c:v>
                </c:pt>
                <c:pt idx="2361">
                  <c:v>-2.7339650000000003E-4</c:v>
                </c:pt>
                <c:pt idx="2362">
                  <c:v>-2.7326800000000001E-4</c:v>
                </c:pt>
                <c:pt idx="2363">
                  <c:v>-2.7330216666666669E-4</c:v>
                </c:pt>
                <c:pt idx="2364">
                  <c:v>-2.7328850000000001E-4</c:v>
                </c:pt>
                <c:pt idx="2365">
                  <c:v>-2.7356016666666664E-4</c:v>
                </c:pt>
                <c:pt idx="2366">
                  <c:v>-2.7335100000000002E-4</c:v>
                </c:pt>
                <c:pt idx="2367">
                  <c:v>-2.7308716666666667E-4</c:v>
                </c:pt>
                <c:pt idx="2368">
                  <c:v>-2.7326933333333335E-4</c:v>
                </c:pt>
                <c:pt idx="2369">
                  <c:v>-2.7324149999999998E-4</c:v>
                </c:pt>
                <c:pt idx="2370">
                  <c:v>-2.7326800000000001E-4</c:v>
                </c:pt>
                <c:pt idx="2371">
                  <c:v>-2.7279333333333334E-4</c:v>
                </c:pt>
                <c:pt idx="2372">
                  <c:v>-2.7277933333333333E-4</c:v>
                </c:pt>
                <c:pt idx="2373">
                  <c:v>-2.7277866666666669E-4</c:v>
                </c:pt>
                <c:pt idx="2374">
                  <c:v>-2.7265716666666662E-4</c:v>
                </c:pt>
                <c:pt idx="2375">
                  <c:v>-2.7271233333333331E-4</c:v>
                </c:pt>
                <c:pt idx="2376">
                  <c:v>-2.7265950000000003E-4</c:v>
                </c:pt>
                <c:pt idx="2377">
                  <c:v>-2.7304633333333336E-4</c:v>
                </c:pt>
                <c:pt idx="2378">
                  <c:v>-2.7329116666666668E-4</c:v>
                </c:pt>
                <c:pt idx="2379">
                  <c:v>-2.7344816666666672E-4</c:v>
                </c:pt>
                <c:pt idx="2380">
                  <c:v>-2.7350266666666665E-4</c:v>
                </c:pt>
                <c:pt idx="2381">
                  <c:v>-2.7366366666666669E-4</c:v>
                </c:pt>
                <c:pt idx="2382">
                  <c:v>-2.7366966666666668E-4</c:v>
                </c:pt>
                <c:pt idx="2383">
                  <c:v>-2.7344566666666668E-4</c:v>
                </c:pt>
                <c:pt idx="2384">
                  <c:v>-2.7314666666666669E-4</c:v>
                </c:pt>
                <c:pt idx="2385">
                  <c:v>-2.7287583333333333E-4</c:v>
                </c:pt>
                <c:pt idx="2386">
                  <c:v>-2.7299050000000004E-4</c:v>
                </c:pt>
                <c:pt idx="2387">
                  <c:v>-2.7270050000000002E-4</c:v>
                </c:pt>
                <c:pt idx="2388">
                  <c:v>-2.7277550000000001E-4</c:v>
                </c:pt>
                <c:pt idx="2389">
                  <c:v>-2.7292450000000003E-4</c:v>
                </c:pt>
                <c:pt idx="2390">
                  <c:v>-2.7300033333333334E-4</c:v>
                </c:pt>
                <c:pt idx="2391">
                  <c:v>-2.7327783333333338E-4</c:v>
                </c:pt>
                <c:pt idx="2392">
                  <c:v>-2.7335916666666672E-4</c:v>
                </c:pt>
                <c:pt idx="2393">
                  <c:v>-2.7344083333333334E-4</c:v>
                </c:pt>
                <c:pt idx="2394">
                  <c:v>-2.7327883333333334E-4</c:v>
                </c:pt>
                <c:pt idx="2395">
                  <c:v>-2.7312350000000002E-4</c:v>
                </c:pt>
                <c:pt idx="2396">
                  <c:v>-2.7303516666666672E-4</c:v>
                </c:pt>
                <c:pt idx="2397">
                  <c:v>-2.7285816666666664E-4</c:v>
                </c:pt>
                <c:pt idx="2398">
                  <c:v>-2.726615E-4</c:v>
                </c:pt>
                <c:pt idx="2399">
                  <c:v>-2.7258666666666665E-4</c:v>
                </c:pt>
                <c:pt idx="2400">
                  <c:v>-2.7260700000000001E-4</c:v>
                </c:pt>
                <c:pt idx="2401">
                  <c:v>-2.7262183333333335E-4</c:v>
                </c:pt>
                <c:pt idx="2402">
                  <c:v>-2.728985E-4</c:v>
                </c:pt>
                <c:pt idx="2403">
                  <c:v>-2.7329083333333336E-4</c:v>
                </c:pt>
                <c:pt idx="2404">
                  <c:v>-2.7375650000000001E-4</c:v>
                </c:pt>
                <c:pt idx="2405">
                  <c:v>-2.7370916666666671E-4</c:v>
                </c:pt>
                <c:pt idx="2406">
                  <c:v>-2.7371716666666672E-4</c:v>
                </c:pt>
                <c:pt idx="2407">
                  <c:v>-2.737911666666667E-4</c:v>
                </c:pt>
                <c:pt idx="2408">
                  <c:v>-2.7354733333333334E-4</c:v>
                </c:pt>
                <c:pt idx="2409">
                  <c:v>-2.7328933333333334E-4</c:v>
                </c:pt>
                <c:pt idx="2410">
                  <c:v>-2.7299216666666669E-4</c:v>
                </c:pt>
                <c:pt idx="2411">
                  <c:v>-2.7336316666666668E-4</c:v>
                </c:pt>
                <c:pt idx="2412">
                  <c:v>-2.7323350000000007E-4</c:v>
                </c:pt>
                <c:pt idx="2413">
                  <c:v>-2.7302383333333333E-4</c:v>
                </c:pt>
                <c:pt idx="2414">
                  <c:v>-2.7312050000000002E-4</c:v>
                </c:pt>
                <c:pt idx="2415">
                  <c:v>-2.7339200000000001E-4</c:v>
                </c:pt>
                <c:pt idx="2416">
                  <c:v>-2.7337300000000004E-4</c:v>
                </c:pt>
                <c:pt idx="2417">
                  <c:v>-2.7327299999999998E-4</c:v>
                </c:pt>
                <c:pt idx="2418">
                  <c:v>-2.7348933333333334E-4</c:v>
                </c:pt>
                <c:pt idx="2419">
                  <c:v>-2.7365199999999999E-4</c:v>
                </c:pt>
                <c:pt idx="2420">
                  <c:v>-2.7379133333333338E-4</c:v>
                </c:pt>
                <c:pt idx="2421">
                  <c:v>-2.7361650000000003E-4</c:v>
                </c:pt>
                <c:pt idx="2422">
                  <c:v>-2.736156666666667E-4</c:v>
                </c:pt>
                <c:pt idx="2423">
                  <c:v>-2.7362883333333337E-4</c:v>
                </c:pt>
                <c:pt idx="2424">
                  <c:v>-2.7354816666666666E-4</c:v>
                </c:pt>
                <c:pt idx="2425">
                  <c:v>-2.7344000000000001E-4</c:v>
                </c:pt>
                <c:pt idx="2426">
                  <c:v>-2.7335433333333333E-4</c:v>
                </c:pt>
                <c:pt idx="2427">
                  <c:v>-2.7356266666666662E-4</c:v>
                </c:pt>
                <c:pt idx="2428">
                  <c:v>-2.7365799999999997E-4</c:v>
                </c:pt>
                <c:pt idx="2429">
                  <c:v>-2.7353700000000002E-4</c:v>
                </c:pt>
                <c:pt idx="2430">
                  <c:v>-2.7361133333333337E-4</c:v>
                </c:pt>
                <c:pt idx="2431">
                  <c:v>-2.7357E-4</c:v>
                </c:pt>
                <c:pt idx="2432">
                  <c:v>-2.7383083333333335E-4</c:v>
                </c:pt>
                <c:pt idx="2433">
                  <c:v>-2.7358033333333331E-4</c:v>
                </c:pt>
                <c:pt idx="2434">
                  <c:v>-2.7353933333333332E-4</c:v>
                </c:pt>
                <c:pt idx="2435">
                  <c:v>-2.7370766666666663E-4</c:v>
                </c:pt>
                <c:pt idx="2436">
                  <c:v>-2.7372900000000001E-4</c:v>
                </c:pt>
                <c:pt idx="2437">
                  <c:v>-2.739865E-4</c:v>
                </c:pt>
                <c:pt idx="2438">
                  <c:v>-2.738671666666667E-4</c:v>
                </c:pt>
                <c:pt idx="2439">
                  <c:v>-2.7409683333333337E-4</c:v>
                </c:pt>
                <c:pt idx="2440">
                  <c:v>-2.7435333333333334E-4</c:v>
                </c:pt>
                <c:pt idx="2441">
                  <c:v>-2.7427833333333335E-4</c:v>
                </c:pt>
                <c:pt idx="2442">
                  <c:v>-2.7409483333333334E-4</c:v>
                </c:pt>
                <c:pt idx="2443">
                  <c:v>-2.7386466666666666E-4</c:v>
                </c:pt>
                <c:pt idx="2444">
                  <c:v>-2.7374933333333337E-4</c:v>
                </c:pt>
                <c:pt idx="2445">
                  <c:v>-2.7382383333333335E-4</c:v>
                </c:pt>
                <c:pt idx="2446">
                  <c:v>-2.7361416666666667E-4</c:v>
                </c:pt>
                <c:pt idx="2447">
                  <c:v>-2.7366900000000004E-4</c:v>
                </c:pt>
                <c:pt idx="2448">
                  <c:v>-2.7366266666666668E-4</c:v>
                </c:pt>
                <c:pt idx="2449">
                  <c:v>-2.7395299999999996E-4</c:v>
                </c:pt>
                <c:pt idx="2450">
                  <c:v>-2.7393350000000003E-4</c:v>
                </c:pt>
                <c:pt idx="2451">
                  <c:v>-2.7353716666666671E-4</c:v>
                </c:pt>
                <c:pt idx="2452">
                  <c:v>-2.7356583333333336E-4</c:v>
                </c:pt>
                <c:pt idx="2453">
                  <c:v>-2.7371983333333334E-4</c:v>
                </c:pt>
                <c:pt idx="2454">
                  <c:v>-2.7413666666666666E-4</c:v>
                </c:pt>
                <c:pt idx="2455">
                  <c:v>-2.7418400000000002E-4</c:v>
                </c:pt>
                <c:pt idx="2456">
                  <c:v>-2.7415033333333334E-4</c:v>
                </c:pt>
                <c:pt idx="2457">
                  <c:v>-2.7406916666666668E-4</c:v>
                </c:pt>
                <c:pt idx="2458">
                  <c:v>-2.7404183333333337E-4</c:v>
                </c:pt>
                <c:pt idx="2459">
                  <c:v>-2.74104E-4</c:v>
                </c:pt>
                <c:pt idx="2460">
                  <c:v>-2.7406516666666667E-4</c:v>
                </c:pt>
                <c:pt idx="2461">
                  <c:v>-2.7388483333333334E-4</c:v>
                </c:pt>
                <c:pt idx="2462">
                  <c:v>-2.7377033333333332E-4</c:v>
                </c:pt>
                <c:pt idx="2463">
                  <c:v>-2.7379666666666667E-4</c:v>
                </c:pt>
                <c:pt idx="2464">
                  <c:v>-2.7350683333333335E-4</c:v>
                </c:pt>
                <c:pt idx="2465">
                  <c:v>-2.7343216666666668E-4</c:v>
                </c:pt>
                <c:pt idx="2466">
                  <c:v>-2.7339183333333333E-4</c:v>
                </c:pt>
                <c:pt idx="2467">
                  <c:v>-2.73391E-4</c:v>
                </c:pt>
                <c:pt idx="2468">
                  <c:v>-2.7370233333333339E-4</c:v>
                </c:pt>
                <c:pt idx="2469">
                  <c:v>-2.7383016666666666E-4</c:v>
                </c:pt>
                <c:pt idx="2470">
                  <c:v>-2.7395100000000003E-4</c:v>
                </c:pt>
                <c:pt idx="2471">
                  <c:v>-2.7392533333333332E-4</c:v>
                </c:pt>
                <c:pt idx="2472">
                  <c:v>-2.7398616666666668E-4</c:v>
                </c:pt>
                <c:pt idx="2473">
                  <c:v>-2.7407483333333335E-4</c:v>
                </c:pt>
                <c:pt idx="2474">
                  <c:v>-2.7403383333333335E-4</c:v>
                </c:pt>
                <c:pt idx="2475">
                  <c:v>-2.7387966666666673E-4</c:v>
                </c:pt>
                <c:pt idx="2476">
                  <c:v>-2.739946666666667E-4</c:v>
                </c:pt>
                <c:pt idx="2477">
                  <c:v>-2.7392616666666665E-4</c:v>
                </c:pt>
                <c:pt idx="2478">
                  <c:v>-2.7381749999999999E-4</c:v>
                </c:pt>
                <c:pt idx="2479">
                  <c:v>-2.7370783333333332E-4</c:v>
                </c:pt>
                <c:pt idx="2480">
                  <c:v>-2.7339666666666672E-4</c:v>
                </c:pt>
                <c:pt idx="2481">
                  <c:v>-2.7346966666666668E-4</c:v>
                </c:pt>
                <c:pt idx="2482">
                  <c:v>-2.7353816666666672E-4</c:v>
                </c:pt>
                <c:pt idx="2483">
                  <c:v>-2.7363266666666664E-4</c:v>
                </c:pt>
                <c:pt idx="2484">
                  <c:v>-2.7382883333333338E-4</c:v>
                </c:pt>
                <c:pt idx="2485">
                  <c:v>-2.7393133333333331E-4</c:v>
                </c:pt>
                <c:pt idx="2486">
                  <c:v>-2.7422333333333335E-4</c:v>
                </c:pt>
                <c:pt idx="2487">
                  <c:v>-2.7450116666666671E-4</c:v>
                </c:pt>
                <c:pt idx="2488">
                  <c:v>-2.7463366666666668E-4</c:v>
                </c:pt>
                <c:pt idx="2489">
                  <c:v>-2.7474850000000001E-4</c:v>
                </c:pt>
                <c:pt idx="2490">
                  <c:v>-2.7476183333333332E-4</c:v>
                </c:pt>
                <c:pt idx="2491">
                  <c:v>-2.7469216666666668E-4</c:v>
                </c:pt>
                <c:pt idx="2492">
                  <c:v>-2.7481949999999999E-4</c:v>
                </c:pt>
                <c:pt idx="2493">
                  <c:v>-2.7475183333333338E-4</c:v>
                </c:pt>
                <c:pt idx="2494">
                  <c:v>-2.7440950000000004E-4</c:v>
                </c:pt>
                <c:pt idx="2495">
                  <c:v>-2.7433550000000002E-4</c:v>
                </c:pt>
                <c:pt idx="2496">
                  <c:v>-2.7414016666666666E-4</c:v>
                </c:pt>
                <c:pt idx="2497">
                  <c:v>-2.7420283333333336E-4</c:v>
                </c:pt>
                <c:pt idx="2498">
                  <c:v>-2.7400100000000006E-4</c:v>
                </c:pt>
                <c:pt idx="2499">
                  <c:v>-2.7399516666666666E-4</c:v>
                </c:pt>
                <c:pt idx="2500">
                  <c:v>-2.7427300000000001E-4</c:v>
                </c:pt>
                <c:pt idx="2501">
                  <c:v>-2.7442033333333331E-4</c:v>
                </c:pt>
                <c:pt idx="2502">
                  <c:v>-2.7444766666666668E-4</c:v>
                </c:pt>
                <c:pt idx="2503">
                  <c:v>-2.7435216666666669E-4</c:v>
                </c:pt>
                <c:pt idx="2504">
                  <c:v>-2.7439183333333335E-4</c:v>
                </c:pt>
                <c:pt idx="2505">
                  <c:v>-2.7425600000000001E-4</c:v>
                </c:pt>
                <c:pt idx="2506">
                  <c:v>-2.7425516666666663E-4</c:v>
                </c:pt>
                <c:pt idx="2507">
                  <c:v>-2.7423633333333334E-4</c:v>
                </c:pt>
                <c:pt idx="2508">
                  <c:v>-2.74169E-4</c:v>
                </c:pt>
                <c:pt idx="2509">
                  <c:v>-2.7419683333333332E-4</c:v>
                </c:pt>
                <c:pt idx="2510">
                  <c:v>-2.7426400000000003E-4</c:v>
                </c:pt>
                <c:pt idx="2511">
                  <c:v>-2.7451433333333333E-4</c:v>
                </c:pt>
                <c:pt idx="2512">
                  <c:v>-2.7423766666666662E-4</c:v>
                </c:pt>
                <c:pt idx="2513">
                  <c:v>-2.7388016666666669E-4</c:v>
                </c:pt>
                <c:pt idx="2514">
                  <c:v>-2.7399499999999997E-4</c:v>
                </c:pt>
                <c:pt idx="2515">
                  <c:v>-2.7420500000000002E-4</c:v>
                </c:pt>
                <c:pt idx="2516">
                  <c:v>-2.7433350000000004E-4</c:v>
                </c:pt>
                <c:pt idx="2517">
                  <c:v>-2.7452833333333333E-4</c:v>
                </c:pt>
                <c:pt idx="2518">
                  <c:v>-2.7474566666666671E-4</c:v>
                </c:pt>
                <c:pt idx="2519">
                  <c:v>-2.7490316666666664E-4</c:v>
                </c:pt>
                <c:pt idx="2520">
                  <c:v>-2.7495783333333337E-4</c:v>
                </c:pt>
                <c:pt idx="2521">
                  <c:v>-2.7493666666666668E-4</c:v>
                </c:pt>
                <c:pt idx="2522">
                  <c:v>-2.7501749999999997E-4</c:v>
                </c:pt>
                <c:pt idx="2523">
                  <c:v>-2.7466716666666672E-4</c:v>
                </c:pt>
                <c:pt idx="2524">
                  <c:v>-2.7467216666666669E-4</c:v>
                </c:pt>
                <c:pt idx="2525">
                  <c:v>-2.7459616666666669E-4</c:v>
                </c:pt>
                <c:pt idx="2526">
                  <c:v>-2.7448750000000002E-4</c:v>
                </c:pt>
                <c:pt idx="2527">
                  <c:v>-2.7446100000000004E-4</c:v>
                </c:pt>
                <c:pt idx="2528">
                  <c:v>-2.74555E-4</c:v>
                </c:pt>
                <c:pt idx="2529">
                  <c:v>-2.7469733333333334E-4</c:v>
                </c:pt>
                <c:pt idx="2530">
                  <c:v>-2.7479416666666666E-4</c:v>
                </c:pt>
                <c:pt idx="2531">
                  <c:v>-2.7466649999999997E-4</c:v>
                </c:pt>
                <c:pt idx="2532">
                  <c:v>-2.7454550000000002E-4</c:v>
                </c:pt>
                <c:pt idx="2533">
                  <c:v>-2.7468600000000001E-4</c:v>
                </c:pt>
                <c:pt idx="2534">
                  <c:v>-2.7461183333333335E-4</c:v>
                </c:pt>
                <c:pt idx="2535">
                  <c:v>-2.7471933333333336E-4</c:v>
                </c:pt>
                <c:pt idx="2536">
                  <c:v>-2.7450283333333336E-4</c:v>
                </c:pt>
                <c:pt idx="2537">
                  <c:v>-2.7478633333333333E-4</c:v>
                </c:pt>
                <c:pt idx="2538">
                  <c:v>-2.7488700000000003E-4</c:v>
                </c:pt>
                <c:pt idx="2539">
                  <c:v>-2.7474650000000004E-4</c:v>
                </c:pt>
                <c:pt idx="2540">
                  <c:v>-2.7482816666666665E-4</c:v>
                </c:pt>
                <c:pt idx="2541">
                  <c:v>-2.748545E-4</c:v>
                </c:pt>
                <c:pt idx="2542">
                  <c:v>-2.7487366666666666E-4</c:v>
                </c:pt>
                <c:pt idx="2543">
                  <c:v>-2.7444833333333332E-4</c:v>
                </c:pt>
                <c:pt idx="2544">
                  <c:v>-2.7440183333333335E-4</c:v>
                </c:pt>
                <c:pt idx="2545">
                  <c:v>-2.7444166666666669E-4</c:v>
                </c:pt>
                <c:pt idx="2546">
                  <c:v>-2.7423900000000001E-4</c:v>
                </c:pt>
                <c:pt idx="2547">
                  <c:v>-2.7409199999999998E-4</c:v>
                </c:pt>
                <c:pt idx="2548">
                  <c:v>-2.7426900000000005E-4</c:v>
                </c:pt>
                <c:pt idx="2549">
                  <c:v>-2.7476933333333333E-4</c:v>
                </c:pt>
                <c:pt idx="2550">
                  <c:v>-2.7493166666666671E-4</c:v>
                </c:pt>
                <c:pt idx="2551">
                  <c:v>-2.7500716666666665E-4</c:v>
                </c:pt>
                <c:pt idx="2552">
                  <c:v>-2.751961666666667E-4</c:v>
                </c:pt>
                <c:pt idx="2553">
                  <c:v>-2.7516900000000002E-4</c:v>
                </c:pt>
                <c:pt idx="2554">
                  <c:v>-2.7493800000000002E-4</c:v>
                </c:pt>
                <c:pt idx="2555">
                  <c:v>-2.7473383333333332E-4</c:v>
                </c:pt>
                <c:pt idx="2556">
                  <c:v>-2.7474616666666666E-4</c:v>
                </c:pt>
                <c:pt idx="2557">
                  <c:v>-2.7477233333333333E-4</c:v>
                </c:pt>
                <c:pt idx="2558">
                  <c:v>-2.7472516666666666E-4</c:v>
                </c:pt>
                <c:pt idx="2559">
                  <c:v>-2.7472566666666666E-4</c:v>
                </c:pt>
                <c:pt idx="2560">
                  <c:v>-2.748885E-4</c:v>
                </c:pt>
                <c:pt idx="2561">
                  <c:v>-2.7480116666666666E-4</c:v>
                </c:pt>
                <c:pt idx="2562">
                  <c:v>-2.7481516666666666E-4</c:v>
                </c:pt>
                <c:pt idx="2563">
                  <c:v>-2.7496466666666669E-4</c:v>
                </c:pt>
                <c:pt idx="2564">
                  <c:v>-2.7464833333333332E-4</c:v>
                </c:pt>
                <c:pt idx="2565">
                  <c:v>-2.7458683333333339E-4</c:v>
                </c:pt>
                <c:pt idx="2566">
                  <c:v>-2.7457900000000006E-4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2DC-48F6-90C7-C7E9256CCB8E}"/>
            </c:ext>
          </c:extLst>
        </c:ser>
        <c:ser>
          <c:idx val="2"/>
          <c:order val="1"/>
          <c:tx>
            <c:strRef>
              <c:f>Summary_Y4Q8Q6Q7QB_1Aug23!$I$1</c:f>
              <c:strCache>
                <c:ptCount val="1"/>
                <c:pt idx="0">
                  <c:v>Y4Q8 - Resistance per conductor (#conductor 1)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Summary_Y4Q8Q6Q7QB_1Aug23!$A$2:$A$2569</c:f>
              <c:numCache>
                <c:formatCode>h:mm:ss</c:formatCode>
                <c:ptCount val="2568"/>
                <c:pt idx="0">
                  <c:v>0.48958333333333331</c:v>
                </c:pt>
                <c:pt idx="1">
                  <c:v>0.48959490740740741</c:v>
                </c:pt>
                <c:pt idx="2">
                  <c:v>0.4896064814814815</c:v>
                </c:pt>
                <c:pt idx="3">
                  <c:v>0.48961805555555554</c:v>
                </c:pt>
                <c:pt idx="4">
                  <c:v>0.48962962962962964</c:v>
                </c:pt>
                <c:pt idx="5">
                  <c:v>0.48964120370370373</c:v>
                </c:pt>
                <c:pt idx="6">
                  <c:v>0.48965277777777777</c:v>
                </c:pt>
                <c:pt idx="7">
                  <c:v>0.48966435185185186</c:v>
                </c:pt>
                <c:pt idx="8">
                  <c:v>0.4896759259259259</c:v>
                </c:pt>
                <c:pt idx="9">
                  <c:v>0.4896875</c:v>
                </c:pt>
                <c:pt idx="10">
                  <c:v>0.48969907407407409</c:v>
                </c:pt>
                <c:pt idx="11">
                  <c:v>0.48971064814814813</c:v>
                </c:pt>
                <c:pt idx="12">
                  <c:v>0.48973379629629632</c:v>
                </c:pt>
                <c:pt idx="13">
                  <c:v>0.48973379629629632</c:v>
                </c:pt>
                <c:pt idx="14">
                  <c:v>0.48975694444444445</c:v>
                </c:pt>
                <c:pt idx="15">
                  <c:v>0.48976851851851849</c:v>
                </c:pt>
                <c:pt idx="16">
                  <c:v>0.48978009259259259</c:v>
                </c:pt>
                <c:pt idx="17">
                  <c:v>0.48979166666666668</c:v>
                </c:pt>
                <c:pt idx="18">
                  <c:v>0.48980324074074072</c:v>
                </c:pt>
                <c:pt idx="19">
                  <c:v>0.48981481481481481</c:v>
                </c:pt>
                <c:pt idx="20">
                  <c:v>0.48982638888888891</c:v>
                </c:pt>
                <c:pt idx="21">
                  <c:v>0.48983796296296295</c:v>
                </c:pt>
                <c:pt idx="22">
                  <c:v>0.48984953703703704</c:v>
                </c:pt>
                <c:pt idx="23">
                  <c:v>0.48986111111111114</c:v>
                </c:pt>
                <c:pt idx="24">
                  <c:v>0.48987268518518517</c:v>
                </c:pt>
                <c:pt idx="25">
                  <c:v>0.48988425925925927</c:v>
                </c:pt>
                <c:pt idx="26">
                  <c:v>0.48989583333333331</c:v>
                </c:pt>
                <c:pt idx="27">
                  <c:v>0.4899074074074074</c:v>
                </c:pt>
                <c:pt idx="28">
                  <c:v>0.4899189814814815</c:v>
                </c:pt>
                <c:pt idx="29">
                  <c:v>0.48993055555555554</c:v>
                </c:pt>
                <c:pt idx="30">
                  <c:v>0.48994212962962963</c:v>
                </c:pt>
                <c:pt idx="31">
                  <c:v>0.48995370370370372</c:v>
                </c:pt>
                <c:pt idx="32">
                  <c:v>0.48996527777777776</c:v>
                </c:pt>
                <c:pt idx="33">
                  <c:v>0.48998842592592595</c:v>
                </c:pt>
                <c:pt idx="34">
                  <c:v>0.49</c:v>
                </c:pt>
                <c:pt idx="35">
                  <c:v>0.49001157407407409</c:v>
                </c:pt>
                <c:pt idx="36">
                  <c:v>0.49002314814814812</c:v>
                </c:pt>
                <c:pt idx="37">
                  <c:v>0.49003472222222222</c:v>
                </c:pt>
                <c:pt idx="38">
                  <c:v>0.49004629629629631</c:v>
                </c:pt>
                <c:pt idx="39">
                  <c:v>0.49005787037037035</c:v>
                </c:pt>
                <c:pt idx="40">
                  <c:v>0.49006944444444445</c:v>
                </c:pt>
                <c:pt idx="41">
                  <c:v>0.49008101851851854</c:v>
                </c:pt>
                <c:pt idx="42">
                  <c:v>0.49009259259259258</c:v>
                </c:pt>
                <c:pt idx="43">
                  <c:v>0.49010416666666667</c:v>
                </c:pt>
                <c:pt idx="44">
                  <c:v>0.49011574074074077</c:v>
                </c:pt>
                <c:pt idx="45">
                  <c:v>0.49012731481481481</c:v>
                </c:pt>
                <c:pt idx="46">
                  <c:v>0.4901388888888889</c:v>
                </c:pt>
                <c:pt idx="47">
                  <c:v>0.49015046296296294</c:v>
                </c:pt>
                <c:pt idx="48">
                  <c:v>0.49016203703703703</c:v>
                </c:pt>
                <c:pt idx="49">
                  <c:v>0.49017361111111113</c:v>
                </c:pt>
                <c:pt idx="50">
                  <c:v>0.49018518518518517</c:v>
                </c:pt>
                <c:pt idx="51">
                  <c:v>0.49019675925925926</c:v>
                </c:pt>
                <c:pt idx="52">
                  <c:v>0.49020833333333336</c:v>
                </c:pt>
                <c:pt idx="53">
                  <c:v>0.49023148148148149</c:v>
                </c:pt>
                <c:pt idx="54">
                  <c:v>0.49024305555555553</c:v>
                </c:pt>
                <c:pt idx="55">
                  <c:v>0.49025462962962962</c:v>
                </c:pt>
                <c:pt idx="56">
                  <c:v>0.49026620370370372</c:v>
                </c:pt>
                <c:pt idx="57">
                  <c:v>0.49027777777777776</c:v>
                </c:pt>
                <c:pt idx="58">
                  <c:v>0.49028935185185185</c:v>
                </c:pt>
                <c:pt idx="59">
                  <c:v>0.49030092592592595</c:v>
                </c:pt>
                <c:pt idx="60">
                  <c:v>0.49031249999999998</c:v>
                </c:pt>
                <c:pt idx="61">
                  <c:v>0.49032407407407408</c:v>
                </c:pt>
                <c:pt idx="62">
                  <c:v>0.49033564814814817</c:v>
                </c:pt>
                <c:pt idx="63">
                  <c:v>0.49034722222222221</c:v>
                </c:pt>
                <c:pt idx="64">
                  <c:v>0.49035879629629631</c:v>
                </c:pt>
                <c:pt idx="65">
                  <c:v>0.49037037037037035</c:v>
                </c:pt>
                <c:pt idx="66">
                  <c:v>0.49038194444444444</c:v>
                </c:pt>
                <c:pt idx="67">
                  <c:v>0.49039351851851853</c:v>
                </c:pt>
                <c:pt idx="68">
                  <c:v>0.49040509259259257</c:v>
                </c:pt>
                <c:pt idx="69">
                  <c:v>0.49041666666666667</c:v>
                </c:pt>
                <c:pt idx="70">
                  <c:v>0.49042824074074076</c:v>
                </c:pt>
                <c:pt idx="71">
                  <c:v>0.4904398148148148</c:v>
                </c:pt>
                <c:pt idx="72">
                  <c:v>0.4904513888888889</c:v>
                </c:pt>
                <c:pt idx="73">
                  <c:v>0.49047453703703703</c:v>
                </c:pt>
                <c:pt idx="74">
                  <c:v>0.49048611111111112</c:v>
                </c:pt>
                <c:pt idx="75">
                  <c:v>0.49049768518518516</c:v>
                </c:pt>
                <c:pt idx="76">
                  <c:v>0.49050925925925926</c:v>
                </c:pt>
                <c:pt idx="77">
                  <c:v>0.49052083333333335</c:v>
                </c:pt>
                <c:pt idx="78">
                  <c:v>0.49053240740740739</c:v>
                </c:pt>
                <c:pt idx="79">
                  <c:v>0.49054398148148148</c:v>
                </c:pt>
                <c:pt idx="80">
                  <c:v>0.49055555555555558</c:v>
                </c:pt>
                <c:pt idx="81">
                  <c:v>0.49056712962962962</c:v>
                </c:pt>
                <c:pt idx="82">
                  <c:v>0.49057870370370371</c:v>
                </c:pt>
                <c:pt idx="83">
                  <c:v>0.49059027777777775</c:v>
                </c:pt>
                <c:pt idx="84">
                  <c:v>0.49060185185185184</c:v>
                </c:pt>
                <c:pt idx="85">
                  <c:v>0.49061342592592594</c:v>
                </c:pt>
                <c:pt idx="86">
                  <c:v>0.49062499999999998</c:v>
                </c:pt>
                <c:pt idx="87">
                  <c:v>0.49063657407407407</c:v>
                </c:pt>
                <c:pt idx="88">
                  <c:v>0.49064814814814817</c:v>
                </c:pt>
                <c:pt idx="89">
                  <c:v>0.49065972222222221</c:v>
                </c:pt>
                <c:pt idx="90">
                  <c:v>0.4906712962962963</c:v>
                </c:pt>
                <c:pt idx="91">
                  <c:v>0.49068287037037039</c:v>
                </c:pt>
                <c:pt idx="92">
                  <c:v>0.49069444444444443</c:v>
                </c:pt>
                <c:pt idx="93">
                  <c:v>0.49071759259259257</c:v>
                </c:pt>
                <c:pt idx="94">
                  <c:v>0.49072916666666666</c:v>
                </c:pt>
                <c:pt idx="95">
                  <c:v>0.49074074074074076</c:v>
                </c:pt>
                <c:pt idx="96">
                  <c:v>0.49075231481481479</c:v>
                </c:pt>
                <c:pt idx="97">
                  <c:v>0.49076388888888889</c:v>
                </c:pt>
                <c:pt idx="98">
                  <c:v>0.49077546296296298</c:v>
                </c:pt>
                <c:pt idx="99">
                  <c:v>0.49078703703703702</c:v>
                </c:pt>
                <c:pt idx="100">
                  <c:v>0.49079861111111112</c:v>
                </c:pt>
                <c:pt idx="101">
                  <c:v>0.49081018518518521</c:v>
                </c:pt>
                <c:pt idx="102">
                  <c:v>0.49082175925925925</c:v>
                </c:pt>
                <c:pt idx="103">
                  <c:v>0.49083333333333334</c:v>
                </c:pt>
                <c:pt idx="104">
                  <c:v>0.49084490740740738</c:v>
                </c:pt>
                <c:pt idx="105">
                  <c:v>0.49085648148148148</c:v>
                </c:pt>
                <c:pt idx="106">
                  <c:v>0.49086805555555557</c:v>
                </c:pt>
                <c:pt idx="107">
                  <c:v>0.49087962962962961</c:v>
                </c:pt>
                <c:pt idx="108">
                  <c:v>0.4908912037037037</c:v>
                </c:pt>
                <c:pt idx="109">
                  <c:v>0.4909027777777778</c:v>
                </c:pt>
                <c:pt idx="110">
                  <c:v>0.49091435185185184</c:v>
                </c:pt>
                <c:pt idx="111">
                  <c:v>0.49092592592592593</c:v>
                </c:pt>
                <c:pt idx="112">
                  <c:v>0.49093750000000003</c:v>
                </c:pt>
                <c:pt idx="113">
                  <c:v>0.49094907407407407</c:v>
                </c:pt>
                <c:pt idx="114">
                  <c:v>0.4909722222222222</c:v>
                </c:pt>
                <c:pt idx="115">
                  <c:v>0.49098379629629629</c:v>
                </c:pt>
                <c:pt idx="116">
                  <c:v>0.49099537037037039</c:v>
                </c:pt>
                <c:pt idx="117">
                  <c:v>0.49100694444444443</c:v>
                </c:pt>
                <c:pt idx="118">
                  <c:v>0.49101851851851852</c:v>
                </c:pt>
                <c:pt idx="119">
                  <c:v>0.49103009259259262</c:v>
                </c:pt>
                <c:pt idx="120">
                  <c:v>0.49104166666666665</c:v>
                </c:pt>
                <c:pt idx="121">
                  <c:v>0.49105324074074075</c:v>
                </c:pt>
                <c:pt idx="122">
                  <c:v>0.49106481481481479</c:v>
                </c:pt>
                <c:pt idx="123">
                  <c:v>0.49107638888888888</c:v>
                </c:pt>
                <c:pt idx="124">
                  <c:v>0.49108796296296298</c:v>
                </c:pt>
                <c:pt idx="125">
                  <c:v>0.49109953703703701</c:v>
                </c:pt>
                <c:pt idx="126">
                  <c:v>0.49111111111111111</c:v>
                </c:pt>
                <c:pt idx="127">
                  <c:v>0.4911226851851852</c:v>
                </c:pt>
                <c:pt idx="128">
                  <c:v>0.49113425925925924</c:v>
                </c:pt>
                <c:pt idx="129">
                  <c:v>0.49114583333333334</c:v>
                </c:pt>
                <c:pt idx="130">
                  <c:v>0.49115740740740743</c:v>
                </c:pt>
                <c:pt idx="131">
                  <c:v>0.49116898148148147</c:v>
                </c:pt>
                <c:pt idx="132">
                  <c:v>0.49118055555555556</c:v>
                </c:pt>
                <c:pt idx="133">
                  <c:v>0.4911921296296296</c:v>
                </c:pt>
                <c:pt idx="134">
                  <c:v>0.49121527777777779</c:v>
                </c:pt>
                <c:pt idx="135">
                  <c:v>0.49122685185185183</c:v>
                </c:pt>
                <c:pt idx="136">
                  <c:v>0.49123842592592593</c:v>
                </c:pt>
                <c:pt idx="137">
                  <c:v>0.49125000000000002</c:v>
                </c:pt>
                <c:pt idx="138">
                  <c:v>0.49126157407407406</c:v>
                </c:pt>
                <c:pt idx="139">
                  <c:v>0.49127314814814815</c:v>
                </c:pt>
                <c:pt idx="140">
                  <c:v>0.49128472222222225</c:v>
                </c:pt>
                <c:pt idx="141">
                  <c:v>0.49129629629629629</c:v>
                </c:pt>
                <c:pt idx="142">
                  <c:v>0.49130787037037038</c:v>
                </c:pt>
                <c:pt idx="143">
                  <c:v>0.49131944444444442</c:v>
                </c:pt>
                <c:pt idx="144">
                  <c:v>0.49133101851851851</c:v>
                </c:pt>
                <c:pt idx="145">
                  <c:v>0.49134259259259261</c:v>
                </c:pt>
                <c:pt idx="146">
                  <c:v>0.49135416666666665</c:v>
                </c:pt>
                <c:pt idx="147">
                  <c:v>0.49136574074074074</c:v>
                </c:pt>
                <c:pt idx="148">
                  <c:v>0.49137731481481484</c:v>
                </c:pt>
                <c:pt idx="149">
                  <c:v>0.49138888888888888</c:v>
                </c:pt>
                <c:pt idx="150">
                  <c:v>0.49140046296296297</c:v>
                </c:pt>
                <c:pt idx="151">
                  <c:v>0.49141203703703706</c:v>
                </c:pt>
                <c:pt idx="152">
                  <c:v>0.4914236111111111</c:v>
                </c:pt>
                <c:pt idx="153">
                  <c:v>0.4914351851851852</c:v>
                </c:pt>
                <c:pt idx="154">
                  <c:v>0.49145833333333333</c:v>
                </c:pt>
                <c:pt idx="155">
                  <c:v>0.49146990740740742</c:v>
                </c:pt>
                <c:pt idx="156">
                  <c:v>0.49148148148148146</c:v>
                </c:pt>
                <c:pt idx="157">
                  <c:v>0.49149305555555556</c:v>
                </c:pt>
                <c:pt idx="158">
                  <c:v>0.49150462962962965</c:v>
                </c:pt>
                <c:pt idx="159">
                  <c:v>0.49151620370370369</c:v>
                </c:pt>
                <c:pt idx="160">
                  <c:v>0.49152777777777779</c:v>
                </c:pt>
                <c:pt idx="161">
                  <c:v>0.49153935185185182</c:v>
                </c:pt>
                <c:pt idx="162">
                  <c:v>0.49155092592592592</c:v>
                </c:pt>
                <c:pt idx="163">
                  <c:v>0.49156250000000001</c:v>
                </c:pt>
                <c:pt idx="164">
                  <c:v>0.49157407407407405</c:v>
                </c:pt>
                <c:pt idx="165">
                  <c:v>0.49158564814814815</c:v>
                </c:pt>
                <c:pt idx="166">
                  <c:v>0.49159722222222224</c:v>
                </c:pt>
                <c:pt idx="167">
                  <c:v>0.49160879629629628</c:v>
                </c:pt>
                <c:pt idx="168">
                  <c:v>0.49162037037037037</c:v>
                </c:pt>
                <c:pt idx="169">
                  <c:v>0.49163194444444447</c:v>
                </c:pt>
                <c:pt idx="170">
                  <c:v>0.49164351851851851</c:v>
                </c:pt>
                <c:pt idx="171">
                  <c:v>0.4916550925925926</c:v>
                </c:pt>
                <c:pt idx="172">
                  <c:v>0.49166666666666664</c:v>
                </c:pt>
                <c:pt idx="173">
                  <c:v>0.49168981481481483</c:v>
                </c:pt>
                <c:pt idx="174">
                  <c:v>0.49170138888888887</c:v>
                </c:pt>
                <c:pt idx="175">
                  <c:v>0.49171296296296296</c:v>
                </c:pt>
                <c:pt idx="176">
                  <c:v>0.49172453703703706</c:v>
                </c:pt>
                <c:pt idx="177">
                  <c:v>0.4917361111111111</c:v>
                </c:pt>
                <c:pt idx="178">
                  <c:v>0.49174768518518519</c:v>
                </c:pt>
                <c:pt idx="179">
                  <c:v>0.49175925925925928</c:v>
                </c:pt>
                <c:pt idx="180">
                  <c:v>0.49177083333333332</c:v>
                </c:pt>
                <c:pt idx="181">
                  <c:v>0.49178240740740742</c:v>
                </c:pt>
                <c:pt idx="182">
                  <c:v>0.49179398148148146</c:v>
                </c:pt>
                <c:pt idx="183">
                  <c:v>0.49180555555555555</c:v>
                </c:pt>
                <c:pt idx="184">
                  <c:v>0.49181712962962965</c:v>
                </c:pt>
                <c:pt idx="185">
                  <c:v>0.49182870370370368</c:v>
                </c:pt>
                <c:pt idx="186">
                  <c:v>0.49184027777777778</c:v>
                </c:pt>
                <c:pt idx="187">
                  <c:v>0.49185185185185187</c:v>
                </c:pt>
                <c:pt idx="188">
                  <c:v>0.49186342592592591</c:v>
                </c:pt>
                <c:pt idx="189">
                  <c:v>0.49187500000000001</c:v>
                </c:pt>
                <c:pt idx="190">
                  <c:v>0.4918865740740741</c:v>
                </c:pt>
                <c:pt idx="191">
                  <c:v>0.49189814814814814</c:v>
                </c:pt>
                <c:pt idx="192">
                  <c:v>0.49190972222222223</c:v>
                </c:pt>
                <c:pt idx="193">
                  <c:v>0.49193287037037037</c:v>
                </c:pt>
                <c:pt idx="194">
                  <c:v>0.49194444444444446</c:v>
                </c:pt>
                <c:pt idx="195">
                  <c:v>0.4919560185185185</c:v>
                </c:pt>
                <c:pt idx="196">
                  <c:v>0.4919675925925926</c:v>
                </c:pt>
                <c:pt idx="197">
                  <c:v>0.49197916666666669</c:v>
                </c:pt>
                <c:pt idx="198">
                  <c:v>0.49199074074074073</c:v>
                </c:pt>
                <c:pt idx="199">
                  <c:v>0.49200231481481482</c:v>
                </c:pt>
                <c:pt idx="200">
                  <c:v>0.49201388888888886</c:v>
                </c:pt>
                <c:pt idx="201">
                  <c:v>0.49202546296296296</c:v>
                </c:pt>
                <c:pt idx="202">
                  <c:v>0.49203703703703705</c:v>
                </c:pt>
                <c:pt idx="203">
                  <c:v>0.49204861111111109</c:v>
                </c:pt>
                <c:pt idx="204">
                  <c:v>0.49206018518518518</c:v>
                </c:pt>
                <c:pt idx="205">
                  <c:v>0.49207175925925928</c:v>
                </c:pt>
                <c:pt idx="206">
                  <c:v>0.49208333333333332</c:v>
                </c:pt>
                <c:pt idx="207">
                  <c:v>0.49209490740740741</c:v>
                </c:pt>
                <c:pt idx="208">
                  <c:v>0.49210648148148151</c:v>
                </c:pt>
                <c:pt idx="209">
                  <c:v>0.49211805555555554</c:v>
                </c:pt>
                <c:pt idx="210">
                  <c:v>0.49212962962962964</c:v>
                </c:pt>
                <c:pt idx="211">
                  <c:v>0.49214120370370368</c:v>
                </c:pt>
                <c:pt idx="212">
                  <c:v>0.49215277777777777</c:v>
                </c:pt>
                <c:pt idx="213">
                  <c:v>0.49216435185185187</c:v>
                </c:pt>
                <c:pt idx="214">
                  <c:v>0.4921875</c:v>
                </c:pt>
                <c:pt idx="215">
                  <c:v>0.49219907407407409</c:v>
                </c:pt>
                <c:pt idx="216">
                  <c:v>0.49221064814814813</c:v>
                </c:pt>
                <c:pt idx="217">
                  <c:v>0.49222222222222223</c:v>
                </c:pt>
                <c:pt idx="218">
                  <c:v>0.49223379629629632</c:v>
                </c:pt>
                <c:pt idx="219">
                  <c:v>0.49224537037037036</c:v>
                </c:pt>
                <c:pt idx="220">
                  <c:v>0.49225694444444446</c:v>
                </c:pt>
                <c:pt idx="221">
                  <c:v>0.49226851851851849</c:v>
                </c:pt>
                <c:pt idx="222">
                  <c:v>0.49228009259259259</c:v>
                </c:pt>
                <c:pt idx="223">
                  <c:v>0.49229166666666668</c:v>
                </c:pt>
                <c:pt idx="224">
                  <c:v>0.49230324074074072</c:v>
                </c:pt>
                <c:pt idx="225">
                  <c:v>0.49231481481481482</c:v>
                </c:pt>
                <c:pt idx="226">
                  <c:v>0.49232638888888891</c:v>
                </c:pt>
                <c:pt idx="227">
                  <c:v>0.49233796296296295</c:v>
                </c:pt>
                <c:pt idx="228">
                  <c:v>0.49234953703703704</c:v>
                </c:pt>
                <c:pt idx="229">
                  <c:v>0.49236111111111114</c:v>
                </c:pt>
                <c:pt idx="230">
                  <c:v>0.49237268518518518</c:v>
                </c:pt>
                <c:pt idx="231">
                  <c:v>0.49238425925925927</c:v>
                </c:pt>
                <c:pt idx="232">
                  <c:v>0.49239583333333331</c:v>
                </c:pt>
                <c:pt idx="233">
                  <c:v>0.4924074074074074</c:v>
                </c:pt>
                <c:pt idx="234">
                  <c:v>0.49243055555555554</c:v>
                </c:pt>
                <c:pt idx="235">
                  <c:v>0.49244212962962963</c:v>
                </c:pt>
                <c:pt idx="236">
                  <c:v>0.49245370370370373</c:v>
                </c:pt>
                <c:pt idx="237">
                  <c:v>0.49246527777777777</c:v>
                </c:pt>
                <c:pt idx="238">
                  <c:v>0.49247685185185186</c:v>
                </c:pt>
                <c:pt idx="239">
                  <c:v>0.4924884259259259</c:v>
                </c:pt>
                <c:pt idx="240">
                  <c:v>0.49249999999999999</c:v>
                </c:pt>
                <c:pt idx="241">
                  <c:v>0.49251157407407409</c:v>
                </c:pt>
                <c:pt idx="242">
                  <c:v>0.49252314814814813</c:v>
                </c:pt>
                <c:pt idx="243">
                  <c:v>0.49253472222222222</c:v>
                </c:pt>
                <c:pt idx="244">
                  <c:v>0.49254629629629632</c:v>
                </c:pt>
                <c:pt idx="245">
                  <c:v>0.49255787037037035</c:v>
                </c:pt>
                <c:pt idx="246">
                  <c:v>0.49256944444444445</c:v>
                </c:pt>
                <c:pt idx="247">
                  <c:v>0.49258101851851854</c:v>
                </c:pt>
                <c:pt idx="248">
                  <c:v>0.49259259259259258</c:v>
                </c:pt>
                <c:pt idx="249">
                  <c:v>0.49260416666666668</c:v>
                </c:pt>
                <c:pt idx="250">
                  <c:v>0.49261574074074072</c:v>
                </c:pt>
                <c:pt idx="251">
                  <c:v>0.49262731481481481</c:v>
                </c:pt>
                <c:pt idx="252">
                  <c:v>0.4926388888888889</c:v>
                </c:pt>
                <c:pt idx="253">
                  <c:v>0.49265046296296294</c:v>
                </c:pt>
                <c:pt idx="254">
                  <c:v>0.49267361111111113</c:v>
                </c:pt>
                <c:pt idx="255">
                  <c:v>0.49268518518518517</c:v>
                </c:pt>
                <c:pt idx="256">
                  <c:v>0.49269675925925926</c:v>
                </c:pt>
                <c:pt idx="257">
                  <c:v>0.49270833333333336</c:v>
                </c:pt>
                <c:pt idx="258">
                  <c:v>0.4927199074074074</c:v>
                </c:pt>
                <c:pt idx="259">
                  <c:v>0.49273148148148149</c:v>
                </c:pt>
                <c:pt idx="260">
                  <c:v>0.49274305555555553</c:v>
                </c:pt>
                <c:pt idx="261">
                  <c:v>0.49275462962962963</c:v>
                </c:pt>
                <c:pt idx="262">
                  <c:v>0.49276620370370372</c:v>
                </c:pt>
                <c:pt idx="263">
                  <c:v>0.49277777777777776</c:v>
                </c:pt>
                <c:pt idx="264">
                  <c:v>0.49278935185185185</c:v>
                </c:pt>
                <c:pt idx="265">
                  <c:v>0.49280092592592595</c:v>
                </c:pt>
                <c:pt idx="266">
                  <c:v>0.49281249999999999</c:v>
                </c:pt>
                <c:pt idx="267">
                  <c:v>0.49282407407407408</c:v>
                </c:pt>
                <c:pt idx="268">
                  <c:v>0.49283564814814818</c:v>
                </c:pt>
                <c:pt idx="269">
                  <c:v>0.49284722222222221</c:v>
                </c:pt>
                <c:pt idx="270">
                  <c:v>0.49285879629629631</c:v>
                </c:pt>
                <c:pt idx="271">
                  <c:v>0.49287037037037035</c:v>
                </c:pt>
                <c:pt idx="272">
                  <c:v>0.49288194444444444</c:v>
                </c:pt>
                <c:pt idx="273">
                  <c:v>0.49290509259259258</c:v>
                </c:pt>
                <c:pt idx="274">
                  <c:v>0.49291666666666667</c:v>
                </c:pt>
                <c:pt idx="275">
                  <c:v>0.49292824074074076</c:v>
                </c:pt>
                <c:pt idx="276">
                  <c:v>0.4929398148148148</c:v>
                </c:pt>
                <c:pt idx="277">
                  <c:v>0.4929513888888889</c:v>
                </c:pt>
                <c:pt idx="278">
                  <c:v>0.49296296296296294</c:v>
                </c:pt>
                <c:pt idx="279">
                  <c:v>0.49297453703703703</c:v>
                </c:pt>
                <c:pt idx="280">
                  <c:v>0.49298611111111112</c:v>
                </c:pt>
                <c:pt idx="281">
                  <c:v>0.49299768518518516</c:v>
                </c:pt>
                <c:pt idx="282">
                  <c:v>0.49300925925925926</c:v>
                </c:pt>
                <c:pt idx="283">
                  <c:v>0.49302083333333335</c:v>
                </c:pt>
                <c:pt idx="284">
                  <c:v>0.49303240740740739</c:v>
                </c:pt>
                <c:pt idx="285">
                  <c:v>0.49304398148148149</c:v>
                </c:pt>
                <c:pt idx="286">
                  <c:v>0.49305555555555558</c:v>
                </c:pt>
                <c:pt idx="287">
                  <c:v>0.49306712962962962</c:v>
                </c:pt>
                <c:pt idx="288">
                  <c:v>0.49307870370370371</c:v>
                </c:pt>
                <c:pt idx="289">
                  <c:v>0.49309027777777775</c:v>
                </c:pt>
                <c:pt idx="290">
                  <c:v>0.49310185185185185</c:v>
                </c:pt>
                <c:pt idx="291">
                  <c:v>0.49311342592592594</c:v>
                </c:pt>
                <c:pt idx="292">
                  <c:v>0.49312499999999998</c:v>
                </c:pt>
                <c:pt idx="293">
                  <c:v>0.49315972222222221</c:v>
                </c:pt>
                <c:pt idx="294">
                  <c:v>0.4931712962962963</c:v>
                </c:pt>
                <c:pt idx="295">
                  <c:v>0.4931828703703704</c:v>
                </c:pt>
                <c:pt idx="296">
                  <c:v>0.49319444444444444</c:v>
                </c:pt>
                <c:pt idx="297">
                  <c:v>0.49320601851851853</c:v>
                </c:pt>
                <c:pt idx="298">
                  <c:v>0.49321759259259257</c:v>
                </c:pt>
                <c:pt idx="299">
                  <c:v>0.49322916666666666</c:v>
                </c:pt>
                <c:pt idx="300">
                  <c:v>0.49324074074074076</c:v>
                </c:pt>
                <c:pt idx="301">
                  <c:v>0.4932523148148148</c:v>
                </c:pt>
                <c:pt idx="302">
                  <c:v>0.49326388888888889</c:v>
                </c:pt>
                <c:pt idx="303">
                  <c:v>0.49327546296296299</c:v>
                </c:pt>
                <c:pt idx="304">
                  <c:v>0.49328703703703702</c:v>
                </c:pt>
                <c:pt idx="305">
                  <c:v>0.49329861111111112</c:v>
                </c:pt>
                <c:pt idx="306">
                  <c:v>0.49331018518518521</c:v>
                </c:pt>
                <c:pt idx="307">
                  <c:v>0.49332175925925925</c:v>
                </c:pt>
                <c:pt idx="308">
                  <c:v>0.49333333333333335</c:v>
                </c:pt>
                <c:pt idx="309">
                  <c:v>0.49334490740740738</c:v>
                </c:pt>
                <c:pt idx="310">
                  <c:v>0.49335648148148148</c:v>
                </c:pt>
                <c:pt idx="311">
                  <c:v>0.49336805555555557</c:v>
                </c:pt>
                <c:pt idx="312">
                  <c:v>0.49337962962962961</c:v>
                </c:pt>
                <c:pt idx="313">
                  <c:v>0.4934027777777778</c:v>
                </c:pt>
                <c:pt idx="314">
                  <c:v>0.49341435185185184</c:v>
                </c:pt>
                <c:pt idx="315">
                  <c:v>0.49342592592592593</c:v>
                </c:pt>
                <c:pt idx="316">
                  <c:v>0.49343749999999997</c:v>
                </c:pt>
                <c:pt idx="317">
                  <c:v>0.49344907407407407</c:v>
                </c:pt>
                <c:pt idx="318">
                  <c:v>0.49346064814814816</c:v>
                </c:pt>
                <c:pt idx="319">
                  <c:v>0.4934722222222222</c:v>
                </c:pt>
                <c:pt idx="320">
                  <c:v>0.4934837962962963</c:v>
                </c:pt>
                <c:pt idx="321">
                  <c:v>0.49349537037037039</c:v>
                </c:pt>
                <c:pt idx="322">
                  <c:v>0.49350694444444443</c:v>
                </c:pt>
                <c:pt idx="323">
                  <c:v>0.49351851851851852</c:v>
                </c:pt>
                <c:pt idx="324">
                  <c:v>0.49353009259259262</c:v>
                </c:pt>
                <c:pt idx="325">
                  <c:v>0.49354166666666666</c:v>
                </c:pt>
                <c:pt idx="326">
                  <c:v>0.49355324074074075</c:v>
                </c:pt>
                <c:pt idx="327">
                  <c:v>0.49356481481481479</c:v>
                </c:pt>
                <c:pt idx="328">
                  <c:v>0.49357638888888888</c:v>
                </c:pt>
                <c:pt idx="329">
                  <c:v>0.49358796296296298</c:v>
                </c:pt>
                <c:pt idx="330">
                  <c:v>0.49359953703703702</c:v>
                </c:pt>
                <c:pt idx="331">
                  <c:v>0.49361111111111111</c:v>
                </c:pt>
                <c:pt idx="332">
                  <c:v>0.49362268518518521</c:v>
                </c:pt>
                <c:pt idx="333">
                  <c:v>0.49364583333333334</c:v>
                </c:pt>
                <c:pt idx="334">
                  <c:v>0.49365740740740743</c:v>
                </c:pt>
                <c:pt idx="335">
                  <c:v>0.49366898148148147</c:v>
                </c:pt>
                <c:pt idx="336">
                  <c:v>0.49368055555555557</c:v>
                </c:pt>
                <c:pt idx="337">
                  <c:v>0.49369212962962961</c:v>
                </c:pt>
                <c:pt idx="338">
                  <c:v>0.4937037037037037</c:v>
                </c:pt>
                <c:pt idx="339">
                  <c:v>0.49371527777777779</c:v>
                </c:pt>
                <c:pt idx="340">
                  <c:v>0.49372685185185183</c:v>
                </c:pt>
                <c:pt idx="341">
                  <c:v>0.49373842592592593</c:v>
                </c:pt>
                <c:pt idx="342">
                  <c:v>0.49375000000000002</c:v>
                </c:pt>
                <c:pt idx="343">
                  <c:v>0.49376157407407406</c:v>
                </c:pt>
                <c:pt idx="344">
                  <c:v>0.49377314814814816</c:v>
                </c:pt>
                <c:pt idx="345">
                  <c:v>0.49378472222222225</c:v>
                </c:pt>
                <c:pt idx="346">
                  <c:v>0.49379629629629629</c:v>
                </c:pt>
                <c:pt idx="347">
                  <c:v>0.49380787037037038</c:v>
                </c:pt>
                <c:pt idx="348">
                  <c:v>0.49381944444444442</c:v>
                </c:pt>
                <c:pt idx="349">
                  <c:v>0.49383101851851852</c:v>
                </c:pt>
                <c:pt idx="350">
                  <c:v>0.49384259259259261</c:v>
                </c:pt>
                <c:pt idx="351">
                  <c:v>0.49385416666666665</c:v>
                </c:pt>
                <c:pt idx="352">
                  <c:v>0.49387731481481484</c:v>
                </c:pt>
                <c:pt idx="353">
                  <c:v>0.49388888888888888</c:v>
                </c:pt>
                <c:pt idx="354">
                  <c:v>0.49390046296296297</c:v>
                </c:pt>
                <c:pt idx="355">
                  <c:v>0.49391203703703701</c:v>
                </c:pt>
                <c:pt idx="356">
                  <c:v>0.4939236111111111</c:v>
                </c:pt>
                <c:pt idx="357">
                  <c:v>0.4939351851851852</c:v>
                </c:pt>
                <c:pt idx="358">
                  <c:v>0.49394675925925924</c:v>
                </c:pt>
                <c:pt idx="359">
                  <c:v>0.49395833333333333</c:v>
                </c:pt>
                <c:pt idx="360">
                  <c:v>0.49396990740740743</c:v>
                </c:pt>
                <c:pt idx="361">
                  <c:v>0.49398148148148147</c:v>
                </c:pt>
                <c:pt idx="362">
                  <c:v>0.49399305555555556</c:v>
                </c:pt>
                <c:pt idx="363">
                  <c:v>0.49400462962962965</c:v>
                </c:pt>
                <c:pt idx="364">
                  <c:v>0.49401620370370369</c:v>
                </c:pt>
                <c:pt idx="365">
                  <c:v>0.49402777777777779</c:v>
                </c:pt>
                <c:pt idx="366">
                  <c:v>0.49403935185185183</c:v>
                </c:pt>
                <c:pt idx="367">
                  <c:v>0.49405092592592592</c:v>
                </c:pt>
                <c:pt idx="368">
                  <c:v>0.49406250000000002</c:v>
                </c:pt>
                <c:pt idx="369">
                  <c:v>0.49407407407407405</c:v>
                </c:pt>
                <c:pt idx="370">
                  <c:v>0.49408564814814815</c:v>
                </c:pt>
                <c:pt idx="371">
                  <c:v>0.49410879629629628</c:v>
                </c:pt>
                <c:pt idx="372">
                  <c:v>0.49412037037037038</c:v>
                </c:pt>
                <c:pt idx="373">
                  <c:v>0.49413194444444447</c:v>
                </c:pt>
                <c:pt idx="374">
                  <c:v>0.49414351851851851</c:v>
                </c:pt>
                <c:pt idx="375">
                  <c:v>0.4941550925925926</c:v>
                </c:pt>
                <c:pt idx="376">
                  <c:v>0.49416666666666664</c:v>
                </c:pt>
                <c:pt idx="377">
                  <c:v>0.49417824074074074</c:v>
                </c:pt>
                <c:pt idx="378">
                  <c:v>0.49418981481481483</c:v>
                </c:pt>
                <c:pt idx="379">
                  <c:v>0.49420138888888887</c:v>
                </c:pt>
                <c:pt idx="380">
                  <c:v>0.49421296296296297</c:v>
                </c:pt>
                <c:pt idx="381">
                  <c:v>0.49422453703703706</c:v>
                </c:pt>
                <c:pt idx="382">
                  <c:v>0.4942361111111111</c:v>
                </c:pt>
                <c:pt idx="383">
                  <c:v>0.49424768518518519</c:v>
                </c:pt>
                <c:pt idx="384">
                  <c:v>0.49425925925925923</c:v>
                </c:pt>
                <c:pt idx="385">
                  <c:v>0.49427083333333333</c:v>
                </c:pt>
                <c:pt idx="386">
                  <c:v>0.49428240740740742</c:v>
                </c:pt>
                <c:pt idx="387">
                  <c:v>0.49429398148148146</c:v>
                </c:pt>
                <c:pt idx="388">
                  <c:v>0.49430555555555555</c:v>
                </c:pt>
                <c:pt idx="389">
                  <c:v>0.49431712962962965</c:v>
                </c:pt>
                <c:pt idx="390">
                  <c:v>0.49432870370370369</c:v>
                </c:pt>
                <c:pt idx="391">
                  <c:v>0.49435185185185188</c:v>
                </c:pt>
                <c:pt idx="392">
                  <c:v>0.49436342592592591</c:v>
                </c:pt>
                <c:pt idx="393">
                  <c:v>0.49437500000000001</c:v>
                </c:pt>
                <c:pt idx="394">
                  <c:v>0.49438657407407405</c:v>
                </c:pt>
                <c:pt idx="395">
                  <c:v>0.49439814814814814</c:v>
                </c:pt>
                <c:pt idx="396">
                  <c:v>0.49440972222222224</c:v>
                </c:pt>
                <c:pt idx="397">
                  <c:v>0.49442129629629628</c:v>
                </c:pt>
                <c:pt idx="398">
                  <c:v>0.49443287037037037</c:v>
                </c:pt>
                <c:pt idx="399">
                  <c:v>0.49444444444444446</c:v>
                </c:pt>
                <c:pt idx="400">
                  <c:v>0.4944560185185185</c:v>
                </c:pt>
                <c:pt idx="401">
                  <c:v>0.4944675925925926</c:v>
                </c:pt>
                <c:pt idx="402">
                  <c:v>0.49447916666666669</c:v>
                </c:pt>
                <c:pt idx="403">
                  <c:v>0.49449074074074073</c:v>
                </c:pt>
                <c:pt idx="404">
                  <c:v>0.49450231481481483</c:v>
                </c:pt>
                <c:pt idx="405">
                  <c:v>0.49451388888888886</c:v>
                </c:pt>
                <c:pt idx="406">
                  <c:v>0.49452546296296296</c:v>
                </c:pt>
                <c:pt idx="407">
                  <c:v>0.49453703703703705</c:v>
                </c:pt>
                <c:pt idx="408">
                  <c:v>0.49454861111111109</c:v>
                </c:pt>
                <c:pt idx="409">
                  <c:v>0.49456018518518519</c:v>
                </c:pt>
                <c:pt idx="410">
                  <c:v>0.49458333333333332</c:v>
                </c:pt>
                <c:pt idx="411">
                  <c:v>0.49458333333333332</c:v>
                </c:pt>
                <c:pt idx="412">
                  <c:v>0.49460648148148151</c:v>
                </c:pt>
                <c:pt idx="413">
                  <c:v>0.49461805555555555</c:v>
                </c:pt>
                <c:pt idx="414">
                  <c:v>0.49462962962962964</c:v>
                </c:pt>
                <c:pt idx="415">
                  <c:v>0.49464120370370368</c:v>
                </c:pt>
                <c:pt idx="416">
                  <c:v>0.49465277777777777</c:v>
                </c:pt>
                <c:pt idx="417">
                  <c:v>0.49466435185185187</c:v>
                </c:pt>
                <c:pt idx="418">
                  <c:v>0.49467592592592591</c:v>
                </c:pt>
                <c:pt idx="419">
                  <c:v>0.4946875</c:v>
                </c:pt>
                <c:pt idx="420">
                  <c:v>0.4946990740740741</c:v>
                </c:pt>
                <c:pt idx="421">
                  <c:v>0.49471064814814814</c:v>
                </c:pt>
                <c:pt idx="422">
                  <c:v>0.49472222222222223</c:v>
                </c:pt>
                <c:pt idx="423">
                  <c:v>0.49473379629629627</c:v>
                </c:pt>
                <c:pt idx="424">
                  <c:v>0.49474537037037036</c:v>
                </c:pt>
                <c:pt idx="425">
                  <c:v>0.49475694444444446</c:v>
                </c:pt>
                <c:pt idx="426">
                  <c:v>0.4947685185185185</c:v>
                </c:pt>
                <c:pt idx="427">
                  <c:v>0.49478009259259259</c:v>
                </c:pt>
                <c:pt idx="428">
                  <c:v>0.49479166666666669</c:v>
                </c:pt>
                <c:pt idx="429">
                  <c:v>0.49480324074074072</c:v>
                </c:pt>
                <c:pt idx="430">
                  <c:v>0.49481481481481482</c:v>
                </c:pt>
                <c:pt idx="431">
                  <c:v>0.49482638888888891</c:v>
                </c:pt>
                <c:pt idx="432">
                  <c:v>0.49484953703703705</c:v>
                </c:pt>
                <c:pt idx="433">
                  <c:v>0.49486111111111108</c:v>
                </c:pt>
                <c:pt idx="434">
                  <c:v>0.49487268518518518</c:v>
                </c:pt>
                <c:pt idx="435">
                  <c:v>0.49488425925925927</c:v>
                </c:pt>
                <c:pt idx="436">
                  <c:v>0.49489583333333331</c:v>
                </c:pt>
                <c:pt idx="437">
                  <c:v>0.49490740740740741</c:v>
                </c:pt>
                <c:pt idx="438">
                  <c:v>0.4949189814814815</c:v>
                </c:pt>
                <c:pt idx="439">
                  <c:v>0.49493055555555554</c:v>
                </c:pt>
                <c:pt idx="440">
                  <c:v>0.49494212962962963</c:v>
                </c:pt>
                <c:pt idx="441">
                  <c:v>0.49495370370370373</c:v>
                </c:pt>
                <c:pt idx="442">
                  <c:v>0.49496527777777777</c:v>
                </c:pt>
                <c:pt idx="443">
                  <c:v>0.49497685185185186</c:v>
                </c:pt>
                <c:pt idx="444">
                  <c:v>0.4949884259259259</c:v>
                </c:pt>
                <c:pt idx="445">
                  <c:v>0.495</c:v>
                </c:pt>
                <c:pt idx="446">
                  <c:v>0.49501157407407409</c:v>
                </c:pt>
                <c:pt idx="447">
                  <c:v>0.49502314814814813</c:v>
                </c:pt>
                <c:pt idx="448">
                  <c:v>0.49503472222222222</c:v>
                </c:pt>
                <c:pt idx="449">
                  <c:v>0.49504629629629632</c:v>
                </c:pt>
                <c:pt idx="450">
                  <c:v>0.49505787037037036</c:v>
                </c:pt>
                <c:pt idx="451">
                  <c:v>0.49506944444444445</c:v>
                </c:pt>
                <c:pt idx="452">
                  <c:v>0.49509259259259258</c:v>
                </c:pt>
                <c:pt idx="453">
                  <c:v>0.49510416666666668</c:v>
                </c:pt>
                <c:pt idx="454">
                  <c:v>0.49511574074074072</c:v>
                </c:pt>
                <c:pt idx="455">
                  <c:v>0.49512731481481481</c:v>
                </c:pt>
                <c:pt idx="456">
                  <c:v>0.49513888888888891</c:v>
                </c:pt>
                <c:pt idx="457">
                  <c:v>0.49515046296296295</c:v>
                </c:pt>
                <c:pt idx="458">
                  <c:v>0.49516203703703704</c:v>
                </c:pt>
                <c:pt idx="459">
                  <c:v>0.49517361111111113</c:v>
                </c:pt>
                <c:pt idx="460">
                  <c:v>0.49518518518518517</c:v>
                </c:pt>
                <c:pt idx="461">
                  <c:v>0.49519675925925927</c:v>
                </c:pt>
                <c:pt idx="462">
                  <c:v>0.49520833333333331</c:v>
                </c:pt>
                <c:pt idx="463">
                  <c:v>0.4952199074074074</c:v>
                </c:pt>
                <c:pt idx="464">
                  <c:v>0.49523148148148149</c:v>
                </c:pt>
                <c:pt idx="465">
                  <c:v>0.49524305555555553</c:v>
                </c:pt>
                <c:pt idx="466">
                  <c:v>0.49525462962962963</c:v>
                </c:pt>
                <c:pt idx="467">
                  <c:v>0.49526620370370372</c:v>
                </c:pt>
                <c:pt idx="468">
                  <c:v>0.49527777777777776</c:v>
                </c:pt>
                <c:pt idx="469">
                  <c:v>0.49528935185185186</c:v>
                </c:pt>
                <c:pt idx="470">
                  <c:v>0.49530092592592595</c:v>
                </c:pt>
                <c:pt idx="471">
                  <c:v>0.49532407407407408</c:v>
                </c:pt>
                <c:pt idx="472">
                  <c:v>0.49533564814814812</c:v>
                </c:pt>
                <c:pt idx="473">
                  <c:v>0.49534722222222222</c:v>
                </c:pt>
                <c:pt idx="474">
                  <c:v>0.49535879629629631</c:v>
                </c:pt>
                <c:pt idx="475">
                  <c:v>0.49537037037037035</c:v>
                </c:pt>
                <c:pt idx="476">
                  <c:v>0.49538194444444444</c:v>
                </c:pt>
                <c:pt idx="477">
                  <c:v>0.49539351851851854</c:v>
                </c:pt>
                <c:pt idx="478">
                  <c:v>0.49540509259259258</c:v>
                </c:pt>
                <c:pt idx="479">
                  <c:v>0.49541666666666667</c:v>
                </c:pt>
                <c:pt idx="480">
                  <c:v>0.49542824074074077</c:v>
                </c:pt>
                <c:pt idx="481">
                  <c:v>0.49543981481481481</c:v>
                </c:pt>
                <c:pt idx="482">
                  <c:v>0.4954513888888889</c:v>
                </c:pt>
                <c:pt idx="483">
                  <c:v>0.49546296296296294</c:v>
                </c:pt>
                <c:pt idx="484">
                  <c:v>0.49547453703703703</c:v>
                </c:pt>
                <c:pt idx="485">
                  <c:v>0.49548611111111113</c:v>
                </c:pt>
                <c:pt idx="486">
                  <c:v>0.49549768518518517</c:v>
                </c:pt>
                <c:pt idx="487">
                  <c:v>0.49550925925925926</c:v>
                </c:pt>
                <c:pt idx="488">
                  <c:v>0.49552083333333335</c:v>
                </c:pt>
                <c:pt idx="489">
                  <c:v>0.49553240740740739</c:v>
                </c:pt>
                <c:pt idx="490">
                  <c:v>0.49555555555555558</c:v>
                </c:pt>
                <c:pt idx="491">
                  <c:v>0.49556712962962962</c:v>
                </c:pt>
                <c:pt idx="492">
                  <c:v>0.49557870370370372</c:v>
                </c:pt>
                <c:pt idx="493">
                  <c:v>0.49559027777777775</c:v>
                </c:pt>
                <c:pt idx="494">
                  <c:v>0.49560185185185185</c:v>
                </c:pt>
                <c:pt idx="495">
                  <c:v>0.49561342592592594</c:v>
                </c:pt>
                <c:pt idx="496">
                  <c:v>0.49562499999999998</c:v>
                </c:pt>
                <c:pt idx="497">
                  <c:v>0.49563657407407408</c:v>
                </c:pt>
                <c:pt idx="498">
                  <c:v>0.49564814814814817</c:v>
                </c:pt>
                <c:pt idx="499">
                  <c:v>0.49565972222222221</c:v>
                </c:pt>
                <c:pt idx="500">
                  <c:v>0.4956712962962963</c:v>
                </c:pt>
                <c:pt idx="501">
                  <c:v>0.49568287037037034</c:v>
                </c:pt>
                <c:pt idx="502">
                  <c:v>0.49569444444444444</c:v>
                </c:pt>
                <c:pt idx="503">
                  <c:v>0.49570601851851853</c:v>
                </c:pt>
                <c:pt idx="504">
                  <c:v>0.49571759259259257</c:v>
                </c:pt>
                <c:pt idx="505">
                  <c:v>0.49572916666666667</c:v>
                </c:pt>
                <c:pt idx="506">
                  <c:v>0.49574074074074076</c:v>
                </c:pt>
                <c:pt idx="507">
                  <c:v>0.4957523148148148</c:v>
                </c:pt>
                <c:pt idx="508">
                  <c:v>0.49576388888888889</c:v>
                </c:pt>
                <c:pt idx="509">
                  <c:v>0.49577546296296299</c:v>
                </c:pt>
                <c:pt idx="510">
                  <c:v>0.49579861111111112</c:v>
                </c:pt>
                <c:pt idx="511">
                  <c:v>0.49581018518518516</c:v>
                </c:pt>
                <c:pt idx="512">
                  <c:v>0.49582175925925925</c:v>
                </c:pt>
                <c:pt idx="513">
                  <c:v>0.49583333333333335</c:v>
                </c:pt>
                <c:pt idx="514">
                  <c:v>0.49584490740740739</c:v>
                </c:pt>
                <c:pt idx="515">
                  <c:v>0.49585648148148148</c:v>
                </c:pt>
                <c:pt idx="516">
                  <c:v>0.49586805555555558</c:v>
                </c:pt>
                <c:pt idx="517">
                  <c:v>0.49587962962962961</c:v>
                </c:pt>
                <c:pt idx="518">
                  <c:v>0.49589120370370371</c:v>
                </c:pt>
                <c:pt idx="519">
                  <c:v>0.4959027777777778</c:v>
                </c:pt>
                <c:pt idx="520">
                  <c:v>0.49591435185185184</c:v>
                </c:pt>
                <c:pt idx="521">
                  <c:v>0.49592592592592594</c:v>
                </c:pt>
                <c:pt idx="522">
                  <c:v>0.49593749999999998</c:v>
                </c:pt>
                <c:pt idx="523">
                  <c:v>0.49594907407407407</c:v>
                </c:pt>
                <c:pt idx="524">
                  <c:v>0.49596064814814816</c:v>
                </c:pt>
                <c:pt idx="525">
                  <c:v>0.4959722222222222</c:v>
                </c:pt>
                <c:pt idx="526">
                  <c:v>0.4959837962962963</c:v>
                </c:pt>
                <c:pt idx="527">
                  <c:v>0.49599537037037039</c:v>
                </c:pt>
                <c:pt idx="528">
                  <c:v>0.49600694444444443</c:v>
                </c:pt>
                <c:pt idx="529">
                  <c:v>0.49603009259259262</c:v>
                </c:pt>
                <c:pt idx="530">
                  <c:v>0.49604166666666666</c:v>
                </c:pt>
                <c:pt idx="531">
                  <c:v>0.49605324074074075</c:v>
                </c:pt>
                <c:pt idx="532">
                  <c:v>0.49606481481481479</c:v>
                </c:pt>
                <c:pt idx="533">
                  <c:v>0.49607638888888889</c:v>
                </c:pt>
                <c:pt idx="534">
                  <c:v>0.49608796296296298</c:v>
                </c:pt>
                <c:pt idx="535">
                  <c:v>0.49609953703703702</c:v>
                </c:pt>
                <c:pt idx="536">
                  <c:v>0.49611111111111111</c:v>
                </c:pt>
                <c:pt idx="537">
                  <c:v>0.49612268518518521</c:v>
                </c:pt>
                <c:pt idx="538">
                  <c:v>0.49613425925925925</c:v>
                </c:pt>
                <c:pt idx="539">
                  <c:v>0.49614583333333334</c:v>
                </c:pt>
                <c:pt idx="540">
                  <c:v>0.49615740740740738</c:v>
                </c:pt>
                <c:pt idx="541">
                  <c:v>0.49616898148148147</c:v>
                </c:pt>
                <c:pt idx="542">
                  <c:v>0.49618055555555557</c:v>
                </c:pt>
                <c:pt idx="543">
                  <c:v>0.49619212962962961</c:v>
                </c:pt>
                <c:pt idx="544">
                  <c:v>0.4962037037037037</c:v>
                </c:pt>
                <c:pt idx="545">
                  <c:v>0.4962152777777778</c:v>
                </c:pt>
                <c:pt idx="546">
                  <c:v>0.49622685185185184</c:v>
                </c:pt>
                <c:pt idx="547">
                  <c:v>0.49623842592592593</c:v>
                </c:pt>
                <c:pt idx="548">
                  <c:v>0.49625000000000002</c:v>
                </c:pt>
                <c:pt idx="549">
                  <c:v>0.49626157407407406</c:v>
                </c:pt>
                <c:pt idx="550">
                  <c:v>0.4962847222222222</c:v>
                </c:pt>
                <c:pt idx="551">
                  <c:v>0.49629629629629629</c:v>
                </c:pt>
                <c:pt idx="552">
                  <c:v>0.49630787037037039</c:v>
                </c:pt>
                <c:pt idx="553">
                  <c:v>0.49631944444444442</c:v>
                </c:pt>
                <c:pt idx="554">
                  <c:v>0.49633101851851852</c:v>
                </c:pt>
                <c:pt idx="555">
                  <c:v>0.49634259259259261</c:v>
                </c:pt>
                <c:pt idx="556">
                  <c:v>0.49635416666666665</c:v>
                </c:pt>
                <c:pt idx="557">
                  <c:v>0.49636574074074075</c:v>
                </c:pt>
                <c:pt idx="558">
                  <c:v>0.49637731481481484</c:v>
                </c:pt>
                <c:pt idx="559">
                  <c:v>0.49638888888888888</c:v>
                </c:pt>
                <c:pt idx="560">
                  <c:v>0.49640046296296297</c:v>
                </c:pt>
                <c:pt idx="561">
                  <c:v>0.49641203703703701</c:v>
                </c:pt>
                <c:pt idx="562">
                  <c:v>0.49642361111111111</c:v>
                </c:pt>
                <c:pt idx="563">
                  <c:v>0.4964351851851852</c:v>
                </c:pt>
                <c:pt idx="564">
                  <c:v>0.49644675925925924</c:v>
                </c:pt>
                <c:pt idx="565">
                  <c:v>0.49645833333333333</c:v>
                </c:pt>
                <c:pt idx="566">
                  <c:v>0.49646990740740743</c:v>
                </c:pt>
                <c:pt idx="567">
                  <c:v>0.49648148148148147</c:v>
                </c:pt>
                <c:pt idx="568">
                  <c:v>0.49649305555555556</c:v>
                </c:pt>
                <c:pt idx="569">
                  <c:v>0.49650462962962966</c:v>
                </c:pt>
                <c:pt idx="570">
                  <c:v>0.49652777777777779</c:v>
                </c:pt>
                <c:pt idx="571">
                  <c:v>0.49653935185185183</c:v>
                </c:pt>
                <c:pt idx="572">
                  <c:v>0.49655092592592592</c:v>
                </c:pt>
                <c:pt idx="573">
                  <c:v>0.49656250000000002</c:v>
                </c:pt>
                <c:pt idx="574">
                  <c:v>0.49657407407407406</c:v>
                </c:pt>
                <c:pt idx="575">
                  <c:v>0.49658564814814815</c:v>
                </c:pt>
                <c:pt idx="576">
                  <c:v>0.49659722222222225</c:v>
                </c:pt>
                <c:pt idx="577">
                  <c:v>0.49660879629629628</c:v>
                </c:pt>
                <c:pt idx="578">
                  <c:v>0.49662037037037038</c:v>
                </c:pt>
                <c:pt idx="579">
                  <c:v>0.49663194444444442</c:v>
                </c:pt>
                <c:pt idx="580">
                  <c:v>0.49664351851851851</c:v>
                </c:pt>
                <c:pt idx="581">
                  <c:v>0.49665509259259261</c:v>
                </c:pt>
                <c:pt idx="582">
                  <c:v>0.49666666666666665</c:v>
                </c:pt>
                <c:pt idx="583">
                  <c:v>0.49667824074074074</c:v>
                </c:pt>
                <c:pt idx="584">
                  <c:v>0.49668981481481483</c:v>
                </c:pt>
                <c:pt idx="585">
                  <c:v>0.49670138888888887</c:v>
                </c:pt>
                <c:pt idx="586">
                  <c:v>0.49671296296296297</c:v>
                </c:pt>
                <c:pt idx="587">
                  <c:v>0.49672453703703706</c:v>
                </c:pt>
                <c:pt idx="588">
                  <c:v>0.4967361111111111</c:v>
                </c:pt>
                <c:pt idx="589">
                  <c:v>0.49674768518518519</c:v>
                </c:pt>
                <c:pt idx="590">
                  <c:v>0.49677083333333333</c:v>
                </c:pt>
                <c:pt idx="591">
                  <c:v>0.49678240740740742</c:v>
                </c:pt>
                <c:pt idx="592">
                  <c:v>0.49679398148148146</c:v>
                </c:pt>
                <c:pt idx="593">
                  <c:v>0.49680555555555556</c:v>
                </c:pt>
                <c:pt idx="594">
                  <c:v>0.49681712962962965</c:v>
                </c:pt>
                <c:pt idx="595">
                  <c:v>0.49682870370370369</c:v>
                </c:pt>
                <c:pt idx="596">
                  <c:v>0.49684027777777778</c:v>
                </c:pt>
                <c:pt idx="597">
                  <c:v>0.49685185185185188</c:v>
                </c:pt>
                <c:pt idx="598">
                  <c:v>0.49686342592592592</c:v>
                </c:pt>
                <c:pt idx="599">
                  <c:v>0.49687500000000001</c:v>
                </c:pt>
                <c:pt idx="600">
                  <c:v>0.49688657407407405</c:v>
                </c:pt>
                <c:pt idx="601">
                  <c:v>0.49689814814814814</c:v>
                </c:pt>
                <c:pt idx="602">
                  <c:v>0.49690972222222224</c:v>
                </c:pt>
                <c:pt idx="603">
                  <c:v>0.49692129629629628</c:v>
                </c:pt>
                <c:pt idx="604">
                  <c:v>0.49693287037037037</c:v>
                </c:pt>
                <c:pt idx="605">
                  <c:v>0.49694444444444447</c:v>
                </c:pt>
                <c:pt idx="606">
                  <c:v>0.49695601851851851</c:v>
                </c:pt>
                <c:pt idx="607">
                  <c:v>0.4969675925925926</c:v>
                </c:pt>
                <c:pt idx="608">
                  <c:v>0.49697916666666669</c:v>
                </c:pt>
                <c:pt idx="609">
                  <c:v>0.49700231481481483</c:v>
                </c:pt>
                <c:pt idx="610">
                  <c:v>0.49701388888888887</c:v>
                </c:pt>
                <c:pt idx="611">
                  <c:v>0.49702546296296296</c:v>
                </c:pt>
                <c:pt idx="612">
                  <c:v>0.49703703703703705</c:v>
                </c:pt>
                <c:pt idx="613">
                  <c:v>0.49704861111111109</c:v>
                </c:pt>
                <c:pt idx="614">
                  <c:v>0.49706018518518519</c:v>
                </c:pt>
                <c:pt idx="615">
                  <c:v>0.49707175925925928</c:v>
                </c:pt>
                <c:pt idx="616">
                  <c:v>0.49708333333333332</c:v>
                </c:pt>
                <c:pt idx="617">
                  <c:v>0.49709490740740742</c:v>
                </c:pt>
                <c:pt idx="618">
                  <c:v>0.49710648148148145</c:v>
                </c:pt>
                <c:pt idx="619">
                  <c:v>0.49711805555555555</c:v>
                </c:pt>
                <c:pt idx="620">
                  <c:v>0.49712962962962964</c:v>
                </c:pt>
                <c:pt idx="621">
                  <c:v>0.49714120370370368</c:v>
                </c:pt>
                <c:pt idx="622">
                  <c:v>0.49715277777777778</c:v>
                </c:pt>
                <c:pt idx="623">
                  <c:v>0.49716435185185187</c:v>
                </c:pt>
                <c:pt idx="624">
                  <c:v>0.49717592592592591</c:v>
                </c:pt>
                <c:pt idx="625">
                  <c:v>0.4971875</c:v>
                </c:pt>
                <c:pt idx="626">
                  <c:v>0.4971990740740741</c:v>
                </c:pt>
                <c:pt idx="627">
                  <c:v>0.49721064814814814</c:v>
                </c:pt>
                <c:pt idx="628">
                  <c:v>0.49723379629629627</c:v>
                </c:pt>
                <c:pt idx="629">
                  <c:v>0.49724537037037037</c:v>
                </c:pt>
                <c:pt idx="630">
                  <c:v>0.49725694444444446</c:v>
                </c:pt>
                <c:pt idx="631">
                  <c:v>0.4972685185185185</c:v>
                </c:pt>
                <c:pt idx="632">
                  <c:v>0.49728009259259259</c:v>
                </c:pt>
                <c:pt idx="633">
                  <c:v>0.49729166666666669</c:v>
                </c:pt>
                <c:pt idx="634">
                  <c:v>0.49730324074074073</c:v>
                </c:pt>
                <c:pt idx="635">
                  <c:v>0.49731481481481482</c:v>
                </c:pt>
                <c:pt idx="636">
                  <c:v>0.49732638888888892</c:v>
                </c:pt>
                <c:pt idx="637">
                  <c:v>0.49733796296296295</c:v>
                </c:pt>
                <c:pt idx="638">
                  <c:v>0.49734953703703705</c:v>
                </c:pt>
                <c:pt idx="639">
                  <c:v>0.49736111111111109</c:v>
                </c:pt>
                <c:pt idx="640">
                  <c:v>0.49737268518518518</c:v>
                </c:pt>
                <c:pt idx="641">
                  <c:v>0.49738425925925928</c:v>
                </c:pt>
                <c:pt idx="642">
                  <c:v>0.49739583333333331</c:v>
                </c:pt>
                <c:pt idx="643">
                  <c:v>0.49740740740740741</c:v>
                </c:pt>
                <c:pt idx="644">
                  <c:v>0.4974189814814815</c:v>
                </c:pt>
                <c:pt idx="645">
                  <c:v>0.49743055555555554</c:v>
                </c:pt>
                <c:pt idx="646">
                  <c:v>0.49744212962962964</c:v>
                </c:pt>
                <c:pt idx="647">
                  <c:v>0.49745370370370373</c:v>
                </c:pt>
                <c:pt idx="648">
                  <c:v>0.49746527777777777</c:v>
                </c:pt>
                <c:pt idx="649">
                  <c:v>0.4974884259259259</c:v>
                </c:pt>
                <c:pt idx="650">
                  <c:v>0.4975</c:v>
                </c:pt>
                <c:pt idx="651">
                  <c:v>0.49751157407407409</c:v>
                </c:pt>
                <c:pt idx="652">
                  <c:v>0.49752314814814813</c:v>
                </c:pt>
                <c:pt idx="653">
                  <c:v>0.49753472222222223</c:v>
                </c:pt>
                <c:pt idx="654">
                  <c:v>0.49754629629629632</c:v>
                </c:pt>
                <c:pt idx="655">
                  <c:v>0.49755787037037036</c:v>
                </c:pt>
                <c:pt idx="656">
                  <c:v>0.49756944444444445</c:v>
                </c:pt>
                <c:pt idx="657">
                  <c:v>0.49758101851851849</c:v>
                </c:pt>
                <c:pt idx="658">
                  <c:v>0.49759259259259259</c:v>
                </c:pt>
                <c:pt idx="659">
                  <c:v>0.49760416666666668</c:v>
                </c:pt>
                <c:pt idx="660">
                  <c:v>0.49761574074074072</c:v>
                </c:pt>
                <c:pt idx="661">
                  <c:v>0.49762731481481481</c:v>
                </c:pt>
                <c:pt idx="662">
                  <c:v>0.49763888888888891</c:v>
                </c:pt>
                <c:pt idx="663">
                  <c:v>0.49765046296296295</c:v>
                </c:pt>
                <c:pt idx="664">
                  <c:v>0.49766203703703704</c:v>
                </c:pt>
                <c:pt idx="665">
                  <c:v>0.49767361111111114</c:v>
                </c:pt>
                <c:pt idx="666">
                  <c:v>0.49768518518518517</c:v>
                </c:pt>
                <c:pt idx="667">
                  <c:v>0.49769675925925927</c:v>
                </c:pt>
                <c:pt idx="668">
                  <c:v>0.49770833333333331</c:v>
                </c:pt>
                <c:pt idx="669">
                  <c:v>0.4977314814814815</c:v>
                </c:pt>
                <c:pt idx="670">
                  <c:v>0.49774305555555554</c:v>
                </c:pt>
                <c:pt idx="671">
                  <c:v>0.49775462962962963</c:v>
                </c:pt>
                <c:pt idx="672">
                  <c:v>0.49776620370370372</c:v>
                </c:pt>
                <c:pt idx="673">
                  <c:v>0.49777777777777776</c:v>
                </c:pt>
                <c:pt idx="674">
                  <c:v>0.49778935185185186</c:v>
                </c:pt>
                <c:pt idx="675">
                  <c:v>0.49780092592592595</c:v>
                </c:pt>
                <c:pt idx="676">
                  <c:v>0.49781249999999999</c:v>
                </c:pt>
                <c:pt idx="677">
                  <c:v>0.49782407407407409</c:v>
                </c:pt>
                <c:pt idx="678">
                  <c:v>0.49783564814814812</c:v>
                </c:pt>
                <c:pt idx="679">
                  <c:v>0.49784722222222222</c:v>
                </c:pt>
                <c:pt idx="680">
                  <c:v>0.49785879629629631</c:v>
                </c:pt>
                <c:pt idx="681">
                  <c:v>0.49787037037037035</c:v>
                </c:pt>
                <c:pt idx="682">
                  <c:v>0.49788194444444445</c:v>
                </c:pt>
                <c:pt idx="683">
                  <c:v>0.49789351851851854</c:v>
                </c:pt>
                <c:pt idx="684">
                  <c:v>0.49790509259259258</c:v>
                </c:pt>
                <c:pt idx="685">
                  <c:v>0.49791666666666667</c:v>
                </c:pt>
                <c:pt idx="686">
                  <c:v>0.49792824074074077</c:v>
                </c:pt>
                <c:pt idx="687">
                  <c:v>0.49793981481481481</c:v>
                </c:pt>
                <c:pt idx="688">
                  <c:v>0.4979513888888889</c:v>
                </c:pt>
                <c:pt idx="689">
                  <c:v>0.49797453703703703</c:v>
                </c:pt>
                <c:pt idx="690">
                  <c:v>0.49798611111111113</c:v>
                </c:pt>
                <c:pt idx="691">
                  <c:v>0.49799768518518517</c:v>
                </c:pt>
                <c:pt idx="692">
                  <c:v>0.49800925925925926</c:v>
                </c:pt>
                <c:pt idx="693">
                  <c:v>0.49802083333333336</c:v>
                </c:pt>
                <c:pt idx="694">
                  <c:v>0.4980324074074074</c:v>
                </c:pt>
                <c:pt idx="695">
                  <c:v>0.49804398148148149</c:v>
                </c:pt>
                <c:pt idx="696">
                  <c:v>0.49805555555555553</c:v>
                </c:pt>
                <c:pt idx="697">
                  <c:v>0.49806712962962962</c:v>
                </c:pt>
                <c:pt idx="698">
                  <c:v>0.49807870370370372</c:v>
                </c:pt>
                <c:pt idx="699">
                  <c:v>0.49809027777777776</c:v>
                </c:pt>
                <c:pt idx="700">
                  <c:v>0.49810185185185185</c:v>
                </c:pt>
                <c:pt idx="701">
                  <c:v>0.49811342592592595</c:v>
                </c:pt>
                <c:pt idx="702">
                  <c:v>0.49812499999999998</c:v>
                </c:pt>
                <c:pt idx="703">
                  <c:v>0.49813657407407408</c:v>
                </c:pt>
                <c:pt idx="704">
                  <c:v>0.49814814814814817</c:v>
                </c:pt>
                <c:pt idx="705">
                  <c:v>0.49815972222222221</c:v>
                </c:pt>
                <c:pt idx="706">
                  <c:v>0.49817129629629631</c:v>
                </c:pt>
                <c:pt idx="707">
                  <c:v>0.49818287037037035</c:v>
                </c:pt>
                <c:pt idx="708">
                  <c:v>0.49820601851851853</c:v>
                </c:pt>
                <c:pt idx="709">
                  <c:v>0.49821759259259257</c:v>
                </c:pt>
                <c:pt idx="710">
                  <c:v>0.49822916666666667</c:v>
                </c:pt>
                <c:pt idx="711">
                  <c:v>0.49824074074074076</c:v>
                </c:pt>
                <c:pt idx="712">
                  <c:v>0.4982523148148148</c:v>
                </c:pt>
                <c:pt idx="713">
                  <c:v>0.4982638888888889</c:v>
                </c:pt>
                <c:pt idx="714">
                  <c:v>0.49827546296296299</c:v>
                </c:pt>
                <c:pt idx="715">
                  <c:v>0.49828703703703703</c:v>
                </c:pt>
                <c:pt idx="716">
                  <c:v>0.49829861111111112</c:v>
                </c:pt>
                <c:pt idx="717">
                  <c:v>0.49831018518518516</c:v>
                </c:pt>
                <c:pt idx="718">
                  <c:v>0.49832175925925926</c:v>
                </c:pt>
                <c:pt idx="719">
                  <c:v>0.49833333333333335</c:v>
                </c:pt>
                <c:pt idx="720">
                  <c:v>0.49834490740740739</c:v>
                </c:pt>
                <c:pt idx="721">
                  <c:v>0.49835648148148148</c:v>
                </c:pt>
                <c:pt idx="722">
                  <c:v>0.49836805555555558</c:v>
                </c:pt>
                <c:pt idx="723">
                  <c:v>0.49837962962962962</c:v>
                </c:pt>
                <c:pt idx="724">
                  <c:v>0.49839120370370371</c:v>
                </c:pt>
                <c:pt idx="725">
                  <c:v>0.49840277777777775</c:v>
                </c:pt>
                <c:pt idx="726">
                  <c:v>0.49841435185185184</c:v>
                </c:pt>
                <c:pt idx="727">
                  <c:v>0.49843749999999998</c:v>
                </c:pt>
                <c:pt idx="728">
                  <c:v>0.49844907407407407</c:v>
                </c:pt>
                <c:pt idx="729">
                  <c:v>0.49846064814814817</c:v>
                </c:pt>
                <c:pt idx="730">
                  <c:v>0.49847222222222221</c:v>
                </c:pt>
                <c:pt idx="731">
                  <c:v>0.4984837962962963</c:v>
                </c:pt>
                <c:pt idx="732">
                  <c:v>0.49849537037037039</c:v>
                </c:pt>
                <c:pt idx="733">
                  <c:v>0.49850694444444443</c:v>
                </c:pt>
                <c:pt idx="734">
                  <c:v>0.49851851851851853</c:v>
                </c:pt>
                <c:pt idx="735">
                  <c:v>0.49853009259259257</c:v>
                </c:pt>
                <c:pt idx="736">
                  <c:v>0.49854166666666666</c:v>
                </c:pt>
                <c:pt idx="737">
                  <c:v>0.49855324074074076</c:v>
                </c:pt>
                <c:pt idx="738">
                  <c:v>0.49856481481481479</c:v>
                </c:pt>
                <c:pt idx="739">
                  <c:v>0.49857638888888889</c:v>
                </c:pt>
                <c:pt idx="740">
                  <c:v>0.49858796296296298</c:v>
                </c:pt>
                <c:pt idx="741">
                  <c:v>0.49859953703703702</c:v>
                </c:pt>
                <c:pt idx="742">
                  <c:v>0.49861111111111112</c:v>
                </c:pt>
                <c:pt idx="743">
                  <c:v>0.49862268518518521</c:v>
                </c:pt>
                <c:pt idx="744">
                  <c:v>0.49863425925925925</c:v>
                </c:pt>
                <c:pt idx="745">
                  <c:v>0.49864583333333334</c:v>
                </c:pt>
                <c:pt idx="746">
                  <c:v>0.49866898148148148</c:v>
                </c:pt>
                <c:pt idx="747">
                  <c:v>0.49868055555555557</c:v>
                </c:pt>
                <c:pt idx="748">
                  <c:v>0.49869212962962961</c:v>
                </c:pt>
                <c:pt idx="749">
                  <c:v>0.4987037037037037</c:v>
                </c:pt>
                <c:pt idx="750">
                  <c:v>0.4987152777777778</c:v>
                </c:pt>
                <c:pt idx="751">
                  <c:v>0.49872685185185184</c:v>
                </c:pt>
                <c:pt idx="752">
                  <c:v>0.49873842592592593</c:v>
                </c:pt>
                <c:pt idx="753">
                  <c:v>0.49875000000000003</c:v>
                </c:pt>
                <c:pt idx="754">
                  <c:v>0.49876157407407407</c:v>
                </c:pt>
                <c:pt idx="755">
                  <c:v>0.49877314814814816</c:v>
                </c:pt>
                <c:pt idx="756">
                  <c:v>0.4987847222222222</c:v>
                </c:pt>
                <c:pt idx="757">
                  <c:v>0.49879629629629629</c:v>
                </c:pt>
                <c:pt idx="758">
                  <c:v>0.49880787037037039</c:v>
                </c:pt>
                <c:pt idx="759">
                  <c:v>0.49881944444444443</c:v>
                </c:pt>
                <c:pt idx="760">
                  <c:v>0.49883101851851852</c:v>
                </c:pt>
                <c:pt idx="761">
                  <c:v>0.49884259259259262</c:v>
                </c:pt>
                <c:pt idx="762">
                  <c:v>0.49885416666666665</c:v>
                </c:pt>
                <c:pt idx="763">
                  <c:v>0.49886574074074075</c:v>
                </c:pt>
                <c:pt idx="764">
                  <c:v>0.49887731481481479</c:v>
                </c:pt>
                <c:pt idx="765">
                  <c:v>0.49888888888888888</c:v>
                </c:pt>
                <c:pt idx="766">
                  <c:v>0.49891203703703701</c:v>
                </c:pt>
                <c:pt idx="767">
                  <c:v>0.49892361111111111</c:v>
                </c:pt>
                <c:pt idx="768">
                  <c:v>0.4989351851851852</c:v>
                </c:pt>
                <c:pt idx="769">
                  <c:v>0.49894675925925924</c:v>
                </c:pt>
                <c:pt idx="770">
                  <c:v>0.49895833333333334</c:v>
                </c:pt>
                <c:pt idx="771">
                  <c:v>0.49896990740740743</c:v>
                </c:pt>
                <c:pt idx="772">
                  <c:v>0.49898148148148147</c:v>
                </c:pt>
                <c:pt idx="773">
                  <c:v>0.49899305555555556</c:v>
                </c:pt>
                <c:pt idx="774">
                  <c:v>0.4990046296296296</c:v>
                </c:pt>
                <c:pt idx="775">
                  <c:v>0.4990162037037037</c:v>
                </c:pt>
                <c:pt idx="776">
                  <c:v>0.49902777777777779</c:v>
                </c:pt>
                <c:pt idx="777">
                  <c:v>0.49903935185185183</c:v>
                </c:pt>
                <c:pt idx="778">
                  <c:v>0.49905092592592593</c:v>
                </c:pt>
                <c:pt idx="779">
                  <c:v>0.49906250000000002</c:v>
                </c:pt>
                <c:pt idx="780">
                  <c:v>0.49907407407407406</c:v>
                </c:pt>
                <c:pt idx="781">
                  <c:v>0.49908564814814815</c:v>
                </c:pt>
                <c:pt idx="782">
                  <c:v>0.49909722222222225</c:v>
                </c:pt>
                <c:pt idx="783">
                  <c:v>0.49910879629629629</c:v>
                </c:pt>
                <c:pt idx="784">
                  <c:v>0.49912037037037038</c:v>
                </c:pt>
                <c:pt idx="785">
                  <c:v>0.49913194444444442</c:v>
                </c:pt>
                <c:pt idx="786">
                  <c:v>0.49914351851851851</c:v>
                </c:pt>
                <c:pt idx="787">
                  <c:v>0.49916666666666665</c:v>
                </c:pt>
                <c:pt idx="788">
                  <c:v>0.49917824074074074</c:v>
                </c:pt>
                <c:pt idx="789">
                  <c:v>0.49918981481481484</c:v>
                </c:pt>
                <c:pt idx="790">
                  <c:v>0.49920138888888888</c:v>
                </c:pt>
                <c:pt idx="791">
                  <c:v>0.49921296296296297</c:v>
                </c:pt>
                <c:pt idx="792">
                  <c:v>0.49922453703703706</c:v>
                </c:pt>
                <c:pt idx="793">
                  <c:v>0.4992361111111111</c:v>
                </c:pt>
                <c:pt idx="794">
                  <c:v>0.4992476851851852</c:v>
                </c:pt>
                <c:pt idx="795">
                  <c:v>0.49925925925925924</c:v>
                </c:pt>
                <c:pt idx="796">
                  <c:v>0.49927083333333333</c:v>
                </c:pt>
                <c:pt idx="797">
                  <c:v>0.49928240740740742</c:v>
                </c:pt>
                <c:pt idx="798">
                  <c:v>0.49929398148148146</c:v>
                </c:pt>
                <c:pt idx="799">
                  <c:v>0.49930555555555556</c:v>
                </c:pt>
                <c:pt idx="800">
                  <c:v>0.49931712962962965</c:v>
                </c:pt>
                <c:pt idx="801">
                  <c:v>0.49932870370370369</c:v>
                </c:pt>
                <c:pt idx="802">
                  <c:v>0.49934027777777779</c:v>
                </c:pt>
                <c:pt idx="803">
                  <c:v>0.49935185185185182</c:v>
                </c:pt>
                <c:pt idx="804">
                  <c:v>0.49936342592592592</c:v>
                </c:pt>
                <c:pt idx="805">
                  <c:v>0.49937500000000001</c:v>
                </c:pt>
                <c:pt idx="806">
                  <c:v>0.49938657407407405</c:v>
                </c:pt>
                <c:pt idx="807">
                  <c:v>0.49940972222222224</c:v>
                </c:pt>
                <c:pt idx="808">
                  <c:v>0.49942129629629628</c:v>
                </c:pt>
                <c:pt idx="809">
                  <c:v>0.49943287037037037</c:v>
                </c:pt>
                <c:pt idx="810">
                  <c:v>0.49944444444444447</c:v>
                </c:pt>
                <c:pt idx="811">
                  <c:v>0.49945601851851851</c:v>
                </c:pt>
                <c:pt idx="812">
                  <c:v>0.4994675925925926</c:v>
                </c:pt>
                <c:pt idx="813">
                  <c:v>0.49947916666666664</c:v>
                </c:pt>
                <c:pt idx="814">
                  <c:v>0.49949074074074074</c:v>
                </c:pt>
                <c:pt idx="815">
                  <c:v>0.49950231481481483</c:v>
                </c:pt>
                <c:pt idx="816">
                  <c:v>0.49951388888888887</c:v>
                </c:pt>
                <c:pt idx="817">
                  <c:v>0.49952546296296296</c:v>
                </c:pt>
                <c:pt idx="818">
                  <c:v>0.49953703703703706</c:v>
                </c:pt>
                <c:pt idx="819">
                  <c:v>0.4995486111111111</c:v>
                </c:pt>
                <c:pt idx="820">
                  <c:v>0.49956018518518519</c:v>
                </c:pt>
                <c:pt idx="821">
                  <c:v>0.49957175925925928</c:v>
                </c:pt>
                <c:pt idx="822">
                  <c:v>0.49958333333333332</c:v>
                </c:pt>
                <c:pt idx="823">
                  <c:v>0.49959490740740742</c:v>
                </c:pt>
                <c:pt idx="824">
                  <c:v>0.49960648148148146</c:v>
                </c:pt>
                <c:pt idx="825">
                  <c:v>0.49961805555555555</c:v>
                </c:pt>
                <c:pt idx="826">
                  <c:v>0.49964120370370368</c:v>
                </c:pt>
                <c:pt idx="827">
                  <c:v>0.49965277777777778</c:v>
                </c:pt>
                <c:pt idx="828">
                  <c:v>0.49966435185185187</c:v>
                </c:pt>
                <c:pt idx="829">
                  <c:v>0.49967592592592591</c:v>
                </c:pt>
                <c:pt idx="830">
                  <c:v>0.49968750000000001</c:v>
                </c:pt>
                <c:pt idx="831">
                  <c:v>0.4996990740740741</c:v>
                </c:pt>
                <c:pt idx="832">
                  <c:v>0.49971064814814814</c:v>
                </c:pt>
                <c:pt idx="833">
                  <c:v>0.49972222222222223</c:v>
                </c:pt>
                <c:pt idx="834">
                  <c:v>0.49973379629629627</c:v>
                </c:pt>
                <c:pt idx="835">
                  <c:v>0.49974537037037037</c:v>
                </c:pt>
                <c:pt idx="836">
                  <c:v>0.49975694444444446</c:v>
                </c:pt>
                <c:pt idx="837">
                  <c:v>0.4997685185185185</c:v>
                </c:pt>
                <c:pt idx="838">
                  <c:v>0.4997800925925926</c:v>
                </c:pt>
                <c:pt idx="839">
                  <c:v>0.49979166666666669</c:v>
                </c:pt>
                <c:pt idx="840">
                  <c:v>0.49980324074074073</c:v>
                </c:pt>
                <c:pt idx="841">
                  <c:v>0.49981481481481482</c:v>
                </c:pt>
                <c:pt idx="842">
                  <c:v>0.49982638888888886</c:v>
                </c:pt>
                <c:pt idx="843">
                  <c:v>0.49983796296296296</c:v>
                </c:pt>
                <c:pt idx="844">
                  <c:v>0.49984953703703705</c:v>
                </c:pt>
                <c:pt idx="845">
                  <c:v>0.49987268518518518</c:v>
                </c:pt>
                <c:pt idx="846">
                  <c:v>0.49988425925925928</c:v>
                </c:pt>
                <c:pt idx="847">
                  <c:v>0.49989583333333332</c:v>
                </c:pt>
                <c:pt idx="848">
                  <c:v>0.49990740740740741</c:v>
                </c:pt>
                <c:pt idx="849">
                  <c:v>0.49991898148148151</c:v>
                </c:pt>
                <c:pt idx="850">
                  <c:v>0.49993055555555554</c:v>
                </c:pt>
                <c:pt idx="851">
                  <c:v>0.49994212962962964</c:v>
                </c:pt>
                <c:pt idx="852">
                  <c:v>0.49995370370370368</c:v>
                </c:pt>
                <c:pt idx="853">
                  <c:v>0.49996527777777777</c:v>
                </c:pt>
                <c:pt idx="854">
                  <c:v>0.49997685185185187</c:v>
                </c:pt>
                <c:pt idx="855">
                  <c:v>0.49998842592592591</c:v>
                </c:pt>
                <c:pt idx="856">
                  <c:v>0.5</c:v>
                </c:pt>
                <c:pt idx="857">
                  <c:v>0.50001157407407404</c:v>
                </c:pt>
                <c:pt idx="858">
                  <c:v>0.50002314814814819</c:v>
                </c:pt>
                <c:pt idx="859">
                  <c:v>0.50003472222222223</c:v>
                </c:pt>
                <c:pt idx="860">
                  <c:v>0.50004629629629627</c:v>
                </c:pt>
                <c:pt idx="861">
                  <c:v>0.50005787037037042</c:v>
                </c:pt>
                <c:pt idx="862">
                  <c:v>0.50006944444444446</c:v>
                </c:pt>
                <c:pt idx="863">
                  <c:v>0.50008101851851849</c:v>
                </c:pt>
                <c:pt idx="864">
                  <c:v>0.50010416666666668</c:v>
                </c:pt>
                <c:pt idx="865">
                  <c:v>0.50011574074074072</c:v>
                </c:pt>
                <c:pt idx="866">
                  <c:v>0.50012731481481476</c:v>
                </c:pt>
                <c:pt idx="867">
                  <c:v>0.50013888888888891</c:v>
                </c:pt>
                <c:pt idx="868">
                  <c:v>0.50015046296296295</c:v>
                </c:pt>
                <c:pt idx="869">
                  <c:v>0.50016203703703699</c:v>
                </c:pt>
                <c:pt idx="870">
                  <c:v>0.50017361111111114</c:v>
                </c:pt>
                <c:pt idx="871">
                  <c:v>0.50018518518518518</c:v>
                </c:pt>
                <c:pt idx="872">
                  <c:v>0.50019675925925922</c:v>
                </c:pt>
                <c:pt idx="873">
                  <c:v>0.50020833333333337</c:v>
                </c:pt>
                <c:pt idx="874">
                  <c:v>0.5002199074074074</c:v>
                </c:pt>
                <c:pt idx="875">
                  <c:v>0.50023148148148144</c:v>
                </c:pt>
                <c:pt idx="876">
                  <c:v>0.50024305555555559</c:v>
                </c:pt>
                <c:pt idx="877">
                  <c:v>0.50025462962962963</c:v>
                </c:pt>
                <c:pt idx="878">
                  <c:v>0.50026620370370367</c:v>
                </c:pt>
                <c:pt idx="879">
                  <c:v>0.50027777777777782</c:v>
                </c:pt>
                <c:pt idx="880">
                  <c:v>0.50028935185185186</c:v>
                </c:pt>
                <c:pt idx="881">
                  <c:v>0.5003009259259259</c:v>
                </c:pt>
                <c:pt idx="882">
                  <c:v>0.50031250000000005</c:v>
                </c:pt>
                <c:pt idx="883">
                  <c:v>0.50033564814814813</c:v>
                </c:pt>
                <c:pt idx="884">
                  <c:v>0.50034722222222228</c:v>
                </c:pt>
                <c:pt idx="885">
                  <c:v>0.50035879629629632</c:v>
                </c:pt>
                <c:pt idx="886">
                  <c:v>0.50037037037037035</c:v>
                </c:pt>
                <c:pt idx="887">
                  <c:v>0.50038194444444439</c:v>
                </c:pt>
                <c:pt idx="888">
                  <c:v>0.50039351851851854</c:v>
                </c:pt>
                <c:pt idx="889">
                  <c:v>0.50040509259259258</c:v>
                </c:pt>
                <c:pt idx="890">
                  <c:v>0.50041666666666662</c:v>
                </c:pt>
                <c:pt idx="891">
                  <c:v>0.50042824074074077</c:v>
                </c:pt>
                <c:pt idx="892">
                  <c:v>0.50043981481481481</c:v>
                </c:pt>
                <c:pt idx="893">
                  <c:v>0.50045138888888885</c:v>
                </c:pt>
                <c:pt idx="894">
                  <c:v>0.500462962962963</c:v>
                </c:pt>
                <c:pt idx="895">
                  <c:v>0.50047453703703704</c:v>
                </c:pt>
                <c:pt idx="896">
                  <c:v>0.50048611111111108</c:v>
                </c:pt>
                <c:pt idx="897">
                  <c:v>0.50049768518518523</c:v>
                </c:pt>
                <c:pt idx="898">
                  <c:v>0.50050925925925926</c:v>
                </c:pt>
                <c:pt idx="899">
                  <c:v>0.5005208333333333</c:v>
                </c:pt>
                <c:pt idx="900">
                  <c:v>0.50053240740740745</c:v>
                </c:pt>
                <c:pt idx="901">
                  <c:v>0.50054398148148149</c:v>
                </c:pt>
                <c:pt idx="902">
                  <c:v>0.50055555555555553</c:v>
                </c:pt>
                <c:pt idx="903">
                  <c:v>0.50057870370370372</c:v>
                </c:pt>
                <c:pt idx="904">
                  <c:v>0.50059027777777776</c:v>
                </c:pt>
                <c:pt idx="905">
                  <c:v>0.5006018518518518</c:v>
                </c:pt>
                <c:pt idx="906">
                  <c:v>0.50061342592592595</c:v>
                </c:pt>
                <c:pt idx="907">
                  <c:v>0.50062499999999999</c:v>
                </c:pt>
                <c:pt idx="908">
                  <c:v>0.50063657407407403</c:v>
                </c:pt>
                <c:pt idx="909">
                  <c:v>0.50064814814814818</c:v>
                </c:pt>
                <c:pt idx="910">
                  <c:v>0.50065972222222221</c:v>
                </c:pt>
                <c:pt idx="911">
                  <c:v>0.50067129629629625</c:v>
                </c:pt>
                <c:pt idx="912">
                  <c:v>0.5006828703703704</c:v>
                </c:pt>
                <c:pt idx="913">
                  <c:v>0.50069444444444444</c:v>
                </c:pt>
                <c:pt idx="914">
                  <c:v>0.50070601851851848</c:v>
                </c:pt>
                <c:pt idx="915">
                  <c:v>0.50071759259259263</c:v>
                </c:pt>
                <c:pt idx="916">
                  <c:v>0.50072916666666667</c:v>
                </c:pt>
                <c:pt idx="917">
                  <c:v>0.50074074074074071</c:v>
                </c:pt>
                <c:pt idx="918">
                  <c:v>0.50075231481481486</c:v>
                </c:pt>
                <c:pt idx="919">
                  <c:v>0.5007638888888889</c:v>
                </c:pt>
                <c:pt idx="920">
                  <c:v>0.50077546296296294</c:v>
                </c:pt>
                <c:pt idx="921">
                  <c:v>0.50078703703703709</c:v>
                </c:pt>
                <c:pt idx="922">
                  <c:v>0.50079861111111112</c:v>
                </c:pt>
                <c:pt idx="923">
                  <c:v>0.50081018518518516</c:v>
                </c:pt>
                <c:pt idx="924">
                  <c:v>0.50083333333333335</c:v>
                </c:pt>
                <c:pt idx="925">
                  <c:v>0.50084490740740739</c:v>
                </c:pt>
                <c:pt idx="926">
                  <c:v>0.50085648148148143</c:v>
                </c:pt>
                <c:pt idx="927">
                  <c:v>0.50086805555555558</c:v>
                </c:pt>
                <c:pt idx="928">
                  <c:v>0.50087962962962962</c:v>
                </c:pt>
                <c:pt idx="929">
                  <c:v>0.50089120370370366</c:v>
                </c:pt>
                <c:pt idx="930">
                  <c:v>0.50090277777777781</c:v>
                </c:pt>
                <c:pt idx="931">
                  <c:v>0.50091435185185185</c:v>
                </c:pt>
                <c:pt idx="932">
                  <c:v>0.50092592592592589</c:v>
                </c:pt>
                <c:pt idx="933">
                  <c:v>0.50093750000000004</c:v>
                </c:pt>
                <c:pt idx="934">
                  <c:v>0.50094907407407407</c:v>
                </c:pt>
                <c:pt idx="935">
                  <c:v>0.50096064814814811</c:v>
                </c:pt>
                <c:pt idx="936">
                  <c:v>0.50097222222222226</c:v>
                </c:pt>
                <c:pt idx="937">
                  <c:v>0.5009837962962963</c:v>
                </c:pt>
                <c:pt idx="938">
                  <c:v>0.50099537037037034</c:v>
                </c:pt>
                <c:pt idx="939">
                  <c:v>0.50100694444444449</c:v>
                </c:pt>
                <c:pt idx="940">
                  <c:v>0.50101851851851853</c:v>
                </c:pt>
                <c:pt idx="941">
                  <c:v>0.50103009259259257</c:v>
                </c:pt>
                <c:pt idx="942">
                  <c:v>0.50104166666666672</c:v>
                </c:pt>
                <c:pt idx="943">
                  <c:v>0.5010648148148148</c:v>
                </c:pt>
                <c:pt idx="944">
                  <c:v>0.50107638888888884</c:v>
                </c:pt>
                <c:pt idx="945">
                  <c:v>0.50108796296296299</c:v>
                </c:pt>
                <c:pt idx="946">
                  <c:v>0.50109953703703702</c:v>
                </c:pt>
                <c:pt idx="947">
                  <c:v>0.50111111111111106</c:v>
                </c:pt>
                <c:pt idx="948">
                  <c:v>0.50112268518518521</c:v>
                </c:pt>
                <c:pt idx="949">
                  <c:v>0.50113425925925925</c:v>
                </c:pt>
                <c:pt idx="950">
                  <c:v>0.50114583333333329</c:v>
                </c:pt>
                <c:pt idx="951">
                  <c:v>0.50115740740740744</c:v>
                </c:pt>
                <c:pt idx="952">
                  <c:v>0.50116898148148148</c:v>
                </c:pt>
                <c:pt idx="953">
                  <c:v>0.50118055555555552</c:v>
                </c:pt>
                <c:pt idx="954">
                  <c:v>0.50119212962962967</c:v>
                </c:pt>
                <c:pt idx="955">
                  <c:v>0.50120370370370371</c:v>
                </c:pt>
                <c:pt idx="956">
                  <c:v>0.50121527777777775</c:v>
                </c:pt>
                <c:pt idx="957">
                  <c:v>0.5012268518518519</c:v>
                </c:pt>
                <c:pt idx="958">
                  <c:v>0.50123842592592593</c:v>
                </c:pt>
                <c:pt idx="959">
                  <c:v>0.50124999999999997</c:v>
                </c:pt>
                <c:pt idx="960">
                  <c:v>0.50126157407407412</c:v>
                </c:pt>
                <c:pt idx="961">
                  <c:v>0.50127314814814816</c:v>
                </c:pt>
                <c:pt idx="962">
                  <c:v>0.5012847222222222</c:v>
                </c:pt>
                <c:pt idx="963">
                  <c:v>0.50130787037037039</c:v>
                </c:pt>
                <c:pt idx="964">
                  <c:v>0.50131944444444443</c:v>
                </c:pt>
                <c:pt idx="965">
                  <c:v>0.50133101851851847</c:v>
                </c:pt>
                <c:pt idx="966">
                  <c:v>0.50134259259259262</c:v>
                </c:pt>
                <c:pt idx="967">
                  <c:v>0.50135416666666666</c:v>
                </c:pt>
                <c:pt idx="968">
                  <c:v>0.5013657407407407</c:v>
                </c:pt>
                <c:pt idx="969">
                  <c:v>0.50137731481481485</c:v>
                </c:pt>
                <c:pt idx="970">
                  <c:v>0.50138888888888888</c:v>
                </c:pt>
                <c:pt idx="971">
                  <c:v>0.50140046296296292</c:v>
                </c:pt>
                <c:pt idx="972">
                  <c:v>0.50141203703703707</c:v>
                </c:pt>
                <c:pt idx="973">
                  <c:v>0.50142361111111111</c:v>
                </c:pt>
                <c:pt idx="974">
                  <c:v>0.50143518518518515</c:v>
                </c:pt>
                <c:pt idx="975">
                  <c:v>0.5014467592592593</c:v>
                </c:pt>
                <c:pt idx="976">
                  <c:v>0.50145833333333334</c:v>
                </c:pt>
                <c:pt idx="977">
                  <c:v>0.50146990740740738</c:v>
                </c:pt>
                <c:pt idx="978">
                  <c:v>0.50148148148148153</c:v>
                </c:pt>
                <c:pt idx="979">
                  <c:v>0.50149305555555557</c:v>
                </c:pt>
                <c:pt idx="980">
                  <c:v>0.50150462962962961</c:v>
                </c:pt>
                <c:pt idx="981">
                  <c:v>0.50151620370370376</c:v>
                </c:pt>
                <c:pt idx="982">
                  <c:v>0.50152777777777779</c:v>
                </c:pt>
                <c:pt idx="983">
                  <c:v>0.50155092592592587</c:v>
                </c:pt>
                <c:pt idx="984">
                  <c:v>0.50156250000000002</c:v>
                </c:pt>
                <c:pt idx="985">
                  <c:v>0.50157407407407406</c:v>
                </c:pt>
                <c:pt idx="986">
                  <c:v>0.5015856481481481</c:v>
                </c:pt>
                <c:pt idx="987">
                  <c:v>0.50159722222222225</c:v>
                </c:pt>
                <c:pt idx="988">
                  <c:v>0.50160879629629629</c:v>
                </c:pt>
                <c:pt idx="989">
                  <c:v>0.50162037037037033</c:v>
                </c:pt>
                <c:pt idx="990">
                  <c:v>0.50163194444444448</c:v>
                </c:pt>
                <c:pt idx="991">
                  <c:v>0.50164351851851852</c:v>
                </c:pt>
                <c:pt idx="992">
                  <c:v>0.50165509259259256</c:v>
                </c:pt>
                <c:pt idx="993">
                  <c:v>0.50166666666666671</c:v>
                </c:pt>
                <c:pt idx="994">
                  <c:v>0.50167824074074074</c:v>
                </c:pt>
                <c:pt idx="995">
                  <c:v>0.50168981481481478</c:v>
                </c:pt>
                <c:pt idx="996">
                  <c:v>0.50170138888888893</c:v>
                </c:pt>
                <c:pt idx="997">
                  <c:v>0.50171296296296297</c:v>
                </c:pt>
                <c:pt idx="998">
                  <c:v>0.50172453703703701</c:v>
                </c:pt>
                <c:pt idx="999">
                  <c:v>0.50173611111111116</c:v>
                </c:pt>
                <c:pt idx="1000">
                  <c:v>0.5017476851851852</c:v>
                </c:pt>
                <c:pt idx="1001">
                  <c:v>0.50175925925925924</c:v>
                </c:pt>
                <c:pt idx="1002">
                  <c:v>0.50178240740740743</c:v>
                </c:pt>
                <c:pt idx="1003">
                  <c:v>0.50179398148148147</c:v>
                </c:pt>
                <c:pt idx="1004">
                  <c:v>0.5018055555555555</c:v>
                </c:pt>
                <c:pt idx="1005">
                  <c:v>0.50181712962962965</c:v>
                </c:pt>
                <c:pt idx="1006">
                  <c:v>0.50182870370370369</c:v>
                </c:pt>
                <c:pt idx="1007">
                  <c:v>0.50184027777777773</c:v>
                </c:pt>
                <c:pt idx="1008">
                  <c:v>0.50185185185185188</c:v>
                </c:pt>
                <c:pt idx="1009">
                  <c:v>0.50186342592592592</c:v>
                </c:pt>
                <c:pt idx="1010">
                  <c:v>0.50187499999999996</c:v>
                </c:pt>
                <c:pt idx="1011">
                  <c:v>0.50188657407407411</c:v>
                </c:pt>
                <c:pt idx="1012">
                  <c:v>0.50189814814814815</c:v>
                </c:pt>
                <c:pt idx="1013">
                  <c:v>0.50190972222222219</c:v>
                </c:pt>
                <c:pt idx="1014">
                  <c:v>0.50192129629629634</c:v>
                </c:pt>
                <c:pt idx="1015">
                  <c:v>0.50193287037037038</c:v>
                </c:pt>
                <c:pt idx="1016">
                  <c:v>0.50194444444444442</c:v>
                </c:pt>
                <c:pt idx="1017">
                  <c:v>0.50195601851851857</c:v>
                </c:pt>
                <c:pt idx="1018">
                  <c:v>0.5019675925925926</c:v>
                </c:pt>
                <c:pt idx="1019">
                  <c:v>0.50197916666666664</c:v>
                </c:pt>
                <c:pt idx="1020">
                  <c:v>0.50199074074074079</c:v>
                </c:pt>
                <c:pt idx="1021">
                  <c:v>0.50200231481481483</c:v>
                </c:pt>
                <c:pt idx="1022">
                  <c:v>0.50201388888888887</c:v>
                </c:pt>
                <c:pt idx="1023">
                  <c:v>0.50203703703703706</c:v>
                </c:pt>
                <c:pt idx="1024">
                  <c:v>0.5020486111111111</c:v>
                </c:pt>
                <c:pt idx="1025">
                  <c:v>0.50206018518518514</c:v>
                </c:pt>
                <c:pt idx="1026">
                  <c:v>0.50207175925925929</c:v>
                </c:pt>
                <c:pt idx="1027">
                  <c:v>0.50208333333333333</c:v>
                </c:pt>
                <c:pt idx="1028">
                  <c:v>0.50209490740740736</c:v>
                </c:pt>
                <c:pt idx="1029">
                  <c:v>0.50210648148148151</c:v>
                </c:pt>
                <c:pt idx="1030">
                  <c:v>0.50211805555555555</c:v>
                </c:pt>
                <c:pt idx="1031">
                  <c:v>0.50212962962962959</c:v>
                </c:pt>
                <c:pt idx="1032">
                  <c:v>0.50214120370370374</c:v>
                </c:pt>
                <c:pt idx="1033">
                  <c:v>0.50215277777777778</c:v>
                </c:pt>
                <c:pt idx="1034">
                  <c:v>0.50216435185185182</c:v>
                </c:pt>
                <c:pt idx="1035">
                  <c:v>0.50217592592592597</c:v>
                </c:pt>
                <c:pt idx="1036">
                  <c:v>0.50218750000000001</c:v>
                </c:pt>
                <c:pt idx="1037">
                  <c:v>0.50219907407407405</c:v>
                </c:pt>
                <c:pt idx="1038">
                  <c:v>0.5022106481481482</c:v>
                </c:pt>
                <c:pt idx="1039">
                  <c:v>0.50222222222222224</c:v>
                </c:pt>
                <c:pt idx="1040">
                  <c:v>0.50223379629629628</c:v>
                </c:pt>
                <c:pt idx="1041">
                  <c:v>0.50224537037037043</c:v>
                </c:pt>
                <c:pt idx="1042">
                  <c:v>0.50225694444444446</c:v>
                </c:pt>
                <c:pt idx="1043">
                  <c:v>0.50228009259259254</c:v>
                </c:pt>
                <c:pt idx="1044">
                  <c:v>0.50229166666666669</c:v>
                </c:pt>
                <c:pt idx="1045">
                  <c:v>0.50230324074074073</c:v>
                </c:pt>
                <c:pt idx="1046">
                  <c:v>0.50231481481481477</c:v>
                </c:pt>
                <c:pt idx="1047">
                  <c:v>0.50232638888888892</c:v>
                </c:pt>
                <c:pt idx="1048">
                  <c:v>0.50233796296296296</c:v>
                </c:pt>
                <c:pt idx="1049">
                  <c:v>0.502349537037037</c:v>
                </c:pt>
                <c:pt idx="1050">
                  <c:v>0.50236111111111115</c:v>
                </c:pt>
                <c:pt idx="1051">
                  <c:v>0.50237268518518519</c:v>
                </c:pt>
                <c:pt idx="1052">
                  <c:v>0.50238425925925922</c:v>
                </c:pt>
                <c:pt idx="1053">
                  <c:v>0.50239583333333337</c:v>
                </c:pt>
                <c:pt idx="1054">
                  <c:v>0.50240740740740741</c:v>
                </c:pt>
                <c:pt idx="1055">
                  <c:v>0.50241898148148145</c:v>
                </c:pt>
                <c:pt idx="1056">
                  <c:v>0.5024305555555556</c:v>
                </c:pt>
                <c:pt idx="1057">
                  <c:v>0.50244212962962964</c:v>
                </c:pt>
                <c:pt idx="1058">
                  <c:v>0.50245370370370368</c:v>
                </c:pt>
                <c:pt idx="1059">
                  <c:v>0.50246527777777783</c:v>
                </c:pt>
                <c:pt idx="1060">
                  <c:v>0.50247685185185187</c:v>
                </c:pt>
                <c:pt idx="1061">
                  <c:v>0.50248842592592591</c:v>
                </c:pt>
                <c:pt idx="1062">
                  <c:v>0.50249999999999995</c:v>
                </c:pt>
                <c:pt idx="1063">
                  <c:v>0.50252314814814814</c:v>
                </c:pt>
                <c:pt idx="1064">
                  <c:v>0.50253472222222217</c:v>
                </c:pt>
                <c:pt idx="1065">
                  <c:v>0.50254629629629632</c:v>
                </c:pt>
                <c:pt idx="1066">
                  <c:v>0.50255787037037036</c:v>
                </c:pt>
                <c:pt idx="1067">
                  <c:v>0.5025694444444444</c:v>
                </c:pt>
                <c:pt idx="1068">
                  <c:v>0.50258101851851855</c:v>
                </c:pt>
                <c:pt idx="1069">
                  <c:v>0.50259259259259259</c:v>
                </c:pt>
                <c:pt idx="1070">
                  <c:v>0.50260416666666663</c:v>
                </c:pt>
                <c:pt idx="1071">
                  <c:v>0.50261574074074078</c:v>
                </c:pt>
                <c:pt idx="1072">
                  <c:v>0.50262731481481482</c:v>
                </c:pt>
                <c:pt idx="1073">
                  <c:v>0.50263888888888886</c:v>
                </c:pt>
                <c:pt idx="1074">
                  <c:v>0.50265046296296301</c:v>
                </c:pt>
                <c:pt idx="1075">
                  <c:v>0.50266203703703705</c:v>
                </c:pt>
                <c:pt idx="1076">
                  <c:v>0.50267361111111108</c:v>
                </c:pt>
                <c:pt idx="1077">
                  <c:v>0.50268518518518523</c:v>
                </c:pt>
                <c:pt idx="1078">
                  <c:v>0.50269675925925927</c:v>
                </c:pt>
                <c:pt idx="1079">
                  <c:v>0.50270833333333331</c:v>
                </c:pt>
                <c:pt idx="1080">
                  <c:v>0.50271990740740746</c:v>
                </c:pt>
                <c:pt idx="1081">
                  <c:v>0.5027314814814815</c:v>
                </c:pt>
                <c:pt idx="1082">
                  <c:v>0.50275462962962958</c:v>
                </c:pt>
                <c:pt idx="1083">
                  <c:v>0.50276620370370373</c:v>
                </c:pt>
                <c:pt idx="1084">
                  <c:v>0.50277777777777777</c:v>
                </c:pt>
                <c:pt idx="1085">
                  <c:v>0.50278935185185181</c:v>
                </c:pt>
                <c:pt idx="1086">
                  <c:v>0.50280092592592596</c:v>
                </c:pt>
                <c:pt idx="1087">
                  <c:v>0.5028125</c:v>
                </c:pt>
                <c:pt idx="1088">
                  <c:v>0.50282407407407403</c:v>
                </c:pt>
                <c:pt idx="1089">
                  <c:v>0.50283564814814818</c:v>
                </c:pt>
                <c:pt idx="1090">
                  <c:v>0.50284722222222222</c:v>
                </c:pt>
                <c:pt idx="1091">
                  <c:v>0.50285879629629626</c:v>
                </c:pt>
                <c:pt idx="1092">
                  <c:v>0.50287037037037041</c:v>
                </c:pt>
                <c:pt idx="1093">
                  <c:v>0.50288194444444445</c:v>
                </c:pt>
                <c:pt idx="1094">
                  <c:v>0.50289351851851849</c:v>
                </c:pt>
                <c:pt idx="1095">
                  <c:v>0.50290509259259264</c:v>
                </c:pt>
                <c:pt idx="1096">
                  <c:v>0.50291666666666668</c:v>
                </c:pt>
                <c:pt idx="1097">
                  <c:v>0.50292824074074072</c:v>
                </c:pt>
                <c:pt idx="1098">
                  <c:v>0.50293981481481487</c:v>
                </c:pt>
                <c:pt idx="1099">
                  <c:v>0.50295138888888891</c:v>
                </c:pt>
                <c:pt idx="1100">
                  <c:v>0.50296296296296295</c:v>
                </c:pt>
                <c:pt idx="1101">
                  <c:v>0.50297453703703698</c:v>
                </c:pt>
                <c:pt idx="1102">
                  <c:v>0.50299768518518517</c:v>
                </c:pt>
                <c:pt idx="1103">
                  <c:v>0.50302083333333336</c:v>
                </c:pt>
                <c:pt idx="1104">
                  <c:v>0.5030324074074074</c:v>
                </c:pt>
                <c:pt idx="1105">
                  <c:v>0.50304398148148144</c:v>
                </c:pt>
                <c:pt idx="1106">
                  <c:v>0.50305555555555559</c:v>
                </c:pt>
                <c:pt idx="1107">
                  <c:v>0.50306712962962963</c:v>
                </c:pt>
                <c:pt idx="1108">
                  <c:v>0.50307870370370367</c:v>
                </c:pt>
                <c:pt idx="1109">
                  <c:v>0.50309027777777782</c:v>
                </c:pt>
                <c:pt idx="1110">
                  <c:v>0.50310185185185186</c:v>
                </c:pt>
                <c:pt idx="1111">
                  <c:v>0.50311342592592589</c:v>
                </c:pt>
                <c:pt idx="1112">
                  <c:v>0.50312500000000004</c:v>
                </c:pt>
                <c:pt idx="1113">
                  <c:v>0.50313657407407408</c:v>
                </c:pt>
                <c:pt idx="1114">
                  <c:v>0.50314814814814812</c:v>
                </c:pt>
                <c:pt idx="1115">
                  <c:v>0.50315972222222227</c:v>
                </c:pt>
                <c:pt idx="1116">
                  <c:v>0.50317129629629631</c:v>
                </c:pt>
                <c:pt idx="1117">
                  <c:v>0.50318287037037035</c:v>
                </c:pt>
                <c:pt idx="1118">
                  <c:v>0.5031944444444445</c:v>
                </c:pt>
                <c:pt idx="1119">
                  <c:v>0.50320601851851854</c:v>
                </c:pt>
                <c:pt idx="1120">
                  <c:v>0.50322916666666662</c:v>
                </c:pt>
                <c:pt idx="1121">
                  <c:v>0.50324074074074077</c:v>
                </c:pt>
                <c:pt idx="1122">
                  <c:v>0.50325231481481481</c:v>
                </c:pt>
                <c:pt idx="1123">
                  <c:v>0.50326388888888884</c:v>
                </c:pt>
                <c:pt idx="1124">
                  <c:v>0.50327546296296299</c:v>
                </c:pt>
                <c:pt idx="1125">
                  <c:v>0.50328703703703703</c:v>
                </c:pt>
                <c:pt idx="1126">
                  <c:v>0.50329861111111107</c:v>
                </c:pt>
                <c:pt idx="1127">
                  <c:v>0.50331018518518522</c:v>
                </c:pt>
                <c:pt idx="1128">
                  <c:v>0.50332175925925926</c:v>
                </c:pt>
                <c:pt idx="1129">
                  <c:v>0.5033333333333333</c:v>
                </c:pt>
                <c:pt idx="1130">
                  <c:v>0.50334490740740745</c:v>
                </c:pt>
                <c:pt idx="1131">
                  <c:v>0.50335648148148149</c:v>
                </c:pt>
                <c:pt idx="1132">
                  <c:v>0.50336805555555553</c:v>
                </c:pt>
                <c:pt idx="1133">
                  <c:v>0.50337962962962968</c:v>
                </c:pt>
                <c:pt idx="1134">
                  <c:v>0.50339120370370372</c:v>
                </c:pt>
                <c:pt idx="1135">
                  <c:v>0.50340277777777775</c:v>
                </c:pt>
                <c:pt idx="1136">
                  <c:v>0.5034143518518519</c:v>
                </c:pt>
                <c:pt idx="1137">
                  <c:v>0.50342592592592594</c:v>
                </c:pt>
                <c:pt idx="1138">
                  <c:v>0.50343749999999998</c:v>
                </c:pt>
                <c:pt idx="1139">
                  <c:v>0.50344907407407402</c:v>
                </c:pt>
                <c:pt idx="1140">
                  <c:v>0.50346064814814817</c:v>
                </c:pt>
                <c:pt idx="1141">
                  <c:v>0.50348379629629625</c:v>
                </c:pt>
                <c:pt idx="1142">
                  <c:v>0.5034953703703704</c:v>
                </c:pt>
                <c:pt idx="1143">
                  <c:v>0.50350694444444444</c:v>
                </c:pt>
                <c:pt idx="1144">
                  <c:v>0.50351851851851848</c:v>
                </c:pt>
                <c:pt idx="1145">
                  <c:v>0.50353009259259263</c:v>
                </c:pt>
                <c:pt idx="1146">
                  <c:v>0.50354166666666667</c:v>
                </c:pt>
                <c:pt idx="1147">
                  <c:v>0.5035532407407407</c:v>
                </c:pt>
                <c:pt idx="1148">
                  <c:v>0.50356481481481485</c:v>
                </c:pt>
                <c:pt idx="1149">
                  <c:v>0.50357638888888889</c:v>
                </c:pt>
                <c:pt idx="1150">
                  <c:v>0.50358796296296293</c:v>
                </c:pt>
                <c:pt idx="1151">
                  <c:v>0.50359953703703708</c:v>
                </c:pt>
                <c:pt idx="1152">
                  <c:v>0.50361111111111112</c:v>
                </c:pt>
                <c:pt idx="1153">
                  <c:v>0.50362268518518516</c:v>
                </c:pt>
                <c:pt idx="1154">
                  <c:v>0.50363425925925931</c:v>
                </c:pt>
                <c:pt idx="1155">
                  <c:v>0.50364583333333335</c:v>
                </c:pt>
                <c:pt idx="1156">
                  <c:v>0.50365740740740739</c:v>
                </c:pt>
                <c:pt idx="1157">
                  <c:v>0.50366898148148154</c:v>
                </c:pt>
                <c:pt idx="1158">
                  <c:v>0.50368055555555558</c:v>
                </c:pt>
                <c:pt idx="1159">
                  <c:v>0.50369212962962961</c:v>
                </c:pt>
                <c:pt idx="1160">
                  <c:v>0.50370370370370365</c:v>
                </c:pt>
                <c:pt idx="1161">
                  <c:v>0.50372685185185184</c:v>
                </c:pt>
                <c:pt idx="1162">
                  <c:v>0.50373842592592588</c:v>
                </c:pt>
                <c:pt idx="1163">
                  <c:v>0.50375000000000003</c:v>
                </c:pt>
                <c:pt idx="1164">
                  <c:v>0.50376157407407407</c:v>
                </c:pt>
                <c:pt idx="1165">
                  <c:v>0.50377314814814811</c:v>
                </c:pt>
                <c:pt idx="1166">
                  <c:v>0.50378472222222226</c:v>
                </c:pt>
                <c:pt idx="1167">
                  <c:v>0.5037962962962963</c:v>
                </c:pt>
                <c:pt idx="1168">
                  <c:v>0.50380787037037034</c:v>
                </c:pt>
                <c:pt idx="1169">
                  <c:v>0.50381944444444449</c:v>
                </c:pt>
                <c:pt idx="1170">
                  <c:v>0.50383101851851853</c:v>
                </c:pt>
                <c:pt idx="1171">
                  <c:v>0.50384259259259256</c:v>
                </c:pt>
                <c:pt idx="1172">
                  <c:v>0.50385416666666671</c:v>
                </c:pt>
                <c:pt idx="1173">
                  <c:v>0.50386574074074075</c:v>
                </c:pt>
                <c:pt idx="1174">
                  <c:v>0.50387731481481479</c:v>
                </c:pt>
                <c:pt idx="1175">
                  <c:v>0.50388888888888894</c:v>
                </c:pt>
                <c:pt idx="1176">
                  <c:v>0.50390046296296298</c:v>
                </c:pt>
                <c:pt idx="1177">
                  <c:v>0.50391203703703702</c:v>
                </c:pt>
                <c:pt idx="1178">
                  <c:v>0.50392361111111106</c:v>
                </c:pt>
                <c:pt idx="1179">
                  <c:v>0.50393518518518521</c:v>
                </c:pt>
                <c:pt idx="1180">
                  <c:v>0.50394675925925925</c:v>
                </c:pt>
                <c:pt idx="1181">
                  <c:v>0.50396990740740744</c:v>
                </c:pt>
                <c:pt idx="1182">
                  <c:v>0.50398148148148147</c:v>
                </c:pt>
                <c:pt idx="1183">
                  <c:v>0.50399305555555551</c:v>
                </c:pt>
                <c:pt idx="1184">
                  <c:v>0.50400462962962966</c:v>
                </c:pt>
                <c:pt idx="1185">
                  <c:v>0.5040162037037037</c:v>
                </c:pt>
                <c:pt idx="1186">
                  <c:v>0.50402777777777774</c:v>
                </c:pt>
                <c:pt idx="1187">
                  <c:v>0.50403935185185189</c:v>
                </c:pt>
                <c:pt idx="1188">
                  <c:v>0.50405092592592593</c:v>
                </c:pt>
                <c:pt idx="1189">
                  <c:v>0.50406249999999997</c:v>
                </c:pt>
                <c:pt idx="1190">
                  <c:v>0.50407407407407412</c:v>
                </c:pt>
                <c:pt idx="1191">
                  <c:v>0.50408564814814816</c:v>
                </c:pt>
                <c:pt idx="1192">
                  <c:v>0.5040972222222222</c:v>
                </c:pt>
                <c:pt idx="1193">
                  <c:v>0.50410879629629635</c:v>
                </c:pt>
                <c:pt idx="1194">
                  <c:v>0.50412037037037039</c:v>
                </c:pt>
                <c:pt idx="1195">
                  <c:v>0.50413194444444442</c:v>
                </c:pt>
                <c:pt idx="1196">
                  <c:v>0.50414351851851846</c:v>
                </c:pt>
                <c:pt idx="1197">
                  <c:v>0.50415509259259261</c:v>
                </c:pt>
                <c:pt idx="1198">
                  <c:v>0.50416666666666665</c:v>
                </c:pt>
                <c:pt idx="1199">
                  <c:v>0.50417824074074069</c:v>
                </c:pt>
                <c:pt idx="1200">
                  <c:v>0.50418981481481484</c:v>
                </c:pt>
                <c:pt idx="1201">
                  <c:v>0.50421296296296292</c:v>
                </c:pt>
                <c:pt idx="1202">
                  <c:v>0.50422453703703707</c:v>
                </c:pt>
                <c:pt idx="1203">
                  <c:v>0.50423611111111111</c:v>
                </c:pt>
                <c:pt idx="1204">
                  <c:v>0.50424768518518515</c:v>
                </c:pt>
                <c:pt idx="1205">
                  <c:v>0.5042592592592593</c:v>
                </c:pt>
                <c:pt idx="1206">
                  <c:v>0.50427083333333333</c:v>
                </c:pt>
                <c:pt idx="1207">
                  <c:v>0.50428240740740737</c:v>
                </c:pt>
                <c:pt idx="1208">
                  <c:v>0.50429398148148152</c:v>
                </c:pt>
                <c:pt idx="1209">
                  <c:v>0.50430555555555556</c:v>
                </c:pt>
                <c:pt idx="1210">
                  <c:v>0.5043171296296296</c:v>
                </c:pt>
                <c:pt idx="1211">
                  <c:v>0.50432870370370375</c:v>
                </c:pt>
                <c:pt idx="1212">
                  <c:v>0.50434027777777779</c:v>
                </c:pt>
                <c:pt idx="1213">
                  <c:v>0.50435185185185183</c:v>
                </c:pt>
                <c:pt idx="1214">
                  <c:v>0.50436342592592598</c:v>
                </c:pt>
                <c:pt idx="1215">
                  <c:v>0.50437500000000002</c:v>
                </c:pt>
                <c:pt idx="1216">
                  <c:v>0.50438657407407406</c:v>
                </c:pt>
                <c:pt idx="1217">
                  <c:v>0.5043981481481481</c:v>
                </c:pt>
                <c:pt idx="1218">
                  <c:v>0.50440972222222225</c:v>
                </c:pt>
                <c:pt idx="1219">
                  <c:v>0.50442129629629628</c:v>
                </c:pt>
                <c:pt idx="1220">
                  <c:v>0.50444444444444447</c:v>
                </c:pt>
                <c:pt idx="1221">
                  <c:v>0.50445601851851851</c:v>
                </c:pt>
                <c:pt idx="1222">
                  <c:v>0.50446759259259255</c:v>
                </c:pt>
                <c:pt idx="1223">
                  <c:v>0.5044791666666667</c:v>
                </c:pt>
                <c:pt idx="1224">
                  <c:v>0.50449074074074074</c:v>
                </c:pt>
                <c:pt idx="1225">
                  <c:v>0.50450231481481478</c:v>
                </c:pt>
                <c:pt idx="1226">
                  <c:v>0.50451388888888893</c:v>
                </c:pt>
                <c:pt idx="1227">
                  <c:v>0.50452546296296297</c:v>
                </c:pt>
                <c:pt idx="1228">
                  <c:v>0.50453703703703701</c:v>
                </c:pt>
                <c:pt idx="1229">
                  <c:v>0.50454861111111116</c:v>
                </c:pt>
                <c:pt idx="1230">
                  <c:v>0.50456018518518519</c:v>
                </c:pt>
                <c:pt idx="1231">
                  <c:v>0.50457175925925923</c:v>
                </c:pt>
                <c:pt idx="1232">
                  <c:v>0.50458333333333338</c:v>
                </c:pt>
                <c:pt idx="1233">
                  <c:v>0.50459490740740742</c:v>
                </c:pt>
                <c:pt idx="1234">
                  <c:v>0.50460648148148146</c:v>
                </c:pt>
                <c:pt idx="1235">
                  <c:v>0.5046180555555555</c:v>
                </c:pt>
                <c:pt idx="1236">
                  <c:v>0.50462962962962965</c:v>
                </c:pt>
                <c:pt idx="1237">
                  <c:v>0.50464120370370369</c:v>
                </c:pt>
                <c:pt idx="1238">
                  <c:v>0.50465277777777773</c:v>
                </c:pt>
                <c:pt idx="1239">
                  <c:v>0.50466435185185188</c:v>
                </c:pt>
                <c:pt idx="1240">
                  <c:v>0.50467592592592592</c:v>
                </c:pt>
                <c:pt idx="1241">
                  <c:v>0.50469907407407411</c:v>
                </c:pt>
                <c:pt idx="1242">
                  <c:v>0.50471064814814814</c:v>
                </c:pt>
                <c:pt idx="1243">
                  <c:v>0.50472222222222218</c:v>
                </c:pt>
                <c:pt idx="1244">
                  <c:v>0.50473379629629633</c:v>
                </c:pt>
                <c:pt idx="1245">
                  <c:v>0.50474537037037037</c:v>
                </c:pt>
                <c:pt idx="1246">
                  <c:v>0.50475694444444441</c:v>
                </c:pt>
                <c:pt idx="1247">
                  <c:v>0.50476851851851856</c:v>
                </c:pt>
                <c:pt idx="1248">
                  <c:v>0.5047800925925926</c:v>
                </c:pt>
                <c:pt idx="1249">
                  <c:v>0.50479166666666664</c:v>
                </c:pt>
                <c:pt idx="1250">
                  <c:v>0.50480324074074079</c:v>
                </c:pt>
                <c:pt idx="1251">
                  <c:v>0.50481481481481483</c:v>
                </c:pt>
                <c:pt idx="1252">
                  <c:v>0.50482638888888887</c:v>
                </c:pt>
                <c:pt idx="1253">
                  <c:v>0.50483796296296302</c:v>
                </c:pt>
                <c:pt idx="1254">
                  <c:v>0.50484953703703705</c:v>
                </c:pt>
                <c:pt idx="1255">
                  <c:v>0.50486111111111109</c:v>
                </c:pt>
                <c:pt idx="1256">
                  <c:v>0.50487268518518513</c:v>
                </c:pt>
                <c:pt idx="1257">
                  <c:v>0.50488425925925928</c:v>
                </c:pt>
                <c:pt idx="1258">
                  <c:v>0.50489583333333332</c:v>
                </c:pt>
                <c:pt idx="1259">
                  <c:v>0.50490740740740736</c:v>
                </c:pt>
                <c:pt idx="1260">
                  <c:v>0.50491898148148151</c:v>
                </c:pt>
                <c:pt idx="1261">
                  <c:v>0.50494212962962959</c:v>
                </c:pt>
                <c:pt idx="1262">
                  <c:v>0.50495370370370374</c:v>
                </c:pt>
                <c:pt idx="1263">
                  <c:v>0.50496527777777778</c:v>
                </c:pt>
                <c:pt idx="1264">
                  <c:v>0.50497685185185182</c:v>
                </c:pt>
                <c:pt idx="1265">
                  <c:v>0.50498842592592597</c:v>
                </c:pt>
                <c:pt idx="1266">
                  <c:v>0.505</c:v>
                </c:pt>
                <c:pt idx="1267">
                  <c:v>0.50501157407407404</c:v>
                </c:pt>
                <c:pt idx="1268">
                  <c:v>0.50502314814814819</c:v>
                </c:pt>
                <c:pt idx="1269">
                  <c:v>0.50503472222222223</c:v>
                </c:pt>
                <c:pt idx="1270">
                  <c:v>0.50504629629629627</c:v>
                </c:pt>
                <c:pt idx="1271">
                  <c:v>0.50505787037037042</c:v>
                </c:pt>
                <c:pt idx="1272">
                  <c:v>0.50506944444444446</c:v>
                </c:pt>
                <c:pt idx="1273">
                  <c:v>0.5050810185185185</c:v>
                </c:pt>
                <c:pt idx="1274">
                  <c:v>0.50509259259259254</c:v>
                </c:pt>
                <c:pt idx="1275">
                  <c:v>0.50510416666666669</c:v>
                </c:pt>
                <c:pt idx="1276">
                  <c:v>0.50511574074074073</c:v>
                </c:pt>
                <c:pt idx="1277">
                  <c:v>0.50512731481481477</c:v>
                </c:pt>
                <c:pt idx="1278">
                  <c:v>0.50513888888888892</c:v>
                </c:pt>
                <c:pt idx="1279">
                  <c:v>0.50515046296296295</c:v>
                </c:pt>
                <c:pt idx="1280">
                  <c:v>0.50516203703703699</c:v>
                </c:pt>
                <c:pt idx="1281">
                  <c:v>0.50518518518518518</c:v>
                </c:pt>
                <c:pt idx="1282">
                  <c:v>0.50519675925925922</c:v>
                </c:pt>
                <c:pt idx="1283">
                  <c:v>0.50520833333333337</c:v>
                </c:pt>
                <c:pt idx="1284">
                  <c:v>0.50521990740740741</c:v>
                </c:pt>
                <c:pt idx="1285">
                  <c:v>0.50523148148148145</c:v>
                </c:pt>
                <c:pt idx="1286">
                  <c:v>0.5052430555555556</c:v>
                </c:pt>
                <c:pt idx="1287">
                  <c:v>0.50525462962962964</c:v>
                </c:pt>
                <c:pt idx="1288">
                  <c:v>0.50526620370370368</c:v>
                </c:pt>
                <c:pt idx="1289">
                  <c:v>0.50527777777777783</c:v>
                </c:pt>
                <c:pt idx="1290">
                  <c:v>0.50528935185185186</c:v>
                </c:pt>
                <c:pt idx="1291">
                  <c:v>0.5053009259259259</c:v>
                </c:pt>
                <c:pt idx="1292">
                  <c:v>0.50531250000000005</c:v>
                </c:pt>
                <c:pt idx="1293">
                  <c:v>0.50532407407407409</c:v>
                </c:pt>
                <c:pt idx="1294">
                  <c:v>0.50533564814814813</c:v>
                </c:pt>
                <c:pt idx="1295">
                  <c:v>0.50534722222222217</c:v>
                </c:pt>
                <c:pt idx="1296">
                  <c:v>0.50535879629629632</c:v>
                </c:pt>
                <c:pt idx="1297">
                  <c:v>0.50537037037037036</c:v>
                </c:pt>
                <c:pt idx="1298">
                  <c:v>0.5053819444444444</c:v>
                </c:pt>
                <c:pt idx="1299">
                  <c:v>0.50539351851851855</c:v>
                </c:pt>
                <c:pt idx="1300">
                  <c:v>0.50541666666666663</c:v>
                </c:pt>
                <c:pt idx="1301">
                  <c:v>0.50542824074074078</c:v>
                </c:pt>
                <c:pt idx="1302">
                  <c:v>0.50543981481481481</c:v>
                </c:pt>
                <c:pt idx="1303">
                  <c:v>0.50545138888888885</c:v>
                </c:pt>
                <c:pt idx="1304">
                  <c:v>0.505462962962963</c:v>
                </c:pt>
                <c:pt idx="1305">
                  <c:v>0.50547453703703704</c:v>
                </c:pt>
                <c:pt idx="1306">
                  <c:v>0.50548611111111108</c:v>
                </c:pt>
                <c:pt idx="1307">
                  <c:v>0.50549768518518523</c:v>
                </c:pt>
                <c:pt idx="1308">
                  <c:v>0.50550925925925927</c:v>
                </c:pt>
                <c:pt idx="1309">
                  <c:v>0.50552083333333331</c:v>
                </c:pt>
                <c:pt idx="1310">
                  <c:v>0.50553240740740746</c:v>
                </c:pt>
                <c:pt idx="1311">
                  <c:v>0.5055439814814815</c:v>
                </c:pt>
                <c:pt idx="1312">
                  <c:v>0.50555555555555554</c:v>
                </c:pt>
                <c:pt idx="1313">
                  <c:v>0.50556712962962957</c:v>
                </c:pt>
                <c:pt idx="1314">
                  <c:v>0.50557870370370372</c:v>
                </c:pt>
                <c:pt idx="1315">
                  <c:v>0.50559027777777776</c:v>
                </c:pt>
                <c:pt idx="1316">
                  <c:v>0.5056018518518518</c:v>
                </c:pt>
                <c:pt idx="1317">
                  <c:v>0.50561342592592595</c:v>
                </c:pt>
                <c:pt idx="1318">
                  <c:v>0.50562499999999999</c:v>
                </c:pt>
                <c:pt idx="1319">
                  <c:v>0.50563657407407403</c:v>
                </c:pt>
                <c:pt idx="1320">
                  <c:v>0.50565972222222222</c:v>
                </c:pt>
                <c:pt idx="1321">
                  <c:v>0.50567129629629626</c:v>
                </c:pt>
                <c:pt idx="1322">
                  <c:v>0.50568287037037041</c:v>
                </c:pt>
                <c:pt idx="1323">
                  <c:v>0.50569444444444445</c:v>
                </c:pt>
                <c:pt idx="1324">
                  <c:v>0.50570601851851849</c:v>
                </c:pt>
                <c:pt idx="1325">
                  <c:v>0.50571759259259264</c:v>
                </c:pt>
                <c:pt idx="1326">
                  <c:v>0.50572916666666667</c:v>
                </c:pt>
                <c:pt idx="1327">
                  <c:v>0.50574074074074071</c:v>
                </c:pt>
                <c:pt idx="1328">
                  <c:v>0.50575231481481486</c:v>
                </c:pt>
                <c:pt idx="1329">
                  <c:v>0.5057638888888889</c:v>
                </c:pt>
                <c:pt idx="1330">
                  <c:v>0.50577546296296294</c:v>
                </c:pt>
                <c:pt idx="1331">
                  <c:v>0.50578703703703709</c:v>
                </c:pt>
                <c:pt idx="1332">
                  <c:v>0.50579861111111113</c:v>
                </c:pt>
                <c:pt idx="1333">
                  <c:v>0.50581018518518517</c:v>
                </c:pt>
                <c:pt idx="1334">
                  <c:v>0.50582175925925921</c:v>
                </c:pt>
                <c:pt idx="1335">
                  <c:v>0.50583333333333336</c:v>
                </c:pt>
                <c:pt idx="1336">
                  <c:v>0.5058449074074074</c:v>
                </c:pt>
                <c:pt idx="1337">
                  <c:v>0.50585648148148143</c:v>
                </c:pt>
                <c:pt idx="1338">
                  <c:v>0.50586805555555558</c:v>
                </c:pt>
                <c:pt idx="1339">
                  <c:v>0.50589120370370366</c:v>
                </c:pt>
                <c:pt idx="1340">
                  <c:v>0.50589120370370366</c:v>
                </c:pt>
                <c:pt idx="1341">
                  <c:v>0.50591435185185185</c:v>
                </c:pt>
                <c:pt idx="1342">
                  <c:v>0.50592592592592589</c:v>
                </c:pt>
                <c:pt idx="1343">
                  <c:v>0.50593750000000004</c:v>
                </c:pt>
                <c:pt idx="1344">
                  <c:v>0.50594907407407408</c:v>
                </c:pt>
                <c:pt idx="1345">
                  <c:v>0.50596064814814812</c:v>
                </c:pt>
                <c:pt idx="1346">
                  <c:v>0.50597222222222227</c:v>
                </c:pt>
                <c:pt idx="1347">
                  <c:v>0.50598379629629631</c:v>
                </c:pt>
                <c:pt idx="1348">
                  <c:v>0.50599537037037035</c:v>
                </c:pt>
                <c:pt idx="1349">
                  <c:v>0.5060069444444445</c:v>
                </c:pt>
                <c:pt idx="1350">
                  <c:v>0.50601851851851853</c:v>
                </c:pt>
                <c:pt idx="1351">
                  <c:v>0.50603009259259257</c:v>
                </c:pt>
                <c:pt idx="1352">
                  <c:v>0.50604166666666661</c:v>
                </c:pt>
                <c:pt idx="1353">
                  <c:v>0.50605324074074076</c:v>
                </c:pt>
                <c:pt idx="1354">
                  <c:v>0.5060648148148148</c:v>
                </c:pt>
                <c:pt idx="1355">
                  <c:v>0.50607638888888884</c:v>
                </c:pt>
                <c:pt idx="1356">
                  <c:v>0.50608796296296299</c:v>
                </c:pt>
                <c:pt idx="1357">
                  <c:v>0.50609953703703703</c:v>
                </c:pt>
                <c:pt idx="1358">
                  <c:v>0.50611111111111107</c:v>
                </c:pt>
                <c:pt idx="1359">
                  <c:v>0.50612268518518522</c:v>
                </c:pt>
                <c:pt idx="1360">
                  <c:v>0.50614583333333329</c:v>
                </c:pt>
                <c:pt idx="1361">
                  <c:v>0.50615740740740744</c:v>
                </c:pt>
                <c:pt idx="1362">
                  <c:v>0.50616898148148148</c:v>
                </c:pt>
                <c:pt idx="1363">
                  <c:v>0.50618055555555552</c:v>
                </c:pt>
                <c:pt idx="1364">
                  <c:v>0.50619212962962967</c:v>
                </c:pt>
                <c:pt idx="1365">
                  <c:v>0.50620370370370371</c:v>
                </c:pt>
                <c:pt idx="1366">
                  <c:v>0.50621527777777775</c:v>
                </c:pt>
                <c:pt idx="1367">
                  <c:v>0.5062268518518519</c:v>
                </c:pt>
                <c:pt idx="1368">
                  <c:v>0.50623842592592594</c:v>
                </c:pt>
                <c:pt idx="1369">
                  <c:v>0.50624999999999998</c:v>
                </c:pt>
                <c:pt idx="1370">
                  <c:v>0.50626157407407413</c:v>
                </c:pt>
                <c:pt idx="1371">
                  <c:v>0.50627314814814817</c:v>
                </c:pt>
                <c:pt idx="1372">
                  <c:v>0.50628472222222221</c:v>
                </c:pt>
                <c:pt idx="1373">
                  <c:v>0.50629629629629624</c:v>
                </c:pt>
                <c:pt idx="1374">
                  <c:v>0.50630787037037039</c:v>
                </c:pt>
                <c:pt idx="1375">
                  <c:v>0.50631944444444443</c:v>
                </c:pt>
                <c:pt idx="1376">
                  <c:v>0.50633101851851847</c:v>
                </c:pt>
                <c:pt idx="1377">
                  <c:v>0.50634259259259262</c:v>
                </c:pt>
                <c:pt idx="1378">
                  <c:v>0.50635416666666666</c:v>
                </c:pt>
                <c:pt idx="1379">
                  <c:v>0.5063657407407407</c:v>
                </c:pt>
                <c:pt idx="1380">
                  <c:v>0.50638888888888889</c:v>
                </c:pt>
                <c:pt idx="1381">
                  <c:v>0.50640046296296293</c:v>
                </c:pt>
                <c:pt idx="1382">
                  <c:v>0.50641203703703708</c:v>
                </c:pt>
                <c:pt idx="1383">
                  <c:v>0.50642361111111112</c:v>
                </c:pt>
                <c:pt idx="1384">
                  <c:v>0.50643518518518515</c:v>
                </c:pt>
                <c:pt idx="1385">
                  <c:v>0.5064467592592593</c:v>
                </c:pt>
                <c:pt idx="1386">
                  <c:v>0.50645833333333334</c:v>
                </c:pt>
                <c:pt idx="1387">
                  <c:v>0.50646990740740738</c:v>
                </c:pt>
                <c:pt idx="1388">
                  <c:v>0.50648148148148153</c:v>
                </c:pt>
                <c:pt idx="1389">
                  <c:v>0.50649305555555557</c:v>
                </c:pt>
                <c:pt idx="1390">
                  <c:v>0.50650462962962961</c:v>
                </c:pt>
                <c:pt idx="1391">
                  <c:v>0.50651620370370365</c:v>
                </c:pt>
                <c:pt idx="1392">
                  <c:v>0.5065277777777778</c:v>
                </c:pt>
                <c:pt idx="1393">
                  <c:v>0.50653935185185184</c:v>
                </c:pt>
                <c:pt idx="1394">
                  <c:v>0.50655092592592588</c:v>
                </c:pt>
                <c:pt idx="1395">
                  <c:v>0.50657407407407407</c:v>
                </c:pt>
                <c:pt idx="1396">
                  <c:v>0.50657407407407407</c:v>
                </c:pt>
                <c:pt idx="1397">
                  <c:v>0.50659722222222225</c:v>
                </c:pt>
                <c:pt idx="1398">
                  <c:v>0.50660879629629629</c:v>
                </c:pt>
                <c:pt idx="1399">
                  <c:v>0.50662037037037033</c:v>
                </c:pt>
                <c:pt idx="1400">
                  <c:v>0.50663194444444448</c:v>
                </c:pt>
                <c:pt idx="1401">
                  <c:v>0.50664351851851852</c:v>
                </c:pt>
                <c:pt idx="1402">
                  <c:v>0.50665509259259256</c:v>
                </c:pt>
                <c:pt idx="1403">
                  <c:v>0.50666666666666671</c:v>
                </c:pt>
                <c:pt idx="1404">
                  <c:v>0.50667824074074075</c:v>
                </c:pt>
                <c:pt idx="1405">
                  <c:v>0.50668981481481479</c:v>
                </c:pt>
                <c:pt idx="1406">
                  <c:v>0.50670138888888894</c:v>
                </c:pt>
                <c:pt idx="1407">
                  <c:v>0.50671296296296298</c:v>
                </c:pt>
                <c:pt idx="1408">
                  <c:v>0.50672453703703701</c:v>
                </c:pt>
                <c:pt idx="1409">
                  <c:v>0.50673611111111116</c:v>
                </c:pt>
                <c:pt idx="1410">
                  <c:v>0.5067476851851852</c:v>
                </c:pt>
                <c:pt idx="1411">
                  <c:v>0.50675925925925924</c:v>
                </c:pt>
                <c:pt idx="1412">
                  <c:v>0.50677083333333328</c:v>
                </c:pt>
                <c:pt idx="1413">
                  <c:v>0.50678240740740743</c:v>
                </c:pt>
                <c:pt idx="1414">
                  <c:v>0.50679398148148147</c:v>
                </c:pt>
                <c:pt idx="1415">
                  <c:v>0.50680555555555551</c:v>
                </c:pt>
                <c:pt idx="1416">
                  <c:v>0.5068287037037037</c:v>
                </c:pt>
                <c:pt idx="1417">
                  <c:v>0.50684027777777774</c:v>
                </c:pt>
                <c:pt idx="1418">
                  <c:v>0.50685185185185189</c:v>
                </c:pt>
                <c:pt idx="1419">
                  <c:v>0.50686342592592593</c:v>
                </c:pt>
                <c:pt idx="1420">
                  <c:v>0.50687499999999996</c:v>
                </c:pt>
                <c:pt idx="1421">
                  <c:v>0.50688657407407411</c:v>
                </c:pt>
                <c:pt idx="1422">
                  <c:v>0.50689814814814815</c:v>
                </c:pt>
                <c:pt idx="1423">
                  <c:v>0.50690972222222219</c:v>
                </c:pt>
                <c:pt idx="1424">
                  <c:v>0.50692129629629634</c:v>
                </c:pt>
                <c:pt idx="1425">
                  <c:v>0.50693287037037038</c:v>
                </c:pt>
                <c:pt idx="1426">
                  <c:v>0.50694444444444442</c:v>
                </c:pt>
                <c:pt idx="1427">
                  <c:v>0.50695601851851857</c:v>
                </c:pt>
                <c:pt idx="1428">
                  <c:v>0.50696759259259261</c:v>
                </c:pt>
                <c:pt idx="1429">
                  <c:v>0.50697916666666665</c:v>
                </c:pt>
                <c:pt idx="1430">
                  <c:v>0.50699074074074069</c:v>
                </c:pt>
                <c:pt idx="1431">
                  <c:v>0.50700231481481484</c:v>
                </c:pt>
                <c:pt idx="1432">
                  <c:v>0.50701388888888888</c:v>
                </c:pt>
                <c:pt idx="1433">
                  <c:v>0.50702546296296291</c:v>
                </c:pt>
                <c:pt idx="1434">
                  <c:v>0.50703703703703706</c:v>
                </c:pt>
                <c:pt idx="1435">
                  <c:v>0.5070486111111111</c:v>
                </c:pt>
                <c:pt idx="1436">
                  <c:v>0.50707175925925929</c:v>
                </c:pt>
                <c:pt idx="1437">
                  <c:v>0.50708333333333333</c:v>
                </c:pt>
                <c:pt idx="1438">
                  <c:v>0.50709490740740737</c:v>
                </c:pt>
                <c:pt idx="1439">
                  <c:v>0.50710648148148152</c:v>
                </c:pt>
                <c:pt idx="1440">
                  <c:v>0.50711805555555556</c:v>
                </c:pt>
                <c:pt idx="1441">
                  <c:v>0.5071296296296296</c:v>
                </c:pt>
                <c:pt idx="1442">
                  <c:v>0.50714120370370375</c:v>
                </c:pt>
                <c:pt idx="1443">
                  <c:v>0.50715277777777779</c:v>
                </c:pt>
                <c:pt idx="1444">
                  <c:v>0.50716435185185182</c:v>
                </c:pt>
                <c:pt idx="1445">
                  <c:v>0.50717592592592597</c:v>
                </c:pt>
                <c:pt idx="1446">
                  <c:v>0.50718750000000001</c:v>
                </c:pt>
                <c:pt idx="1447">
                  <c:v>0.50719907407407405</c:v>
                </c:pt>
                <c:pt idx="1448">
                  <c:v>0.5072106481481482</c:v>
                </c:pt>
                <c:pt idx="1449">
                  <c:v>0.50722222222222224</c:v>
                </c:pt>
                <c:pt idx="1450">
                  <c:v>0.50723379629629628</c:v>
                </c:pt>
                <c:pt idx="1451">
                  <c:v>0.50724537037037032</c:v>
                </c:pt>
                <c:pt idx="1452">
                  <c:v>0.50725694444444447</c:v>
                </c:pt>
                <c:pt idx="1453">
                  <c:v>0.50726851851851851</c:v>
                </c:pt>
                <c:pt idx="1454">
                  <c:v>0.50728009259259255</c:v>
                </c:pt>
                <c:pt idx="1455">
                  <c:v>0.50730324074074074</c:v>
                </c:pt>
                <c:pt idx="1456">
                  <c:v>0.50731481481481477</c:v>
                </c:pt>
                <c:pt idx="1457">
                  <c:v>0.50732638888888892</c:v>
                </c:pt>
                <c:pt idx="1458">
                  <c:v>0.50733796296296296</c:v>
                </c:pt>
                <c:pt idx="1459">
                  <c:v>0.507349537037037</c:v>
                </c:pt>
                <c:pt idx="1460">
                  <c:v>0.50736111111111115</c:v>
                </c:pt>
                <c:pt idx="1461">
                  <c:v>0.50737268518518519</c:v>
                </c:pt>
                <c:pt idx="1462">
                  <c:v>0.50738425925925923</c:v>
                </c:pt>
                <c:pt idx="1463">
                  <c:v>0.50739583333333338</c:v>
                </c:pt>
                <c:pt idx="1464">
                  <c:v>0.50740740740740742</c:v>
                </c:pt>
                <c:pt idx="1465">
                  <c:v>0.50741898148148146</c:v>
                </c:pt>
                <c:pt idx="1466">
                  <c:v>0.50743055555555561</c:v>
                </c:pt>
                <c:pt idx="1467">
                  <c:v>0.50744212962962965</c:v>
                </c:pt>
                <c:pt idx="1468">
                  <c:v>0.50745370370370368</c:v>
                </c:pt>
                <c:pt idx="1469">
                  <c:v>0.50746527777777772</c:v>
                </c:pt>
                <c:pt idx="1470">
                  <c:v>0.50747685185185187</c:v>
                </c:pt>
                <c:pt idx="1471">
                  <c:v>0.50748842592592591</c:v>
                </c:pt>
                <c:pt idx="1472">
                  <c:v>0.50749999999999995</c:v>
                </c:pt>
                <c:pt idx="1473">
                  <c:v>0.5075115740740741</c:v>
                </c:pt>
                <c:pt idx="1474">
                  <c:v>0.50752314814814814</c:v>
                </c:pt>
                <c:pt idx="1475">
                  <c:v>0.50754629629629633</c:v>
                </c:pt>
                <c:pt idx="1476">
                  <c:v>0.50755787037037037</c:v>
                </c:pt>
                <c:pt idx="1477">
                  <c:v>0.50756944444444441</c:v>
                </c:pt>
                <c:pt idx="1478">
                  <c:v>0.50758101851851856</c:v>
                </c:pt>
                <c:pt idx="1479">
                  <c:v>0.5075925925925926</c:v>
                </c:pt>
                <c:pt idx="1480">
                  <c:v>0.50760416666666663</c:v>
                </c:pt>
                <c:pt idx="1481">
                  <c:v>0.50761574074074078</c:v>
                </c:pt>
                <c:pt idx="1482">
                  <c:v>0.50762731481481482</c:v>
                </c:pt>
                <c:pt idx="1483">
                  <c:v>0.50763888888888886</c:v>
                </c:pt>
                <c:pt idx="1484">
                  <c:v>0.50765046296296301</c:v>
                </c:pt>
                <c:pt idx="1485">
                  <c:v>0.50766203703703705</c:v>
                </c:pt>
                <c:pt idx="1486">
                  <c:v>0.50767361111111109</c:v>
                </c:pt>
                <c:pt idx="1487">
                  <c:v>0.50768518518518524</c:v>
                </c:pt>
                <c:pt idx="1488">
                  <c:v>0.50769675925925928</c:v>
                </c:pt>
                <c:pt idx="1489">
                  <c:v>0.50770833333333332</c:v>
                </c:pt>
                <c:pt idx="1490">
                  <c:v>0.50771990740740736</c:v>
                </c:pt>
                <c:pt idx="1491">
                  <c:v>0.50773148148148151</c:v>
                </c:pt>
                <c:pt idx="1492">
                  <c:v>0.50774305555555554</c:v>
                </c:pt>
                <c:pt idx="1493">
                  <c:v>0.50775462962962958</c:v>
                </c:pt>
                <c:pt idx="1494">
                  <c:v>0.50777777777777777</c:v>
                </c:pt>
                <c:pt idx="1495">
                  <c:v>0.50778935185185181</c:v>
                </c:pt>
                <c:pt idx="1496">
                  <c:v>0.50780092592592596</c:v>
                </c:pt>
                <c:pt idx="1497">
                  <c:v>0.5078125</c:v>
                </c:pt>
                <c:pt idx="1498">
                  <c:v>0.50782407407407404</c:v>
                </c:pt>
                <c:pt idx="1499">
                  <c:v>0.50783564814814819</c:v>
                </c:pt>
                <c:pt idx="1500">
                  <c:v>0.50784722222222223</c:v>
                </c:pt>
                <c:pt idx="1501">
                  <c:v>0.50785879629629627</c:v>
                </c:pt>
                <c:pt idx="1502">
                  <c:v>0.50787037037037042</c:v>
                </c:pt>
                <c:pt idx="1503">
                  <c:v>0.50788194444444446</c:v>
                </c:pt>
                <c:pt idx="1504">
                  <c:v>0.50789351851851849</c:v>
                </c:pt>
                <c:pt idx="1505">
                  <c:v>0.50790509259259264</c:v>
                </c:pt>
                <c:pt idx="1506">
                  <c:v>0.50791666666666668</c:v>
                </c:pt>
                <c:pt idx="1507">
                  <c:v>0.50792824074074072</c:v>
                </c:pt>
                <c:pt idx="1508">
                  <c:v>0.50793981481481476</c:v>
                </c:pt>
                <c:pt idx="1509">
                  <c:v>0.50795138888888891</c:v>
                </c:pt>
                <c:pt idx="1510">
                  <c:v>0.50796296296296295</c:v>
                </c:pt>
                <c:pt idx="1511">
                  <c:v>0.50797453703703699</c:v>
                </c:pt>
                <c:pt idx="1512">
                  <c:v>0.50798611111111114</c:v>
                </c:pt>
                <c:pt idx="1513">
                  <c:v>0.50800925925925922</c:v>
                </c:pt>
                <c:pt idx="1514">
                  <c:v>0.50802083333333337</c:v>
                </c:pt>
                <c:pt idx="1515">
                  <c:v>0.5080324074074074</c:v>
                </c:pt>
                <c:pt idx="1516">
                  <c:v>0.50804398148148144</c:v>
                </c:pt>
                <c:pt idx="1517">
                  <c:v>0.50805555555555559</c:v>
                </c:pt>
                <c:pt idx="1518">
                  <c:v>0.50806712962962963</c:v>
                </c:pt>
                <c:pt idx="1519">
                  <c:v>0.50807870370370367</c:v>
                </c:pt>
                <c:pt idx="1520">
                  <c:v>0.50809027777777782</c:v>
                </c:pt>
                <c:pt idx="1521">
                  <c:v>0.50810185185185186</c:v>
                </c:pt>
                <c:pt idx="1522">
                  <c:v>0.5081134259259259</c:v>
                </c:pt>
                <c:pt idx="1523">
                  <c:v>0.50812500000000005</c:v>
                </c:pt>
                <c:pt idx="1524">
                  <c:v>0.50813657407407409</c:v>
                </c:pt>
                <c:pt idx="1525">
                  <c:v>0.50814814814814813</c:v>
                </c:pt>
                <c:pt idx="1526">
                  <c:v>0.50815972222222228</c:v>
                </c:pt>
                <c:pt idx="1527">
                  <c:v>0.50817129629629632</c:v>
                </c:pt>
                <c:pt idx="1528">
                  <c:v>0.50818287037037035</c:v>
                </c:pt>
                <c:pt idx="1529">
                  <c:v>0.50819444444444439</c:v>
                </c:pt>
                <c:pt idx="1530">
                  <c:v>0.50820601851851854</c:v>
                </c:pt>
                <c:pt idx="1531">
                  <c:v>0.50821759259259258</c:v>
                </c:pt>
                <c:pt idx="1532">
                  <c:v>0.50822916666666662</c:v>
                </c:pt>
                <c:pt idx="1533">
                  <c:v>0.50824074074074077</c:v>
                </c:pt>
                <c:pt idx="1534">
                  <c:v>0.50826388888888885</c:v>
                </c:pt>
                <c:pt idx="1535">
                  <c:v>0.508275462962963</c:v>
                </c:pt>
                <c:pt idx="1536">
                  <c:v>0.50828703703703704</c:v>
                </c:pt>
                <c:pt idx="1537">
                  <c:v>0.50829861111111108</c:v>
                </c:pt>
                <c:pt idx="1538">
                  <c:v>0.50831018518518523</c:v>
                </c:pt>
                <c:pt idx="1539">
                  <c:v>0.50832175925925926</c:v>
                </c:pt>
                <c:pt idx="1540">
                  <c:v>0.5083333333333333</c:v>
                </c:pt>
                <c:pt idx="1541">
                  <c:v>0.50834490740740745</c:v>
                </c:pt>
                <c:pt idx="1542">
                  <c:v>0.50835648148148149</c:v>
                </c:pt>
                <c:pt idx="1543">
                  <c:v>0.50836805555555553</c:v>
                </c:pt>
                <c:pt idx="1544">
                  <c:v>0.50837962962962968</c:v>
                </c:pt>
                <c:pt idx="1545">
                  <c:v>0.50839120370370372</c:v>
                </c:pt>
                <c:pt idx="1546">
                  <c:v>0.50840277777777776</c:v>
                </c:pt>
                <c:pt idx="1547">
                  <c:v>0.5084143518518518</c:v>
                </c:pt>
                <c:pt idx="1548">
                  <c:v>0.50842592592592595</c:v>
                </c:pt>
                <c:pt idx="1549">
                  <c:v>0.50843749999999999</c:v>
                </c:pt>
                <c:pt idx="1550">
                  <c:v>0.50844907407407403</c:v>
                </c:pt>
                <c:pt idx="1551">
                  <c:v>0.50846064814814818</c:v>
                </c:pt>
                <c:pt idx="1552">
                  <c:v>0.50847222222222221</c:v>
                </c:pt>
                <c:pt idx="1553">
                  <c:v>0.50848379629629625</c:v>
                </c:pt>
                <c:pt idx="1554">
                  <c:v>0.50850694444444444</c:v>
                </c:pt>
                <c:pt idx="1555">
                  <c:v>0.50851851851851848</c:v>
                </c:pt>
                <c:pt idx="1556">
                  <c:v>0.50853009259259263</c:v>
                </c:pt>
                <c:pt idx="1557">
                  <c:v>0.50854166666666667</c:v>
                </c:pt>
                <c:pt idx="1558">
                  <c:v>0.50855324074074071</c:v>
                </c:pt>
                <c:pt idx="1559">
                  <c:v>0.50856481481481486</c:v>
                </c:pt>
                <c:pt idx="1560">
                  <c:v>0.5085763888888889</c:v>
                </c:pt>
                <c:pt idx="1561">
                  <c:v>0.50858796296296294</c:v>
                </c:pt>
                <c:pt idx="1562">
                  <c:v>0.50859953703703709</c:v>
                </c:pt>
                <c:pt idx="1563">
                  <c:v>0.50861111111111112</c:v>
                </c:pt>
                <c:pt idx="1564">
                  <c:v>0.50862268518518516</c:v>
                </c:pt>
                <c:pt idx="1565">
                  <c:v>0.50863425925925931</c:v>
                </c:pt>
                <c:pt idx="1566">
                  <c:v>0.50864583333333335</c:v>
                </c:pt>
                <c:pt idx="1567">
                  <c:v>0.50865740740740739</c:v>
                </c:pt>
                <c:pt idx="1568">
                  <c:v>0.50866898148148143</c:v>
                </c:pt>
                <c:pt idx="1569">
                  <c:v>0.50868055555555558</c:v>
                </c:pt>
                <c:pt idx="1570">
                  <c:v>0.50869212962962962</c:v>
                </c:pt>
                <c:pt idx="1571">
                  <c:v>0.50870370370370366</c:v>
                </c:pt>
                <c:pt idx="1572">
                  <c:v>0.50871527777777781</c:v>
                </c:pt>
                <c:pt idx="1573">
                  <c:v>0.50872685185185185</c:v>
                </c:pt>
                <c:pt idx="1574">
                  <c:v>0.50875000000000004</c:v>
                </c:pt>
                <c:pt idx="1575">
                  <c:v>0.50876157407407407</c:v>
                </c:pt>
                <c:pt idx="1576">
                  <c:v>0.50877314814814811</c:v>
                </c:pt>
                <c:pt idx="1577">
                  <c:v>0.50878472222222226</c:v>
                </c:pt>
                <c:pt idx="1578">
                  <c:v>0.5087962962962963</c:v>
                </c:pt>
                <c:pt idx="1579">
                  <c:v>0.50880787037037034</c:v>
                </c:pt>
                <c:pt idx="1580">
                  <c:v>0.50881944444444449</c:v>
                </c:pt>
                <c:pt idx="1581">
                  <c:v>0.50883101851851853</c:v>
                </c:pt>
                <c:pt idx="1582">
                  <c:v>0.50884259259259257</c:v>
                </c:pt>
                <c:pt idx="1583">
                  <c:v>0.50885416666666672</c:v>
                </c:pt>
                <c:pt idx="1584">
                  <c:v>0.50886574074074076</c:v>
                </c:pt>
                <c:pt idx="1585">
                  <c:v>0.5088773148148148</c:v>
                </c:pt>
                <c:pt idx="1586">
                  <c:v>0.50888888888888884</c:v>
                </c:pt>
                <c:pt idx="1587">
                  <c:v>0.50890046296296299</c:v>
                </c:pt>
                <c:pt idx="1588">
                  <c:v>0.50891203703703702</c:v>
                </c:pt>
                <c:pt idx="1589">
                  <c:v>0.50892361111111106</c:v>
                </c:pt>
                <c:pt idx="1590">
                  <c:v>0.50893518518518521</c:v>
                </c:pt>
                <c:pt idx="1591">
                  <c:v>0.50894675925925925</c:v>
                </c:pt>
                <c:pt idx="1592">
                  <c:v>0.50895833333333329</c:v>
                </c:pt>
                <c:pt idx="1593">
                  <c:v>0.50898148148148148</c:v>
                </c:pt>
                <c:pt idx="1594">
                  <c:v>0.50899305555555552</c:v>
                </c:pt>
                <c:pt idx="1595">
                  <c:v>0.50900462962962967</c:v>
                </c:pt>
                <c:pt idx="1596">
                  <c:v>0.50901620370370371</c:v>
                </c:pt>
                <c:pt idx="1597">
                  <c:v>0.50902777777777775</c:v>
                </c:pt>
                <c:pt idx="1598">
                  <c:v>0.5090393518518519</c:v>
                </c:pt>
                <c:pt idx="1599">
                  <c:v>0.50905092592592593</c:v>
                </c:pt>
                <c:pt idx="1600">
                  <c:v>0.50906249999999997</c:v>
                </c:pt>
                <c:pt idx="1601">
                  <c:v>0.50907407407407412</c:v>
                </c:pt>
                <c:pt idx="1602">
                  <c:v>0.50908564814814816</c:v>
                </c:pt>
                <c:pt idx="1603">
                  <c:v>0.5090972222222222</c:v>
                </c:pt>
                <c:pt idx="1604">
                  <c:v>0.50910879629629635</c:v>
                </c:pt>
                <c:pt idx="1605">
                  <c:v>0.50912037037037039</c:v>
                </c:pt>
                <c:pt idx="1606">
                  <c:v>0.50913194444444443</c:v>
                </c:pt>
                <c:pt idx="1607">
                  <c:v>0.50914351851851847</c:v>
                </c:pt>
                <c:pt idx="1608">
                  <c:v>0.50915509259259262</c:v>
                </c:pt>
                <c:pt idx="1609">
                  <c:v>0.50916666666666666</c:v>
                </c:pt>
                <c:pt idx="1610">
                  <c:v>0.5091782407407407</c:v>
                </c:pt>
                <c:pt idx="1611">
                  <c:v>0.50918981481481485</c:v>
                </c:pt>
                <c:pt idx="1612">
                  <c:v>0.50920138888888888</c:v>
                </c:pt>
                <c:pt idx="1613">
                  <c:v>0.50922453703703707</c:v>
                </c:pt>
                <c:pt idx="1614">
                  <c:v>0.50923611111111111</c:v>
                </c:pt>
                <c:pt idx="1615">
                  <c:v>0.50924768518518515</c:v>
                </c:pt>
                <c:pt idx="1616">
                  <c:v>0.5092592592592593</c:v>
                </c:pt>
                <c:pt idx="1617">
                  <c:v>0.50927083333333334</c:v>
                </c:pt>
                <c:pt idx="1618">
                  <c:v>0.50928240740740738</c:v>
                </c:pt>
                <c:pt idx="1619">
                  <c:v>0.50929398148148153</c:v>
                </c:pt>
                <c:pt idx="1620">
                  <c:v>0.50930555555555557</c:v>
                </c:pt>
                <c:pt idx="1621">
                  <c:v>0.50931712962962961</c:v>
                </c:pt>
                <c:pt idx="1622">
                  <c:v>0.50932870370370376</c:v>
                </c:pt>
                <c:pt idx="1623">
                  <c:v>0.50934027777777779</c:v>
                </c:pt>
                <c:pt idx="1624">
                  <c:v>0.50935185185185183</c:v>
                </c:pt>
                <c:pt idx="1625">
                  <c:v>0.50936342592592587</c:v>
                </c:pt>
                <c:pt idx="1626">
                  <c:v>0.50937500000000002</c:v>
                </c:pt>
                <c:pt idx="1627">
                  <c:v>0.50938657407407406</c:v>
                </c:pt>
                <c:pt idx="1628">
                  <c:v>0.5093981481481481</c:v>
                </c:pt>
                <c:pt idx="1629">
                  <c:v>0.50940972222222225</c:v>
                </c:pt>
                <c:pt idx="1630">
                  <c:v>0.50942129629629629</c:v>
                </c:pt>
                <c:pt idx="1631">
                  <c:v>0.50943287037037033</c:v>
                </c:pt>
                <c:pt idx="1632">
                  <c:v>0.50945601851851852</c:v>
                </c:pt>
                <c:pt idx="1633">
                  <c:v>0.50945601851851852</c:v>
                </c:pt>
                <c:pt idx="1634">
                  <c:v>0.50947916666666671</c:v>
                </c:pt>
                <c:pt idx="1635">
                  <c:v>0.50949074074074074</c:v>
                </c:pt>
                <c:pt idx="1636">
                  <c:v>0.50950231481481478</c:v>
                </c:pt>
                <c:pt idx="1637">
                  <c:v>0.50951388888888893</c:v>
                </c:pt>
                <c:pt idx="1638">
                  <c:v>0.50952546296296297</c:v>
                </c:pt>
                <c:pt idx="1639">
                  <c:v>0.50953703703703701</c:v>
                </c:pt>
                <c:pt idx="1640">
                  <c:v>0.50954861111111116</c:v>
                </c:pt>
                <c:pt idx="1641">
                  <c:v>0.5095601851851852</c:v>
                </c:pt>
                <c:pt idx="1642">
                  <c:v>0.50957175925925924</c:v>
                </c:pt>
                <c:pt idx="1643">
                  <c:v>0.50958333333333339</c:v>
                </c:pt>
                <c:pt idx="1644">
                  <c:v>0.50959490740740743</c:v>
                </c:pt>
                <c:pt idx="1645">
                  <c:v>0.50960648148148147</c:v>
                </c:pt>
                <c:pt idx="1646">
                  <c:v>0.5096180555555555</c:v>
                </c:pt>
                <c:pt idx="1647">
                  <c:v>0.50962962962962965</c:v>
                </c:pt>
                <c:pt idx="1648">
                  <c:v>0.50964120370370369</c:v>
                </c:pt>
                <c:pt idx="1649">
                  <c:v>0.50965277777777773</c:v>
                </c:pt>
                <c:pt idx="1650">
                  <c:v>0.50966435185185188</c:v>
                </c:pt>
                <c:pt idx="1651">
                  <c:v>0.50967592592592592</c:v>
                </c:pt>
                <c:pt idx="1652">
                  <c:v>0.50968749999999996</c:v>
                </c:pt>
                <c:pt idx="1653">
                  <c:v>0.50971064814814815</c:v>
                </c:pt>
                <c:pt idx="1654">
                  <c:v>0.50972222222222219</c:v>
                </c:pt>
                <c:pt idx="1655">
                  <c:v>0.50973379629629634</c:v>
                </c:pt>
                <c:pt idx="1656">
                  <c:v>0.50974537037037038</c:v>
                </c:pt>
                <c:pt idx="1657">
                  <c:v>0.50975694444444442</c:v>
                </c:pt>
                <c:pt idx="1658">
                  <c:v>0.50976851851851857</c:v>
                </c:pt>
                <c:pt idx="1659">
                  <c:v>0.5097800925925926</c:v>
                </c:pt>
                <c:pt idx="1660">
                  <c:v>0.50979166666666664</c:v>
                </c:pt>
                <c:pt idx="1661">
                  <c:v>0.50980324074074079</c:v>
                </c:pt>
                <c:pt idx="1662">
                  <c:v>0.50981481481481483</c:v>
                </c:pt>
                <c:pt idx="1663">
                  <c:v>0.50982638888888887</c:v>
                </c:pt>
                <c:pt idx="1664">
                  <c:v>0.50983796296296291</c:v>
                </c:pt>
                <c:pt idx="1665">
                  <c:v>0.50984953703703706</c:v>
                </c:pt>
                <c:pt idx="1666">
                  <c:v>0.5098611111111111</c:v>
                </c:pt>
                <c:pt idx="1667">
                  <c:v>0.50987268518518514</c:v>
                </c:pt>
                <c:pt idx="1668">
                  <c:v>0.50988425925925929</c:v>
                </c:pt>
                <c:pt idx="1669">
                  <c:v>0.50989583333333333</c:v>
                </c:pt>
                <c:pt idx="1670">
                  <c:v>0.50990740740740736</c:v>
                </c:pt>
                <c:pt idx="1671">
                  <c:v>0.50991898148148151</c:v>
                </c:pt>
                <c:pt idx="1672">
                  <c:v>0.50993055555555555</c:v>
                </c:pt>
                <c:pt idx="1673">
                  <c:v>0.50995370370370374</c:v>
                </c:pt>
                <c:pt idx="1674">
                  <c:v>0.50996527777777778</c:v>
                </c:pt>
                <c:pt idx="1675">
                  <c:v>0.50997685185185182</c:v>
                </c:pt>
                <c:pt idx="1676">
                  <c:v>0.50998842592592597</c:v>
                </c:pt>
                <c:pt idx="1677">
                  <c:v>0.51</c:v>
                </c:pt>
                <c:pt idx="1678">
                  <c:v>0.51001157407407405</c:v>
                </c:pt>
                <c:pt idx="1679">
                  <c:v>0.5100231481481482</c:v>
                </c:pt>
                <c:pt idx="1680">
                  <c:v>0.51003472222222224</c:v>
                </c:pt>
                <c:pt idx="1681">
                  <c:v>0.51004629629629628</c:v>
                </c:pt>
                <c:pt idx="1682">
                  <c:v>0.51005787037037043</c:v>
                </c:pt>
                <c:pt idx="1683">
                  <c:v>0.51006944444444446</c:v>
                </c:pt>
                <c:pt idx="1684">
                  <c:v>0.5100810185185185</c:v>
                </c:pt>
                <c:pt idx="1685">
                  <c:v>0.51009259259259254</c:v>
                </c:pt>
                <c:pt idx="1686">
                  <c:v>0.51010416666666669</c:v>
                </c:pt>
                <c:pt idx="1687">
                  <c:v>0.51011574074074073</c:v>
                </c:pt>
                <c:pt idx="1688">
                  <c:v>0.51012731481481477</c:v>
                </c:pt>
                <c:pt idx="1689">
                  <c:v>0.51013888888888892</c:v>
                </c:pt>
                <c:pt idx="1690">
                  <c:v>0.51015046296296296</c:v>
                </c:pt>
                <c:pt idx="1691">
                  <c:v>0.510162037037037</c:v>
                </c:pt>
                <c:pt idx="1692">
                  <c:v>0.51017361111111115</c:v>
                </c:pt>
                <c:pt idx="1693">
                  <c:v>0.51019675925925922</c:v>
                </c:pt>
                <c:pt idx="1694">
                  <c:v>0.51020833333333337</c:v>
                </c:pt>
                <c:pt idx="1695">
                  <c:v>0.51021990740740741</c:v>
                </c:pt>
                <c:pt idx="1696">
                  <c:v>0.51023148148148145</c:v>
                </c:pt>
                <c:pt idx="1697">
                  <c:v>0.5102430555555556</c:v>
                </c:pt>
                <c:pt idx="1698">
                  <c:v>0.51025462962962964</c:v>
                </c:pt>
                <c:pt idx="1699">
                  <c:v>0.51026620370370368</c:v>
                </c:pt>
                <c:pt idx="1700">
                  <c:v>0.51027777777777783</c:v>
                </c:pt>
                <c:pt idx="1701">
                  <c:v>0.51028935185185187</c:v>
                </c:pt>
                <c:pt idx="1702">
                  <c:v>0.51030092592592591</c:v>
                </c:pt>
                <c:pt idx="1703">
                  <c:v>0.51031249999999995</c:v>
                </c:pt>
                <c:pt idx="1704">
                  <c:v>0.5103240740740741</c:v>
                </c:pt>
                <c:pt idx="1705">
                  <c:v>0.51033564814814814</c:v>
                </c:pt>
                <c:pt idx="1706">
                  <c:v>0.51034722222222217</c:v>
                </c:pt>
                <c:pt idx="1707">
                  <c:v>0.51035879629629632</c:v>
                </c:pt>
                <c:pt idx="1708">
                  <c:v>0.51037037037037036</c:v>
                </c:pt>
                <c:pt idx="1709">
                  <c:v>0.5103819444444444</c:v>
                </c:pt>
                <c:pt idx="1710">
                  <c:v>0.51039351851851855</c:v>
                </c:pt>
                <c:pt idx="1711">
                  <c:v>0.51040509259259259</c:v>
                </c:pt>
                <c:pt idx="1712">
                  <c:v>0.51042824074074078</c:v>
                </c:pt>
                <c:pt idx="1713">
                  <c:v>0.51043981481481482</c:v>
                </c:pt>
                <c:pt idx="1714">
                  <c:v>0.51045138888888886</c:v>
                </c:pt>
                <c:pt idx="1715">
                  <c:v>0.51046296296296301</c:v>
                </c:pt>
                <c:pt idx="1716">
                  <c:v>0.51047453703703705</c:v>
                </c:pt>
                <c:pt idx="1717">
                  <c:v>0.51048611111111108</c:v>
                </c:pt>
                <c:pt idx="1718">
                  <c:v>0.51049768518518523</c:v>
                </c:pt>
                <c:pt idx="1719">
                  <c:v>0.51050925925925927</c:v>
                </c:pt>
                <c:pt idx="1720">
                  <c:v>0.51052083333333331</c:v>
                </c:pt>
                <c:pt idx="1721">
                  <c:v>0.51053240740740746</c:v>
                </c:pt>
                <c:pt idx="1722">
                  <c:v>0.5105439814814815</c:v>
                </c:pt>
                <c:pt idx="1723">
                  <c:v>0.51055555555555554</c:v>
                </c:pt>
                <c:pt idx="1724">
                  <c:v>0.51056712962962958</c:v>
                </c:pt>
                <c:pt idx="1725">
                  <c:v>0.51057870370370373</c:v>
                </c:pt>
                <c:pt idx="1726">
                  <c:v>0.51059027777777777</c:v>
                </c:pt>
                <c:pt idx="1727">
                  <c:v>0.51060185185185181</c:v>
                </c:pt>
                <c:pt idx="1728">
                  <c:v>0.51061342592592596</c:v>
                </c:pt>
                <c:pt idx="1729">
                  <c:v>0.510625</c:v>
                </c:pt>
                <c:pt idx="1730">
                  <c:v>0.51063657407407403</c:v>
                </c:pt>
                <c:pt idx="1731">
                  <c:v>0.51064814814814818</c:v>
                </c:pt>
                <c:pt idx="1732">
                  <c:v>0.51065972222222222</c:v>
                </c:pt>
                <c:pt idx="1733">
                  <c:v>0.51068287037037041</c:v>
                </c:pt>
                <c:pt idx="1734">
                  <c:v>0.51069444444444445</c:v>
                </c:pt>
                <c:pt idx="1735">
                  <c:v>0.51070601851851849</c:v>
                </c:pt>
                <c:pt idx="1736">
                  <c:v>0.51071759259259264</c:v>
                </c:pt>
                <c:pt idx="1737">
                  <c:v>0.51072916666666668</c:v>
                </c:pt>
                <c:pt idx="1738">
                  <c:v>0.51074074074074072</c:v>
                </c:pt>
                <c:pt idx="1739">
                  <c:v>0.51075231481481487</c:v>
                </c:pt>
                <c:pt idx="1740">
                  <c:v>0.51076388888888891</c:v>
                </c:pt>
                <c:pt idx="1741">
                  <c:v>0.51077546296296295</c:v>
                </c:pt>
                <c:pt idx="1742">
                  <c:v>0.51078703703703698</c:v>
                </c:pt>
                <c:pt idx="1743">
                  <c:v>0.51079861111111113</c:v>
                </c:pt>
                <c:pt idx="1744">
                  <c:v>0.51081018518518517</c:v>
                </c:pt>
                <c:pt idx="1745">
                  <c:v>0.51082175925925921</c:v>
                </c:pt>
                <c:pt idx="1746">
                  <c:v>0.51083333333333336</c:v>
                </c:pt>
                <c:pt idx="1747">
                  <c:v>0.5108449074074074</c:v>
                </c:pt>
                <c:pt idx="1748">
                  <c:v>0.51085648148148144</c:v>
                </c:pt>
                <c:pt idx="1749">
                  <c:v>0.51086805555555559</c:v>
                </c:pt>
                <c:pt idx="1750">
                  <c:v>0.51087962962962963</c:v>
                </c:pt>
                <c:pt idx="1751">
                  <c:v>0.51089120370370367</c:v>
                </c:pt>
                <c:pt idx="1752">
                  <c:v>0.51090277777777782</c:v>
                </c:pt>
                <c:pt idx="1753">
                  <c:v>0.51092592592592589</c:v>
                </c:pt>
                <c:pt idx="1754">
                  <c:v>0.51093750000000004</c:v>
                </c:pt>
                <c:pt idx="1755">
                  <c:v>0.51094907407407408</c:v>
                </c:pt>
                <c:pt idx="1756">
                  <c:v>0.51096064814814812</c:v>
                </c:pt>
                <c:pt idx="1757">
                  <c:v>0.51097222222222227</c:v>
                </c:pt>
                <c:pt idx="1758">
                  <c:v>0.51098379629629631</c:v>
                </c:pt>
                <c:pt idx="1759">
                  <c:v>0.51099537037037035</c:v>
                </c:pt>
                <c:pt idx="1760">
                  <c:v>0.5110069444444445</c:v>
                </c:pt>
                <c:pt idx="1761">
                  <c:v>0.51101851851851854</c:v>
                </c:pt>
                <c:pt idx="1762">
                  <c:v>0.51103009259259258</c:v>
                </c:pt>
                <c:pt idx="1763">
                  <c:v>0.51104166666666662</c:v>
                </c:pt>
                <c:pt idx="1764">
                  <c:v>0.51105324074074077</c:v>
                </c:pt>
                <c:pt idx="1765">
                  <c:v>0.51106481481481481</c:v>
                </c:pt>
                <c:pt idx="1766">
                  <c:v>0.51107638888888884</c:v>
                </c:pt>
                <c:pt idx="1767">
                  <c:v>0.51108796296296299</c:v>
                </c:pt>
                <c:pt idx="1768">
                  <c:v>0.51109953703703703</c:v>
                </c:pt>
                <c:pt idx="1769">
                  <c:v>0.51111111111111107</c:v>
                </c:pt>
                <c:pt idx="1770">
                  <c:v>0.51112268518518522</c:v>
                </c:pt>
                <c:pt idx="1771">
                  <c:v>0.51113425925925926</c:v>
                </c:pt>
                <c:pt idx="1772">
                  <c:v>0.5111458333333333</c:v>
                </c:pt>
                <c:pt idx="1773">
                  <c:v>0.51116898148148149</c:v>
                </c:pt>
                <c:pt idx="1774">
                  <c:v>0.51118055555555553</c:v>
                </c:pt>
                <c:pt idx="1775">
                  <c:v>0.51119212962962968</c:v>
                </c:pt>
                <c:pt idx="1776">
                  <c:v>0.51120370370370372</c:v>
                </c:pt>
                <c:pt idx="1777">
                  <c:v>0.51121527777777775</c:v>
                </c:pt>
                <c:pt idx="1778">
                  <c:v>0.5112268518518519</c:v>
                </c:pt>
                <c:pt idx="1779">
                  <c:v>0.51123842592592594</c:v>
                </c:pt>
                <c:pt idx="1780">
                  <c:v>0.51124999999999998</c:v>
                </c:pt>
                <c:pt idx="1781">
                  <c:v>0.51126157407407402</c:v>
                </c:pt>
                <c:pt idx="1782">
                  <c:v>0.51127314814814817</c:v>
                </c:pt>
                <c:pt idx="1783">
                  <c:v>0.51128472222222221</c:v>
                </c:pt>
                <c:pt idx="1784">
                  <c:v>0.51129629629629625</c:v>
                </c:pt>
                <c:pt idx="1785">
                  <c:v>0.5113078703703704</c:v>
                </c:pt>
                <c:pt idx="1786">
                  <c:v>0.51131944444444444</c:v>
                </c:pt>
                <c:pt idx="1787">
                  <c:v>0.51133101851851848</c:v>
                </c:pt>
                <c:pt idx="1788">
                  <c:v>0.51134259259259263</c:v>
                </c:pt>
                <c:pt idx="1789">
                  <c:v>0.51135416666666667</c:v>
                </c:pt>
                <c:pt idx="1790">
                  <c:v>0.5113657407407407</c:v>
                </c:pt>
                <c:pt idx="1791">
                  <c:v>0.51137731481481485</c:v>
                </c:pt>
                <c:pt idx="1792">
                  <c:v>0.51138888888888889</c:v>
                </c:pt>
                <c:pt idx="1793">
                  <c:v>0.51141203703703708</c:v>
                </c:pt>
                <c:pt idx="1794">
                  <c:v>0.51142361111111112</c:v>
                </c:pt>
                <c:pt idx="1795">
                  <c:v>0.51143518518518516</c:v>
                </c:pt>
                <c:pt idx="1796">
                  <c:v>0.51144675925925931</c:v>
                </c:pt>
                <c:pt idx="1797">
                  <c:v>0.51145833333333335</c:v>
                </c:pt>
                <c:pt idx="1798">
                  <c:v>0.51146990740740739</c:v>
                </c:pt>
                <c:pt idx="1799">
                  <c:v>0.51148148148148154</c:v>
                </c:pt>
                <c:pt idx="1800">
                  <c:v>0.51149305555555558</c:v>
                </c:pt>
                <c:pt idx="1801">
                  <c:v>0.51150462962962961</c:v>
                </c:pt>
                <c:pt idx="1802">
                  <c:v>0.51151620370370365</c:v>
                </c:pt>
                <c:pt idx="1803">
                  <c:v>0.5115277777777778</c:v>
                </c:pt>
                <c:pt idx="1804">
                  <c:v>0.51153935185185184</c:v>
                </c:pt>
                <c:pt idx="1805">
                  <c:v>0.51155092592592588</c:v>
                </c:pt>
                <c:pt idx="1806">
                  <c:v>0.51156250000000003</c:v>
                </c:pt>
                <c:pt idx="1807">
                  <c:v>0.51157407407407407</c:v>
                </c:pt>
                <c:pt idx="1808">
                  <c:v>0.51158564814814811</c:v>
                </c:pt>
                <c:pt idx="1809">
                  <c:v>0.51159722222222226</c:v>
                </c:pt>
                <c:pt idx="1810">
                  <c:v>0.5116087962962963</c:v>
                </c:pt>
                <c:pt idx="1811">
                  <c:v>0.51162037037037034</c:v>
                </c:pt>
                <c:pt idx="1812">
                  <c:v>0.51164351851851853</c:v>
                </c:pt>
                <c:pt idx="1813">
                  <c:v>0.51165509259259256</c:v>
                </c:pt>
                <c:pt idx="1814">
                  <c:v>0.51166666666666671</c:v>
                </c:pt>
                <c:pt idx="1815">
                  <c:v>0.51167824074074075</c:v>
                </c:pt>
                <c:pt idx="1816">
                  <c:v>0.51168981481481479</c:v>
                </c:pt>
                <c:pt idx="1817">
                  <c:v>0.51170138888888894</c:v>
                </c:pt>
                <c:pt idx="1818">
                  <c:v>0.51171296296296298</c:v>
                </c:pt>
                <c:pt idx="1819">
                  <c:v>0.51172453703703702</c:v>
                </c:pt>
                <c:pt idx="1820">
                  <c:v>0.51173611111111106</c:v>
                </c:pt>
                <c:pt idx="1821">
                  <c:v>0.51174768518518521</c:v>
                </c:pt>
                <c:pt idx="1822">
                  <c:v>0.51175925925925925</c:v>
                </c:pt>
                <c:pt idx="1823">
                  <c:v>0.51177083333333329</c:v>
                </c:pt>
                <c:pt idx="1824">
                  <c:v>0.51178240740740744</c:v>
                </c:pt>
                <c:pt idx="1825">
                  <c:v>0.51179398148148147</c:v>
                </c:pt>
                <c:pt idx="1826">
                  <c:v>0.51180555555555551</c:v>
                </c:pt>
                <c:pt idx="1827">
                  <c:v>0.51181712962962966</c:v>
                </c:pt>
                <c:pt idx="1828">
                  <c:v>0.5118287037037037</c:v>
                </c:pt>
                <c:pt idx="1829">
                  <c:v>0.51184027777777774</c:v>
                </c:pt>
                <c:pt idx="1830">
                  <c:v>0.51185185185185189</c:v>
                </c:pt>
                <c:pt idx="1831">
                  <c:v>0.51187499999999997</c:v>
                </c:pt>
                <c:pt idx="1832">
                  <c:v>0.51188657407407412</c:v>
                </c:pt>
                <c:pt idx="1833">
                  <c:v>0.51189814814814816</c:v>
                </c:pt>
                <c:pt idx="1834">
                  <c:v>0.5119097222222222</c:v>
                </c:pt>
                <c:pt idx="1835">
                  <c:v>0.51192129629629635</c:v>
                </c:pt>
                <c:pt idx="1836">
                  <c:v>0.51193287037037039</c:v>
                </c:pt>
                <c:pt idx="1837">
                  <c:v>0.51194444444444442</c:v>
                </c:pt>
                <c:pt idx="1838">
                  <c:v>0.51195601851851846</c:v>
                </c:pt>
                <c:pt idx="1839">
                  <c:v>0.51196759259259261</c:v>
                </c:pt>
                <c:pt idx="1840">
                  <c:v>0.51197916666666665</c:v>
                </c:pt>
                <c:pt idx="1841">
                  <c:v>0.51199074074074069</c:v>
                </c:pt>
                <c:pt idx="1842">
                  <c:v>0.51200231481481484</c:v>
                </c:pt>
                <c:pt idx="1843">
                  <c:v>0.51201388888888888</c:v>
                </c:pt>
                <c:pt idx="1844">
                  <c:v>0.51202546296296292</c:v>
                </c:pt>
                <c:pt idx="1845">
                  <c:v>0.51203703703703707</c:v>
                </c:pt>
                <c:pt idx="1846">
                  <c:v>0.51204861111111111</c:v>
                </c:pt>
                <c:pt idx="1847">
                  <c:v>0.51206018518518515</c:v>
                </c:pt>
                <c:pt idx="1848">
                  <c:v>0.5120717592592593</c:v>
                </c:pt>
                <c:pt idx="1849">
                  <c:v>0.51208333333333333</c:v>
                </c:pt>
                <c:pt idx="1850">
                  <c:v>0.51210648148148152</c:v>
                </c:pt>
                <c:pt idx="1851">
                  <c:v>0.51211805555555556</c:v>
                </c:pt>
                <c:pt idx="1852">
                  <c:v>0.5121296296296296</c:v>
                </c:pt>
                <c:pt idx="1853">
                  <c:v>0.51214120370370375</c:v>
                </c:pt>
                <c:pt idx="1854">
                  <c:v>0.51215277777777779</c:v>
                </c:pt>
                <c:pt idx="1855">
                  <c:v>0.51216435185185183</c:v>
                </c:pt>
                <c:pt idx="1856">
                  <c:v>0.51217592592592598</c:v>
                </c:pt>
                <c:pt idx="1857">
                  <c:v>0.51218750000000002</c:v>
                </c:pt>
                <c:pt idx="1858">
                  <c:v>0.51219907407407406</c:v>
                </c:pt>
                <c:pt idx="1859">
                  <c:v>0.5122106481481481</c:v>
                </c:pt>
                <c:pt idx="1860">
                  <c:v>0.51222222222222225</c:v>
                </c:pt>
                <c:pt idx="1861">
                  <c:v>0.51223379629629628</c:v>
                </c:pt>
                <c:pt idx="1862">
                  <c:v>0.51224537037037032</c:v>
                </c:pt>
                <c:pt idx="1863">
                  <c:v>0.51225694444444447</c:v>
                </c:pt>
                <c:pt idx="1864">
                  <c:v>0.51226851851851851</c:v>
                </c:pt>
                <c:pt idx="1865">
                  <c:v>0.51228009259259255</c:v>
                </c:pt>
                <c:pt idx="1866">
                  <c:v>0.5122916666666667</c:v>
                </c:pt>
                <c:pt idx="1867">
                  <c:v>0.51230324074074074</c:v>
                </c:pt>
                <c:pt idx="1868">
                  <c:v>0.51231481481481478</c:v>
                </c:pt>
                <c:pt idx="1869">
                  <c:v>0.51232638888888893</c:v>
                </c:pt>
                <c:pt idx="1870">
                  <c:v>0.51233796296296297</c:v>
                </c:pt>
                <c:pt idx="1871">
                  <c:v>0.51236111111111116</c:v>
                </c:pt>
                <c:pt idx="1872">
                  <c:v>0.51237268518518519</c:v>
                </c:pt>
                <c:pt idx="1873">
                  <c:v>0.51238425925925923</c:v>
                </c:pt>
                <c:pt idx="1874">
                  <c:v>0.51239583333333338</c:v>
                </c:pt>
                <c:pt idx="1875">
                  <c:v>0.51240740740740742</c:v>
                </c:pt>
                <c:pt idx="1876">
                  <c:v>0.51241898148148146</c:v>
                </c:pt>
                <c:pt idx="1877">
                  <c:v>0.5124305555555555</c:v>
                </c:pt>
                <c:pt idx="1878">
                  <c:v>0.51244212962962965</c:v>
                </c:pt>
                <c:pt idx="1879">
                  <c:v>0.51245370370370369</c:v>
                </c:pt>
                <c:pt idx="1880">
                  <c:v>0.51246527777777773</c:v>
                </c:pt>
                <c:pt idx="1881">
                  <c:v>0.51247685185185188</c:v>
                </c:pt>
                <c:pt idx="1882">
                  <c:v>0.51248842592592592</c:v>
                </c:pt>
                <c:pt idx="1883">
                  <c:v>0.51249999999999996</c:v>
                </c:pt>
                <c:pt idx="1884">
                  <c:v>0.51251157407407411</c:v>
                </c:pt>
                <c:pt idx="1885">
                  <c:v>0.51252314814814814</c:v>
                </c:pt>
                <c:pt idx="1886">
                  <c:v>0.51253472222222218</c:v>
                </c:pt>
                <c:pt idx="1887">
                  <c:v>0.51254629629629633</c:v>
                </c:pt>
                <c:pt idx="1888">
                  <c:v>0.51255787037037037</c:v>
                </c:pt>
                <c:pt idx="1889">
                  <c:v>0.51256944444444441</c:v>
                </c:pt>
                <c:pt idx="1890">
                  <c:v>0.51258101851851856</c:v>
                </c:pt>
                <c:pt idx="1891">
                  <c:v>0.51260416666666664</c:v>
                </c:pt>
                <c:pt idx="1892">
                  <c:v>0.51261574074074079</c:v>
                </c:pt>
                <c:pt idx="1893">
                  <c:v>0.51262731481481483</c:v>
                </c:pt>
                <c:pt idx="1894">
                  <c:v>0.51263888888888887</c:v>
                </c:pt>
                <c:pt idx="1895">
                  <c:v>0.51265046296296302</c:v>
                </c:pt>
                <c:pt idx="1896">
                  <c:v>0.51266203703703705</c:v>
                </c:pt>
                <c:pt idx="1897">
                  <c:v>0.51267361111111109</c:v>
                </c:pt>
                <c:pt idx="1898">
                  <c:v>0.51268518518518513</c:v>
                </c:pt>
                <c:pt idx="1899">
                  <c:v>0.51269675925925928</c:v>
                </c:pt>
                <c:pt idx="1900">
                  <c:v>0.51270833333333332</c:v>
                </c:pt>
                <c:pt idx="1901">
                  <c:v>0.51271990740740736</c:v>
                </c:pt>
                <c:pt idx="1902">
                  <c:v>0.51273148148148151</c:v>
                </c:pt>
                <c:pt idx="1903">
                  <c:v>0.51274305555555555</c:v>
                </c:pt>
                <c:pt idx="1904">
                  <c:v>0.51275462962962959</c:v>
                </c:pt>
                <c:pt idx="1905">
                  <c:v>0.51276620370370374</c:v>
                </c:pt>
                <c:pt idx="1906">
                  <c:v>0.51277777777777778</c:v>
                </c:pt>
                <c:pt idx="1907">
                  <c:v>0.51278935185185182</c:v>
                </c:pt>
                <c:pt idx="1908">
                  <c:v>0.51280092592592597</c:v>
                </c:pt>
                <c:pt idx="1909">
                  <c:v>0.5128125</c:v>
                </c:pt>
                <c:pt idx="1910">
                  <c:v>0.51282407407407404</c:v>
                </c:pt>
                <c:pt idx="1911">
                  <c:v>0.51284722222222223</c:v>
                </c:pt>
                <c:pt idx="1912">
                  <c:v>0.51285879629629627</c:v>
                </c:pt>
                <c:pt idx="1913">
                  <c:v>0.51287037037037042</c:v>
                </c:pt>
                <c:pt idx="1914">
                  <c:v>0.51288194444444446</c:v>
                </c:pt>
                <c:pt idx="1915">
                  <c:v>0.5128935185185185</c:v>
                </c:pt>
                <c:pt idx="1916">
                  <c:v>0.51290509259259254</c:v>
                </c:pt>
                <c:pt idx="1917">
                  <c:v>0.51291666666666669</c:v>
                </c:pt>
                <c:pt idx="1918">
                  <c:v>0.51292824074074073</c:v>
                </c:pt>
                <c:pt idx="1919">
                  <c:v>0.51293981481481477</c:v>
                </c:pt>
                <c:pt idx="1920">
                  <c:v>0.51295138888888892</c:v>
                </c:pt>
                <c:pt idx="1921">
                  <c:v>0.51296296296296295</c:v>
                </c:pt>
                <c:pt idx="1922">
                  <c:v>0.51297453703703699</c:v>
                </c:pt>
                <c:pt idx="1923">
                  <c:v>0.51298611111111114</c:v>
                </c:pt>
                <c:pt idx="1924">
                  <c:v>0.51299768518518518</c:v>
                </c:pt>
                <c:pt idx="1925">
                  <c:v>0.51300925925925922</c:v>
                </c:pt>
                <c:pt idx="1926">
                  <c:v>0.51302083333333337</c:v>
                </c:pt>
                <c:pt idx="1927">
                  <c:v>0.51303240740740741</c:v>
                </c:pt>
                <c:pt idx="1928">
                  <c:v>0.51304398148148145</c:v>
                </c:pt>
                <c:pt idx="1929">
                  <c:v>0.5130555555555556</c:v>
                </c:pt>
                <c:pt idx="1930">
                  <c:v>0.51307870370370368</c:v>
                </c:pt>
                <c:pt idx="1931">
                  <c:v>0.51309027777777783</c:v>
                </c:pt>
                <c:pt idx="1932">
                  <c:v>0.51310185185185186</c:v>
                </c:pt>
                <c:pt idx="1933">
                  <c:v>0.5131134259259259</c:v>
                </c:pt>
                <c:pt idx="1934">
                  <c:v>0.51312500000000005</c:v>
                </c:pt>
                <c:pt idx="1935">
                  <c:v>0.51313657407407409</c:v>
                </c:pt>
                <c:pt idx="1936">
                  <c:v>0.51314814814814813</c:v>
                </c:pt>
                <c:pt idx="1937">
                  <c:v>0.51315972222222217</c:v>
                </c:pt>
                <c:pt idx="1938">
                  <c:v>0.51317129629629632</c:v>
                </c:pt>
                <c:pt idx="1939">
                  <c:v>0.51318287037037036</c:v>
                </c:pt>
                <c:pt idx="1940">
                  <c:v>0.5131944444444444</c:v>
                </c:pt>
                <c:pt idx="1941">
                  <c:v>0.51320601851851855</c:v>
                </c:pt>
                <c:pt idx="1942">
                  <c:v>0.51321759259259259</c:v>
                </c:pt>
                <c:pt idx="1943">
                  <c:v>0.51322916666666663</c:v>
                </c:pt>
                <c:pt idx="1944">
                  <c:v>0.51324074074074078</c:v>
                </c:pt>
                <c:pt idx="1945">
                  <c:v>0.51325231481481481</c:v>
                </c:pt>
                <c:pt idx="1946">
                  <c:v>0.51326388888888885</c:v>
                </c:pt>
                <c:pt idx="1947">
                  <c:v>0.513275462962963</c:v>
                </c:pt>
                <c:pt idx="1948">
                  <c:v>0.51328703703703704</c:v>
                </c:pt>
                <c:pt idx="1949">
                  <c:v>0.51331018518518523</c:v>
                </c:pt>
                <c:pt idx="1950">
                  <c:v>0.51332175925925927</c:v>
                </c:pt>
                <c:pt idx="1951">
                  <c:v>0.51333333333333331</c:v>
                </c:pt>
                <c:pt idx="1952">
                  <c:v>0.51334490740740746</c:v>
                </c:pt>
                <c:pt idx="1953">
                  <c:v>0.5133564814814815</c:v>
                </c:pt>
                <c:pt idx="1954">
                  <c:v>0.51336805555555554</c:v>
                </c:pt>
                <c:pt idx="1955">
                  <c:v>0.51337962962962957</c:v>
                </c:pt>
                <c:pt idx="1956">
                  <c:v>0.51339120370370372</c:v>
                </c:pt>
                <c:pt idx="1957">
                  <c:v>0.51340277777777776</c:v>
                </c:pt>
                <c:pt idx="1958">
                  <c:v>0.5134143518518518</c:v>
                </c:pt>
                <c:pt idx="1959">
                  <c:v>0.51342592592592595</c:v>
                </c:pt>
                <c:pt idx="1960">
                  <c:v>0.51343749999999999</c:v>
                </c:pt>
                <c:pt idx="1961">
                  <c:v>0.51344907407407403</c:v>
                </c:pt>
                <c:pt idx="1962">
                  <c:v>0.51346064814814818</c:v>
                </c:pt>
                <c:pt idx="1963">
                  <c:v>0.51347222222222222</c:v>
                </c:pt>
                <c:pt idx="1964">
                  <c:v>0.51348379629629626</c:v>
                </c:pt>
                <c:pt idx="1965">
                  <c:v>0.51349537037037041</c:v>
                </c:pt>
                <c:pt idx="1966">
                  <c:v>0.51350694444444445</c:v>
                </c:pt>
                <c:pt idx="1967">
                  <c:v>0.51351851851851849</c:v>
                </c:pt>
                <c:pt idx="1968">
                  <c:v>0.51353009259259264</c:v>
                </c:pt>
                <c:pt idx="1969">
                  <c:v>0.51355324074074071</c:v>
                </c:pt>
                <c:pt idx="1970">
                  <c:v>0.51356481481481486</c:v>
                </c:pt>
                <c:pt idx="1971">
                  <c:v>0.5135763888888889</c:v>
                </c:pt>
                <c:pt idx="1972">
                  <c:v>0.51358796296296294</c:v>
                </c:pt>
                <c:pt idx="1973">
                  <c:v>0.51359953703703709</c:v>
                </c:pt>
                <c:pt idx="1974">
                  <c:v>0.51361111111111113</c:v>
                </c:pt>
                <c:pt idx="1975">
                  <c:v>0.51362268518518517</c:v>
                </c:pt>
                <c:pt idx="1976">
                  <c:v>0.51363425925925921</c:v>
                </c:pt>
                <c:pt idx="1977">
                  <c:v>0.51364583333333336</c:v>
                </c:pt>
                <c:pt idx="1978">
                  <c:v>0.5136574074074074</c:v>
                </c:pt>
                <c:pt idx="1979">
                  <c:v>0.51366898148148143</c:v>
                </c:pt>
                <c:pt idx="1980">
                  <c:v>0.51368055555555558</c:v>
                </c:pt>
                <c:pt idx="1981">
                  <c:v>0.51369212962962962</c:v>
                </c:pt>
                <c:pt idx="1982">
                  <c:v>0.51370370370370366</c:v>
                </c:pt>
                <c:pt idx="1983">
                  <c:v>0.51371527777777781</c:v>
                </c:pt>
                <c:pt idx="1984">
                  <c:v>0.51372685185185185</c:v>
                </c:pt>
                <c:pt idx="1985">
                  <c:v>0.51373842592592589</c:v>
                </c:pt>
                <c:pt idx="1986">
                  <c:v>0.51375000000000004</c:v>
                </c:pt>
                <c:pt idx="1987">
                  <c:v>0.51376157407407408</c:v>
                </c:pt>
                <c:pt idx="1988">
                  <c:v>0.51377314814814812</c:v>
                </c:pt>
                <c:pt idx="1989">
                  <c:v>0.51378472222222227</c:v>
                </c:pt>
                <c:pt idx="1990">
                  <c:v>0.51380787037037035</c:v>
                </c:pt>
                <c:pt idx="1991">
                  <c:v>0.5138194444444445</c:v>
                </c:pt>
                <c:pt idx="1992">
                  <c:v>0.51383101851851853</c:v>
                </c:pt>
                <c:pt idx="1993">
                  <c:v>0.51384259259259257</c:v>
                </c:pt>
                <c:pt idx="1994">
                  <c:v>0.51385416666666661</c:v>
                </c:pt>
                <c:pt idx="1995">
                  <c:v>0.51386574074074076</c:v>
                </c:pt>
                <c:pt idx="1996">
                  <c:v>0.5138773148148148</c:v>
                </c:pt>
                <c:pt idx="1997">
                  <c:v>0.51388888888888884</c:v>
                </c:pt>
                <c:pt idx="1998">
                  <c:v>0.51390046296296299</c:v>
                </c:pt>
                <c:pt idx="1999">
                  <c:v>0.51391203703703703</c:v>
                </c:pt>
                <c:pt idx="2000">
                  <c:v>0.51392361111111107</c:v>
                </c:pt>
                <c:pt idx="2001">
                  <c:v>0.51393518518518522</c:v>
                </c:pt>
                <c:pt idx="2002">
                  <c:v>0.51394675925925926</c:v>
                </c:pt>
                <c:pt idx="2003">
                  <c:v>0.51395833333333329</c:v>
                </c:pt>
                <c:pt idx="2004">
                  <c:v>0.51396990740740744</c:v>
                </c:pt>
                <c:pt idx="2005">
                  <c:v>0.51398148148148148</c:v>
                </c:pt>
                <c:pt idx="2006">
                  <c:v>0.51399305555555552</c:v>
                </c:pt>
                <c:pt idx="2007">
                  <c:v>0.51400462962962967</c:v>
                </c:pt>
                <c:pt idx="2008">
                  <c:v>0.51401620370370371</c:v>
                </c:pt>
                <c:pt idx="2009">
                  <c:v>0.5140393518518519</c:v>
                </c:pt>
                <c:pt idx="2010">
                  <c:v>0.51405092592592594</c:v>
                </c:pt>
                <c:pt idx="2011">
                  <c:v>0.51406249999999998</c:v>
                </c:pt>
                <c:pt idx="2012">
                  <c:v>0.51407407407407413</c:v>
                </c:pt>
                <c:pt idx="2013">
                  <c:v>0.51408564814814817</c:v>
                </c:pt>
                <c:pt idx="2014">
                  <c:v>0.51409722222222221</c:v>
                </c:pt>
                <c:pt idx="2015">
                  <c:v>0.51410879629629624</c:v>
                </c:pt>
                <c:pt idx="2016">
                  <c:v>0.51412037037037039</c:v>
                </c:pt>
                <c:pt idx="2017">
                  <c:v>0.51413194444444443</c:v>
                </c:pt>
                <c:pt idx="2018">
                  <c:v>0.51414351851851847</c:v>
                </c:pt>
                <c:pt idx="2019">
                  <c:v>0.51415509259259262</c:v>
                </c:pt>
                <c:pt idx="2020">
                  <c:v>0.51416666666666666</c:v>
                </c:pt>
                <c:pt idx="2021">
                  <c:v>0.5141782407407407</c:v>
                </c:pt>
                <c:pt idx="2022">
                  <c:v>0.51418981481481485</c:v>
                </c:pt>
                <c:pt idx="2023">
                  <c:v>0.51420138888888889</c:v>
                </c:pt>
                <c:pt idx="2024">
                  <c:v>0.51421296296296293</c:v>
                </c:pt>
                <c:pt idx="2025">
                  <c:v>0.51422453703703708</c:v>
                </c:pt>
                <c:pt idx="2026">
                  <c:v>0.51423611111111112</c:v>
                </c:pt>
                <c:pt idx="2027">
                  <c:v>0.51424768518518515</c:v>
                </c:pt>
                <c:pt idx="2028">
                  <c:v>0.5142592592592593</c:v>
                </c:pt>
                <c:pt idx="2029">
                  <c:v>0.51428240740740738</c:v>
                </c:pt>
                <c:pt idx="2030">
                  <c:v>0.51429398148148153</c:v>
                </c:pt>
                <c:pt idx="2031">
                  <c:v>0.51430555555555557</c:v>
                </c:pt>
                <c:pt idx="2032">
                  <c:v>0.51431712962962961</c:v>
                </c:pt>
                <c:pt idx="2033">
                  <c:v>0.51432870370370365</c:v>
                </c:pt>
                <c:pt idx="2034">
                  <c:v>0.5143402777777778</c:v>
                </c:pt>
                <c:pt idx="2035">
                  <c:v>0.51435185185185184</c:v>
                </c:pt>
                <c:pt idx="2036">
                  <c:v>0.51436342592592588</c:v>
                </c:pt>
                <c:pt idx="2037">
                  <c:v>0.51437500000000003</c:v>
                </c:pt>
                <c:pt idx="2038">
                  <c:v>0.51438657407407407</c:v>
                </c:pt>
                <c:pt idx="2039">
                  <c:v>0.5143981481481481</c:v>
                </c:pt>
                <c:pt idx="2040">
                  <c:v>0.51440972222222225</c:v>
                </c:pt>
                <c:pt idx="2041">
                  <c:v>0.51442129629629629</c:v>
                </c:pt>
                <c:pt idx="2042">
                  <c:v>0.51443287037037033</c:v>
                </c:pt>
                <c:pt idx="2043">
                  <c:v>0.51444444444444448</c:v>
                </c:pt>
                <c:pt idx="2044">
                  <c:v>0.51445601851851852</c:v>
                </c:pt>
                <c:pt idx="2045">
                  <c:v>0.51446759259259256</c:v>
                </c:pt>
                <c:pt idx="2046">
                  <c:v>0.51447916666666671</c:v>
                </c:pt>
                <c:pt idx="2047">
                  <c:v>0.51449074074074075</c:v>
                </c:pt>
                <c:pt idx="2048">
                  <c:v>0.51450231481481479</c:v>
                </c:pt>
                <c:pt idx="2049">
                  <c:v>0.51452546296296298</c:v>
                </c:pt>
                <c:pt idx="2050">
                  <c:v>0.51453703703703701</c:v>
                </c:pt>
                <c:pt idx="2051">
                  <c:v>0.51454861111111116</c:v>
                </c:pt>
                <c:pt idx="2052">
                  <c:v>0.5145601851851852</c:v>
                </c:pt>
                <c:pt idx="2053">
                  <c:v>0.51457175925925924</c:v>
                </c:pt>
                <c:pt idx="2054">
                  <c:v>0.51458333333333328</c:v>
                </c:pt>
                <c:pt idx="2055">
                  <c:v>0.51459490740740743</c:v>
                </c:pt>
                <c:pt idx="2056">
                  <c:v>0.51460648148148147</c:v>
                </c:pt>
                <c:pt idx="2057">
                  <c:v>0.51461805555555551</c:v>
                </c:pt>
                <c:pt idx="2058">
                  <c:v>0.51462962962962966</c:v>
                </c:pt>
                <c:pt idx="2059">
                  <c:v>0.5146412037037037</c:v>
                </c:pt>
                <c:pt idx="2060">
                  <c:v>0.51465277777777774</c:v>
                </c:pt>
                <c:pt idx="2061">
                  <c:v>0.51466435185185189</c:v>
                </c:pt>
                <c:pt idx="2062">
                  <c:v>0.51467592592592593</c:v>
                </c:pt>
                <c:pt idx="2063">
                  <c:v>0.51468749999999996</c:v>
                </c:pt>
                <c:pt idx="2064">
                  <c:v>0.51469907407407411</c:v>
                </c:pt>
                <c:pt idx="2065">
                  <c:v>0.51471064814814815</c:v>
                </c:pt>
                <c:pt idx="2066">
                  <c:v>0.51472222222222219</c:v>
                </c:pt>
                <c:pt idx="2067">
                  <c:v>0.51473379629629634</c:v>
                </c:pt>
                <c:pt idx="2068">
                  <c:v>0.51475694444444442</c:v>
                </c:pt>
                <c:pt idx="2069">
                  <c:v>0.51476851851851857</c:v>
                </c:pt>
                <c:pt idx="2070">
                  <c:v>0.51478009259259261</c:v>
                </c:pt>
                <c:pt idx="2071">
                  <c:v>0.51479166666666665</c:v>
                </c:pt>
                <c:pt idx="2072">
                  <c:v>0.51480324074074069</c:v>
                </c:pt>
                <c:pt idx="2073">
                  <c:v>0.51481481481481484</c:v>
                </c:pt>
                <c:pt idx="2074">
                  <c:v>0.51482638888888888</c:v>
                </c:pt>
                <c:pt idx="2075">
                  <c:v>0.51483796296296291</c:v>
                </c:pt>
                <c:pt idx="2076">
                  <c:v>0.51484953703703706</c:v>
                </c:pt>
                <c:pt idx="2077">
                  <c:v>0.5148611111111111</c:v>
                </c:pt>
                <c:pt idx="2078">
                  <c:v>0.51487268518518514</c:v>
                </c:pt>
                <c:pt idx="2079">
                  <c:v>0.51488425925925929</c:v>
                </c:pt>
                <c:pt idx="2080">
                  <c:v>0.51489583333333333</c:v>
                </c:pt>
                <c:pt idx="2081">
                  <c:v>0.51490740740740737</c:v>
                </c:pt>
                <c:pt idx="2082">
                  <c:v>0.51491898148148152</c:v>
                </c:pt>
                <c:pt idx="2083">
                  <c:v>0.51493055555555556</c:v>
                </c:pt>
                <c:pt idx="2084">
                  <c:v>0.5149421296296296</c:v>
                </c:pt>
                <c:pt idx="2085">
                  <c:v>0.51495370370370375</c:v>
                </c:pt>
                <c:pt idx="2086">
                  <c:v>0.51496527777777779</c:v>
                </c:pt>
                <c:pt idx="2087">
                  <c:v>0.51498842592592597</c:v>
                </c:pt>
                <c:pt idx="2088">
                  <c:v>0.51498842592592597</c:v>
                </c:pt>
                <c:pt idx="2089">
                  <c:v>0.51501157407407405</c:v>
                </c:pt>
                <c:pt idx="2090">
                  <c:v>0.5150231481481482</c:v>
                </c:pt>
                <c:pt idx="2091">
                  <c:v>0.51503472222222224</c:v>
                </c:pt>
                <c:pt idx="2092">
                  <c:v>0.51504629629629628</c:v>
                </c:pt>
                <c:pt idx="2093">
                  <c:v>0.51505787037037032</c:v>
                </c:pt>
                <c:pt idx="2094">
                  <c:v>0.51506944444444447</c:v>
                </c:pt>
                <c:pt idx="2095">
                  <c:v>0.51508101851851851</c:v>
                </c:pt>
                <c:pt idx="2096">
                  <c:v>0.51509259259259255</c:v>
                </c:pt>
                <c:pt idx="2097">
                  <c:v>0.5151041666666667</c:v>
                </c:pt>
                <c:pt idx="2098">
                  <c:v>0.51511574074074074</c:v>
                </c:pt>
                <c:pt idx="2099">
                  <c:v>0.51512731481481477</c:v>
                </c:pt>
                <c:pt idx="2100">
                  <c:v>0.51513888888888892</c:v>
                </c:pt>
                <c:pt idx="2101">
                  <c:v>0.51515046296296296</c:v>
                </c:pt>
                <c:pt idx="2102">
                  <c:v>0.515162037037037</c:v>
                </c:pt>
                <c:pt idx="2103">
                  <c:v>0.51517361111111115</c:v>
                </c:pt>
                <c:pt idx="2104">
                  <c:v>0.51518518518518519</c:v>
                </c:pt>
                <c:pt idx="2105">
                  <c:v>0.51519675925925923</c:v>
                </c:pt>
                <c:pt idx="2106">
                  <c:v>0.51520833333333338</c:v>
                </c:pt>
                <c:pt idx="2107">
                  <c:v>0.51521990740740742</c:v>
                </c:pt>
                <c:pt idx="2108">
                  <c:v>0.51524305555555561</c:v>
                </c:pt>
                <c:pt idx="2109">
                  <c:v>0.51525462962962965</c:v>
                </c:pt>
                <c:pt idx="2110">
                  <c:v>0.51526620370370368</c:v>
                </c:pt>
                <c:pt idx="2111">
                  <c:v>0.51527777777777772</c:v>
                </c:pt>
                <c:pt idx="2112">
                  <c:v>0.51528935185185187</c:v>
                </c:pt>
                <c:pt idx="2113">
                  <c:v>0.51530092592592591</c:v>
                </c:pt>
                <c:pt idx="2114">
                  <c:v>0.51531249999999995</c:v>
                </c:pt>
                <c:pt idx="2115">
                  <c:v>0.5153240740740741</c:v>
                </c:pt>
                <c:pt idx="2116">
                  <c:v>0.51533564814814814</c:v>
                </c:pt>
                <c:pt idx="2117">
                  <c:v>0.51534722222222218</c:v>
                </c:pt>
                <c:pt idx="2118">
                  <c:v>0.51535879629629633</c:v>
                </c:pt>
                <c:pt idx="2119">
                  <c:v>0.51537037037037037</c:v>
                </c:pt>
                <c:pt idx="2120">
                  <c:v>0.51538194444444441</c:v>
                </c:pt>
                <c:pt idx="2121">
                  <c:v>0.51539351851851856</c:v>
                </c:pt>
                <c:pt idx="2122">
                  <c:v>0.5154050925925926</c:v>
                </c:pt>
                <c:pt idx="2123">
                  <c:v>0.51541666666666663</c:v>
                </c:pt>
                <c:pt idx="2124">
                  <c:v>0.51542824074074078</c:v>
                </c:pt>
                <c:pt idx="2125">
                  <c:v>0.51543981481481482</c:v>
                </c:pt>
                <c:pt idx="2126">
                  <c:v>0.51545138888888886</c:v>
                </c:pt>
                <c:pt idx="2127">
                  <c:v>0.51546296296296301</c:v>
                </c:pt>
                <c:pt idx="2128">
                  <c:v>0.51548611111111109</c:v>
                </c:pt>
                <c:pt idx="2129">
                  <c:v>0.51549768518518524</c:v>
                </c:pt>
                <c:pt idx="2130">
                  <c:v>0.51550925925925928</c:v>
                </c:pt>
                <c:pt idx="2131">
                  <c:v>0.51552083333333332</c:v>
                </c:pt>
                <c:pt idx="2132">
                  <c:v>0.51553240740740736</c:v>
                </c:pt>
                <c:pt idx="2133">
                  <c:v>0.51554398148148151</c:v>
                </c:pt>
                <c:pt idx="2134">
                  <c:v>0.51555555555555554</c:v>
                </c:pt>
                <c:pt idx="2135">
                  <c:v>0.51556712962962958</c:v>
                </c:pt>
                <c:pt idx="2136">
                  <c:v>0.51557870370370373</c:v>
                </c:pt>
                <c:pt idx="2137">
                  <c:v>0.51559027777777777</c:v>
                </c:pt>
                <c:pt idx="2138">
                  <c:v>0.51560185185185181</c:v>
                </c:pt>
                <c:pt idx="2139">
                  <c:v>0.51561342592592596</c:v>
                </c:pt>
                <c:pt idx="2140">
                  <c:v>0.515625</c:v>
                </c:pt>
                <c:pt idx="2141">
                  <c:v>0.51563657407407404</c:v>
                </c:pt>
                <c:pt idx="2142">
                  <c:v>0.51564814814814819</c:v>
                </c:pt>
                <c:pt idx="2143">
                  <c:v>0.51565972222222223</c:v>
                </c:pt>
                <c:pt idx="2144">
                  <c:v>0.51567129629629627</c:v>
                </c:pt>
                <c:pt idx="2145">
                  <c:v>0.51568287037037042</c:v>
                </c:pt>
                <c:pt idx="2146">
                  <c:v>0.51569444444444446</c:v>
                </c:pt>
                <c:pt idx="2147">
                  <c:v>0.51570601851851849</c:v>
                </c:pt>
                <c:pt idx="2148">
                  <c:v>0.51572916666666668</c:v>
                </c:pt>
                <c:pt idx="2149">
                  <c:v>0.51574074074074072</c:v>
                </c:pt>
                <c:pt idx="2150">
                  <c:v>0.51575231481481476</c:v>
                </c:pt>
                <c:pt idx="2151">
                  <c:v>0.51576388888888891</c:v>
                </c:pt>
                <c:pt idx="2152">
                  <c:v>0.51577546296296295</c:v>
                </c:pt>
                <c:pt idx="2153">
                  <c:v>0.51578703703703699</c:v>
                </c:pt>
                <c:pt idx="2154">
                  <c:v>0.51579861111111114</c:v>
                </c:pt>
                <c:pt idx="2155">
                  <c:v>0.51581018518518518</c:v>
                </c:pt>
                <c:pt idx="2156">
                  <c:v>0.51582175925925922</c:v>
                </c:pt>
                <c:pt idx="2157">
                  <c:v>0.51583333333333337</c:v>
                </c:pt>
                <c:pt idx="2158">
                  <c:v>0.5158449074074074</c:v>
                </c:pt>
                <c:pt idx="2159">
                  <c:v>0.51585648148148144</c:v>
                </c:pt>
                <c:pt idx="2160">
                  <c:v>0.51586805555555559</c:v>
                </c:pt>
                <c:pt idx="2161">
                  <c:v>0.51587962962962963</c:v>
                </c:pt>
                <c:pt idx="2162">
                  <c:v>0.51589120370370367</c:v>
                </c:pt>
                <c:pt idx="2163">
                  <c:v>0.51590277777777782</c:v>
                </c:pt>
                <c:pt idx="2164">
                  <c:v>0.51591435185185186</c:v>
                </c:pt>
                <c:pt idx="2165">
                  <c:v>0.5159259259259259</c:v>
                </c:pt>
                <c:pt idx="2166">
                  <c:v>0.51593750000000005</c:v>
                </c:pt>
                <c:pt idx="2167">
                  <c:v>0.51596064814814813</c:v>
                </c:pt>
                <c:pt idx="2168">
                  <c:v>0.51597222222222228</c:v>
                </c:pt>
                <c:pt idx="2169">
                  <c:v>0.51598379629629632</c:v>
                </c:pt>
                <c:pt idx="2170">
                  <c:v>0.51599537037037035</c:v>
                </c:pt>
                <c:pt idx="2171">
                  <c:v>0.51600694444444439</c:v>
                </c:pt>
                <c:pt idx="2172">
                  <c:v>0.51601851851851854</c:v>
                </c:pt>
                <c:pt idx="2173">
                  <c:v>0.51603009259259258</c:v>
                </c:pt>
                <c:pt idx="2174">
                  <c:v>0.51604166666666662</c:v>
                </c:pt>
                <c:pt idx="2175">
                  <c:v>0.51605324074074077</c:v>
                </c:pt>
                <c:pt idx="2176">
                  <c:v>0.51606481481481481</c:v>
                </c:pt>
                <c:pt idx="2177">
                  <c:v>0.51607638888888885</c:v>
                </c:pt>
                <c:pt idx="2178">
                  <c:v>0.516087962962963</c:v>
                </c:pt>
                <c:pt idx="2179">
                  <c:v>0.51609953703703704</c:v>
                </c:pt>
                <c:pt idx="2180">
                  <c:v>0.51611111111111108</c:v>
                </c:pt>
                <c:pt idx="2181">
                  <c:v>0.51612268518518523</c:v>
                </c:pt>
                <c:pt idx="2182">
                  <c:v>0.51613425925925926</c:v>
                </c:pt>
                <c:pt idx="2183">
                  <c:v>0.5161458333333333</c:v>
                </c:pt>
                <c:pt idx="2184">
                  <c:v>0.51615740740740745</c:v>
                </c:pt>
                <c:pt idx="2185">
                  <c:v>0.51616898148148149</c:v>
                </c:pt>
                <c:pt idx="2186">
                  <c:v>0.51619212962962968</c:v>
                </c:pt>
                <c:pt idx="2187">
                  <c:v>0.51620370370370372</c:v>
                </c:pt>
                <c:pt idx="2188">
                  <c:v>0.51621527777777776</c:v>
                </c:pt>
                <c:pt idx="2189">
                  <c:v>0.5162268518518518</c:v>
                </c:pt>
                <c:pt idx="2190">
                  <c:v>0.51623842592592595</c:v>
                </c:pt>
                <c:pt idx="2191">
                  <c:v>0.51624999999999999</c:v>
                </c:pt>
                <c:pt idx="2192">
                  <c:v>0.51626157407407403</c:v>
                </c:pt>
                <c:pt idx="2193">
                  <c:v>0.51627314814814818</c:v>
                </c:pt>
                <c:pt idx="2194">
                  <c:v>0.51628472222222221</c:v>
                </c:pt>
                <c:pt idx="2195">
                  <c:v>0.51629629629629625</c:v>
                </c:pt>
                <c:pt idx="2196">
                  <c:v>0.5163078703703704</c:v>
                </c:pt>
                <c:pt idx="2197">
                  <c:v>0.51631944444444444</c:v>
                </c:pt>
                <c:pt idx="2198">
                  <c:v>0.51633101851851848</c:v>
                </c:pt>
                <c:pt idx="2199">
                  <c:v>0.51634259259259263</c:v>
                </c:pt>
                <c:pt idx="2200">
                  <c:v>0.51635416666666667</c:v>
                </c:pt>
                <c:pt idx="2201">
                  <c:v>0.51636574074074071</c:v>
                </c:pt>
                <c:pt idx="2202">
                  <c:v>0.51637731481481486</c:v>
                </c:pt>
                <c:pt idx="2203">
                  <c:v>0.5163888888888889</c:v>
                </c:pt>
                <c:pt idx="2204">
                  <c:v>0.51640046296296294</c:v>
                </c:pt>
                <c:pt idx="2205">
                  <c:v>0.51641203703703709</c:v>
                </c:pt>
                <c:pt idx="2206">
                  <c:v>0.51643518518518516</c:v>
                </c:pt>
                <c:pt idx="2207">
                  <c:v>0.51644675925925931</c:v>
                </c:pt>
                <c:pt idx="2208">
                  <c:v>0.51645833333333335</c:v>
                </c:pt>
                <c:pt idx="2209">
                  <c:v>0.51646990740740739</c:v>
                </c:pt>
                <c:pt idx="2210">
                  <c:v>0.51648148148148143</c:v>
                </c:pt>
                <c:pt idx="2211">
                  <c:v>0.51649305555555558</c:v>
                </c:pt>
                <c:pt idx="2212">
                  <c:v>0.51650462962962962</c:v>
                </c:pt>
                <c:pt idx="2213">
                  <c:v>0.51651620370370366</c:v>
                </c:pt>
                <c:pt idx="2214">
                  <c:v>0.51652777777777781</c:v>
                </c:pt>
                <c:pt idx="2215">
                  <c:v>0.51653935185185185</c:v>
                </c:pt>
                <c:pt idx="2216">
                  <c:v>0.51655092592592589</c:v>
                </c:pt>
                <c:pt idx="2217">
                  <c:v>0.51656250000000004</c:v>
                </c:pt>
                <c:pt idx="2218">
                  <c:v>0.51657407407407407</c:v>
                </c:pt>
                <c:pt idx="2219">
                  <c:v>0.51658564814814811</c:v>
                </c:pt>
                <c:pt idx="2220">
                  <c:v>0.51659722222222226</c:v>
                </c:pt>
                <c:pt idx="2221">
                  <c:v>0.5166087962962963</c:v>
                </c:pt>
                <c:pt idx="2222">
                  <c:v>0.51662037037037034</c:v>
                </c:pt>
                <c:pt idx="2223">
                  <c:v>0.51663194444444449</c:v>
                </c:pt>
                <c:pt idx="2224">
                  <c:v>0.51664351851851853</c:v>
                </c:pt>
                <c:pt idx="2225">
                  <c:v>0.51665509259259257</c:v>
                </c:pt>
                <c:pt idx="2226">
                  <c:v>0.51666666666666672</c:v>
                </c:pt>
                <c:pt idx="2227">
                  <c:v>0.5166898148148148</c:v>
                </c:pt>
                <c:pt idx="2228">
                  <c:v>0.51670138888888884</c:v>
                </c:pt>
                <c:pt idx="2229">
                  <c:v>0.51671296296296299</c:v>
                </c:pt>
                <c:pt idx="2230">
                  <c:v>0.51672453703703702</c:v>
                </c:pt>
                <c:pt idx="2231">
                  <c:v>0.51673611111111106</c:v>
                </c:pt>
                <c:pt idx="2232">
                  <c:v>0.51674768518518521</c:v>
                </c:pt>
                <c:pt idx="2233">
                  <c:v>0.51675925925925925</c:v>
                </c:pt>
                <c:pt idx="2234">
                  <c:v>0.51677083333333329</c:v>
                </c:pt>
                <c:pt idx="2235">
                  <c:v>0.51678240740740744</c:v>
                </c:pt>
                <c:pt idx="2236">
                  <c:v>0.51679398148148148</c:v>
                </c:pt>
                <c:pt idx="2237">
                  <c:v>0.51680555555555552</c:v>
                </c:pt>
                <c:pt idx="2238">
                  <c:v>0.51681712962962967</c:v>
                </c:pt>
                <c:pt idx="2239">
                  <c:v>0.51682870370370371</c:v>
                </c:pt>
                <c:pt idx="2240">
                  <c:v>0.51684027777777775</c:v>
                </c:pt>
                <c:pt idx="2241">
                  <c:v>0.5168518518518519</c:v>
                </c:pt>
                <c:pt idx="2242">
                  <c:v>0.51686342592592593</c:v>
                </c:pt>
                <c:pt idx="2243">
                  <c:v>0.51687499999999997</c:v>
                </c:pt>
                <c:pt idx="2244">
                  <c:v>0.51688657407407412</c:v>
                </c:pt>
                <c:pt idx="2245">
                  <c:v>0.51689814814814816</c:v>
                </c:pt>
                <c:pt idx="2246">
                  <c:v>0.51692129629629635</c:v>
                </c:pt>
                <c:pt idx="2247">
                  <c:v>0.51693287037037039</c:v>
                </c:pt>
                <c:pt idx="2248">
                  <c:v>0.51694444444444443</c:v>
                </c:pt>
                <c:pt idx="2249">
                  <c:v>0.51695601851851847</c:v>
                </c:pt>
                <c:pt idx="2250">
                  <c:v>0.51696759259259262</c:v>
                </c:pt>
                <c:pt idx="2251">
                  <c:v>0.51697916666666666</c:v>
                </c:pt>
                <c:pt idx="2252">
                  <c:v>0.5169907407407407</c:v>
                </c:pt>
                <c:pt idx="2253">
                  <c:v>0.51700231481481485</c:v>
                </c:pt>
                <c:pt idx="2254">
                  <c:v>0.51701388888888888</c:v>
                </c:pt>
                <c:pt idx="2255">
                  <c:v>0.51702546296296292</c:v>
                </c:pt>
                <c:pt idx="2256">
                  <c:v>0.51703703703703707</c:v>
                </c:pt>
                <c:pt idx="2257">
                  <c:v>0.51704861111111111</c:v>
                </c:pt>
                <c:pt idx="2258">
                  <c:v>0.51706018518518515</c:v>
                </c:pt>
                <c:pt idx="2259">
                  <c:v>0.5170717592592593</c:v>
                </c:pt>
                <c:pt idx="2260">
                  <c:v>0.51708333333333334</c:v>
                </c:pt>
                <c:pt idx="2261">
                  <c:v>0.51709490740740738</c:v>
                </c:pt>
                <c:pt idx="2262">
                  <c:v>0.51710648148148153</c:v>
                </c:pt>
                <c:pt idx="2263">
                  <c:v>0.51711805555555557</c:v>
                </c:pt>
                <c:pt idx="2264">
                  <c:v>0.51712962962962961</c:v>
                </c:pt>
                <c:pt idx="2265">
                  <c:v>0.51715277777777779</c:v>
                </c:pt>
                <c:pt idx="2266">
                  <c:v>0.51716435185185183</c:v>
                </c:pt>
                <c:pt idx="2267">
                  <c:v>0.51717592592592587</c:v>
                </c:pt>
                <c:pt idx="2268">
                  <c:v>0.51718750000000002</c:v>
                </c:pt>
                <c:pt idx="2269">
                  <c:v>0.51719907407407406</c:v>
                </c:pt>
                <c:pt idx="2270">
                  <c:v>0.5172106481481481</c:v>
                </c:pt>
                <c:pt idx="2271">
                  <c:v>0.51722222222222225</c:v>
                </c:pt>
                <c:pt idx="2272">
                  <c:v>0.51723379629629629</c:v>
                </c:pt>
                <c:pt idx="2273">
                  <c:v>0.51724537037037033</c:v>
                </c:pt>
                <c:pt idx="2274">
                  <c:v>0.51725694444444448</c:v>
                </c:pt>
                <c:pt idx="2275">
                  <c:v>0.51726851851851852</c:v>
                </c:pt>
                <c:pt idx="2276">
                  <c:v>0.51728009259259256</c:v>
                </c:pt>
                <c:pt idx="2277">
                  <c:v>0.51729166666666671</c:v>
                </c:pt>
                <c:pt idx="2278">
                  <c:v>0.51730324074074074</c:v>
                </c:pt>
                <c:pt idx="2279">
                  <c:v>0.51731481481481478</c:v>
                </c:pt>
                <c:pt idx="2280">
                  <c:v>0.51732638888888893</c:v>
                </c:pt>
                <c:pt idx="2281">
                  <c:v>0.51733796296296297</c:v>
                </c:pt>
                <c:pt idx="2282">
                  <c:v>0.51734953703703701</c:v>
                </c:pt>
                <c:pt idx="2283">
                  <c:v>0.51736111111111116</c:v>
                </c:pt>
                <c:pt idx="2284">
                  <c:v>0.5173726851851852</c:v>
                </c:pt>
                <c:pt idx="2285">
                  <c:v>0.51739583333333339</c:v>
                </c:pt>
                <c:pt idx="2286">
                  <c:v>0.51740740740740743</c:v>
                </c:pt>
                <c:pt idx="2287">
                  <c:v>0.51741898148148147</c:v>
                </c:pt>
                <c:pt idx="2288">
                  <c:v>0.5174305555555555</c:v>
                </c:pt>
                <c:pt idx="2289">
                  <c:v>0.51744212962962965</c:v>
                </c:pt>
                <c:pt idx="2290">
                  <c:v>0.51745370370370369</c:v>
                </c:pt>
                <c:pt idx="2291">
                  <c:v>0.51746527777777773</c:v>
                </c:pt>
                <c:pt idx="2292">
                  <c:v>0.51747685185185188</c:v>
                </c:pt>
                <c:pt idx="2293">
                  <c:v>0.51748842592592592</c:v>
                </c:pt>
                <c:pt idx="2294">
                  <c:v>0.51749999999999996</c:v>
                </c:pt>
                <c:pt idx="2295">
                  <c:v>0.51751157407407411</c:v>
                </c:pt>
                <c:pt idx="2296">
                  <c:v>0.51752314814814815</c:v>
                </c:pt>
                <c:pt idx="2297">
                  <c:v>0.51753472222222219</c:v>
                </c:pt>
                <c:pt idx="2298">
                  <c:v>0.51754629629629634</c:v>
                </c:pt>
                <c:pt idx="2299">
                  <c:v>0.51755787037037038</c:v>
                </c:pt>
                <c:pt idx="2300">
                  <c:v>0.51756944444444442</c:v>
                </c:pt>
                <c:pt idx="2301">
                  <c:v>0.51758101851851857</c:v>
                </c:pt>
                <c:pt idx="2302">
                  <c:v>0.5175925925925926</c:v>
                </c:pt>
                <c:pt idx="2303">
                  <c:v>0.51760416666666664</c:v>
                </c:pt>
                <c:pt idx="2304">
                  <c:v>0.51762731481481483</c:v>
                </c:pt>
                <c:pt idx="2305">
                  <c:v>0.51763888888888887</c:v>
                </c:pt>
                <c:pt idx="2306">
                  <c:v>0.51765046296296291</c:v>
                </c:pt>
                <c:pt idx="2307">
                  <c:v>0.51766203703703706</c:v>
                </c:pt>
                <c:pt idx="2308">
                  <c:v>0.5176736111111111</c:v>
                </c:pt>
                <c:pt idx="2309">
                  <c:v>0.51768518518518514</c:v>
                </c:pt>
                <c:pt idx="2310">
                  <c:v>0.51769675925925929</c:v>
                </c:pt>
                <c:pt idx="2311">
                  <c:v>0.51770833333333333</c:v>
                </c:pt>
                <c:pt idx="2312">
                  <c:v>0.51771990740740736</c:v>
                </c:pt>
                <c:pt idx="2313">
                  <c:v>0.51773148148148151</c:v>
                </c:pt>
                <c:pt idx="2314">
                  <c:v>0.51774305555555555</c:v>
                </c:pt>
                <c:pt idx="2315">
                  <c:v>0.51775462962962959</c:v>
                </c:pt>
                <c:pt idx="2316">
                  <c:v>0.51776620370370374</c:v>
                </c:pt>
                <c:pt idx="2317">
                  <c:v>0.51777777777777778</c:v>
                </c:pt>
                <c:pt idx="2318">
                  <c:v>0.51778935185185182</c:v>
                </c:pt>
                <c:pt idx="2319">
                  <c:v>0.51780092592592597</c:v>
                </c:pt>
                <c:pt idx="2320">
                  <c:v>0.51781250000000001</c:v>
                </c:pt>
                <c:pt idx="2321">
                  <c:v>0.51782407407407405</c:v>
                </c:pt>
                <c:pt idx="2322">
                  <c:v>0.5178356481481482</c:v>
                </c:pt>
                <c:pt idx="2323">
                  <c:v>0.51784722222222224</c:v>
                </c:pt>
                <c:pt idx="2324">
                  <c:v>0.51787037037037043</c:v>
                </c:pt>
                <c:pt idx="2325">
                  <c:v>0.51788194444444446</c:v>
                </c:pt>
                <c:pt idx="2326">
                  <c:v>0.5178935185185185</c:v>
                </c:pt>
                <c:pt idx="2327">
                  <c:v>0.51790509259259254</c:v>
                </c:pt>
                <c:pt idx="2328">
                  <c:v>0.51791666666666669</c:v>
                </c:pt>
                <c:pt idx="2329">
                  <c:v>0.51792824074074073</c:v>
                </c:pt>
                <c:pt idx="2330">
                  <c:v>0.51793981481481477</c:v>
                </c:pt>
                <c:pt idx="2331">
                  <c:v>0.51795138888888892</c:v>
                </c:pt>
                <c:pt idx="2332">
                  <c:v>0.51796296296296296</c:v>
                </c:pt>
                <c:pt idx="2333">
                  <c:v>0.517974537037037</c:v>
                </c:pt>
                <c:pt idx="2334">
                  <c:v>0.51798611111111115</c:v>
                </c:pt>
                <c:pt idx="2335">
                  <c:v>0.51799768518518519</c:v>
                </c:pt>
                <c:pt idx="2336">
                  <c:v>0.51800925925925922</c:v>
                </c:pt>
                <c:pt idx="2337">
                  <c:v>0.51802083333333337</c:v>
                </c:pt>
                <c:pt idx="2338">
                  <c:v>0.51803240740740741</c:v>
                </c:pt>
                <c:pt idx="2339">
                  <c:v>0.51804398148148145</c:v>
                </c:pt>
                <c:pt idx="2340">
                  <c:v>0.5180555555555556</c:v>
                </c:pt>
                <c:pt idx="2341">
                  <c:v>0.51806712962962964</c:v>
                </c:pt>
                <c:pt idx="2342">
                  <c:v>0.51807870370370368</c:v>
                </c:pt>
                <c:pt idx="2343">
                  <c:v>0.51810185185185187</c:v>
                </c:pt>
                <c:pt idx="2344">
                  <c:v>0.51811342592592591</c:v>
                </c:pt>
                <c:pt idx="2345">
                  <c:v>0.51812499999999995</c:v>
                </c:pt>
                <c:pt idx="2346">
                  <c:v>0.5181365740740741</c:v>
                </c:pt>
                <c:pt idx="2347">
                  <c:v>0.51814814814814814</c:v>
                </c:pt>
                <c:pt idx="2348">
                  <c:v>0.51815972222222217</c:v>
                </c:pt>
                <c:pt idx="2349">
                  <c:v>0.51817129629629632</c:v>
                </c:pt>
                <c:pt idx="2350">
                  <c:v>0.51818287037037036</c:v>
                </c:pt>
                <c:pt idx="2351">
                  <c:v>0.5181944444444444</c:v>
                </c:pt>
                <c:pt idx="2352">
                  <c:v>0.51820601851851855</c:v>
                </c:pt>
                <c:pt idx="2353">
                  <c:v>0.51821759259259259</c:v>
                </c:pt>
                <c:pt idx="2354">
                  <c:v>0.51822916666666663</c:v>
                </c:pt>
                <c:pt idx="2355">
                  <c:v>0.51824074074074078</c:v>
                </c:pt>
                <c:pt idx="2356">
                  <c:v>0.51825231481481482</c:v>
                </c:pt>
                <c:pt idx="2357">
                  <c:v>0.51826388888888886</c:v>
                </c:pt>
                <c:pt idx="2358">
                  <c:v>0.51827546296296301</c:v>
                </c:pt>
                <c:pt idx="2359">
                  <c:v>0.51828703703703705</c:v>
                </c:pt>
                <c:pt idx="2360">
                  <c:v>0.51829861111111108</c:v>
                </c:pt>
                <c:pt idx="2361">
                  <c:v>0.51831018518518523</c:v>
                </c:pt>
                <c:pt idx="2362">
                  <c:v>0.51832175925925927</c:v>
                </c:pt>
                <c:pt idx="2363">
                  <c:v>0.51833333333333331</c:v>
                </c:pt>
                <c:pt idx="2364">
                  <c:v>0.5183564814814815</c:v>
                </c:pt>
                <c:pt idx="2365">
                  <c:v>0.51836805555555554</c:v>
                </c:pt>
                <c:pt idx="2366">
                  <c:v>0.51837962962962958</c:v>
                </c:pt>
                <c:pt idx="2367">
                  <c:v>0.51839120370370373</c:v>
                </c:pt>
                <c:pt idx="2368">
                  <c:v>0.51840277777777777</c:v>
                </c:pt>
                <c:pt idx="2369">
                  <c:v>0.51841435185185181</c:v>
                </c:pt>
                <c:pt idx="2370">
                  <c:v>0.51842592592592596</c:v>
                </c:pt>
                <c:pt idx="2371">
                  <c:v>0.5184375</c:v>
                </c:pt>
                <c:pt idx="2372">
                  <c:v>0.51844907407407403</c:v>
                </c:pt>
                <c:pt idx="2373">
                  <c:v>0.51846064814814818</c:v>
                </c:pt>
                <c:pt idx="2374">
                  <c:v>0.51847222222222222</c:v>
                </c:pt>
                <c:pt idx="2375">
                  <c:v>0.51848379629629626</c:v>
                </c:pt>
                <c:pt idx="2376">
                  <c:v>0.51849537037037041</c:v>
                </c:pt>
                <c:pt idx="2377">
                  <c:v>0.51850694444444445</c:v>
                </c:pt>
                <c:pt idx="2378">
                  <c:v>0.51851851851851849</c:v>
                </c:pt>
                <c:pt idx="2379">
                  <c:v>0.51853009259259264</c:v>
                </c:pt>
                <c:pt idx="2380">
                  <c:v>0.51854166666666668</c:v>
                </c:pt>
                <c:pt idx="2381">
                  <c:v>0.51855324074074072</c:v>
                </c:pt>
                <c:pt idx="2382">
                  <c:v>0.51856481481481487</c:v>
                </c:pt>
                <c:pt idx="2383">
                  <c:v>0.51857638888888891</c:v>
                </c:pt>
                <c:pt idx="2384">
                  <c:v>0.51859953703703698</c:v>
                </c:pt>
                <c:pt idx="2385">
                  <c:v>0.51861111111111113</c:v>
                </c:pt>
                <c:pt idx="2386">
                  <c:v>0.51862268518518517</c:v>
                </c:pt>
                <c:pt idx="2387">
                  <c:v>0.51863425925925921</c:v>
                </c:pt>
                <c:pt idx="2388">
                  <c:v>0.51864583333333336</c:v>
                </c:pt>
                <c:pt idx="2389">
                  <c:v>0.5186574074074074</c:v>
                </c:pt>
                <c:pt idx="2390">
                  <c:v>0.51866898148148144</c:v>
                </c:pt>
                <c:pt idx="2391">
                  <c:v>0.51868055555555559</c:v>
                </c:pt>
                <c:pt idx="2392">
                  <c:v>0.51869212962962963</c:v>
                </c:pt>
                <c:pt idx="2393">
                  <c:v>0.51870370370370367</c:v>
                </c:pt>
                <c:pt idx="2394">
                  <c:v>0.51871527777777782</c:v>
                </c:pt>
                <c:pt idx="2395">
                  <c:v>0.51872685185185186</c:v>
                </c:pt>
                <c:pt idx="2396">
                  <c:v>0.51873842592592589</c:v>
                </c:pt>
                <c:pt idx="2397">
                  <c:v>0.51875000000000004</c:v>
                </c:pt>
                <c:pt idx="2398">
                  <c:v>0.51876157407407408</c:v>
                </c:pt>
                <c:pt idx="2399">
                  <c:v>0.51877314814814812</c:v>
                </c:pt>
                <c:pt idx="2400">
                  <c:v>0.51878472222222227</c:v>
                </c:pt>
                <c:pt idx="2401">
                  <c:v>0.51879629629629631</c:v>
                </c:pt>
                <c:pt idx="2402">
                  <c:v>0.51880787037037035</c:v>
                </c:pt>
                <c:pt idx="2403">
                  <c:v>0.51883101851851854</c:v>
                </c:pt>
                <c:pt idx="2404">
                  <c:v>0.51884259259259258</c:v>
                </c:pt>
                <c:pt idx="2405">
                  <c:v>0.51885416666666662</c:v>
                </c:pt>
                <c:pt idx="2406">
                  <c:v>0.51886574074074077</c:v>
                </c:pt>
                <c:pt idx="2407">
                  <c:v>0.51887731481481481</c:v>
                </c:pt>
                <c:pt idx="2408">
                  <c:v>0.51888888888888884</c:v>
                </c:pt>
                <c:pt idx="2409">
                  <c:v>0.51890046296296299</c:v>
                </c:pt>
                <c:pt idx="2410">
                  <c:v>0.51891203703703703</c:v>
                </c:pt>
                <c:pt idx="2411">
                  <c:v>0.51892361111111107</c:v>
                </c:pt>
                <c:pt idx="2412">
                  <c:v>0.51893518518518522</c:v>
                </c:pt>
                <c:pt idx="2413">
                  <c:v>0.51894675925925926</c:v>
                </c:pt>
                <c:pt idx="2414">
                  <c:v>0.5189583333333333</c:v>
                </c:pt>
                <c:pt idx="2415">
                  <c:v>0.51896990740740745</c:v>
                </c:pt>
                <c:pt idx="2416">
                  <c:v>0.51898148148148149</c:v>
                </c:pt>
                <c:pt idx="2417">
                  <c:v>0.51899305555555553</c:v>
                </c:pt>
                <c:pt idx="2418">
                  <c:v>0.51900462962962968</c:v>
                </c:pt>
                <c:pt idx="2419">
                  <c:v>0.51901620370370372</c:v>
                </c:pt>
                <c:pt idx="2420">
                  <c:v>0.51902777777777775</c:v>
                </c:pt>
                <c:pt idx="2421">
                  <c:v>0.5190393518518519</c:v>
                </c:pt>
                <c:pt idx="2422">
                  <c:v>0.51905092592592594</c:v>
                </c:pt>
                <c:pt idx="2423">
                  <c:v>0.51907407407407402</c:v>
                </c:pt>
                <c:pt idx="2424">
                  <c:v>0.51908564814814817</c:v>
                </c:pt>
                <c:pt idx="2425">
                  <c:v>0.51909722222222221</c:v>
                </c:pt>
                <c:pt idx="2426">
                  <c:v>0.51910879629629625</c:v>
                </c:pt>
                <c:pt idx="2427">
                  <c:v>0.5191203703703704</c:v>
                </c:pt>
                <c:pt idx="2428">
                  <c:v>0.51913194444444444</c:v>
                </c:pt>
                <c:pt idx="2429">
                  <c:v>0.51914351851851848</c:v>
                </c:pt>
                <c:pt idx="2430">
                  <c:v>0.51915509259259263</c:v>
                </c:pt>
                <c:pt idx="2431">
                  <c:v>0.51916666666666667</c:v>
                </c:pt>
                <c:pt idx="2432">
                  <c:v>0.5191782407407407</c:v>
                </c:pt>
                <c:pt idx="2433">
                  <c:v>0.51918981481481485</c:v>
                </c:pt>
                <c:pt idx="2434">
                  <c:v>0.51920138888888889</c:v>
                </c:pt>
                <c:pt idx="2435">
                  <c:v>0.51921296296296293</c:v>
                </c:pt>
                <c:pt idx="2436">
                  <c:v>0.51922453703703708</c:v>
                </c:pt>
                <c:pt idx="2437">
                  <c:v>0.51923611111111112</c:v>
                </c:pt>
                <c:pt idx="2438">
                  <c:v>0.51924768518518516</c:v>
                </c:pt>
                <c:pt idx="2439">
                  <c:v>0.51925925925925931</c:v>
                </c:pt>
                <c:pt idx="2440">
                  <c:v>0.51927083333333335</c:v>
                </c:pt>
                <c:pt idx="2441">
                  <c:v>0.51928240740740739</c:v>
                </c:pt>
                <c:pt idx="2442">
                  <c:v>0.51930555555555558</c:v>
                </c:pt>
                <c:pt idx="2443">
                  <c:v>0.51931712962962961</c:v>
                </c:pt>
                <c:pt idx="2444">
                  <c:v>0.51932870370370365</c:v>
                </c:pt>
                <c:pt idx="2445">
                  <c:v>0.5193402777777778</c:v>
                </c:pt>
                <c:pt idx="2446">
                  <c:v>0.51935185185185184</c:v>
                </c:pt>
                <c:pt idx="2447">
                  <c:v>0.51936342592592588</c:v>
                </c:pt>
                <c:pt idx="2448">
                  <c:v>0.51937500000000003</c:v>
                </c:pt>
                <c:pt idx="2449">
                  <c:v>0.51938657407407407</c:v>
                </c:pt>
                <c:pt idx="2450">
                  <c:v>0.51939814814814811</c:v>
                </c:pt>
                <c:pt idx="2451">
                  <c:v>0.51940972222222226</c:v>
                </c:pt>
                <c:pt idx="2452">
                  <c:v>0.5194212962962963</c:v>
                </c:pt>
                <c:pt idx="2453">
                  <c:v>0.51943287037037034</c:v>
                </c:pt>
                <c:pt idx="2454">
                  <c:v>0.51944444444444449</c:v>
                </c:pt>
                <c:pt idx="2455">
                  <c:v>0.51945601851851853</c:v>
                </c:pt>
                <c:pt idx="2456">
                  <c:v>0.51946759259259256</c:v>
                </c:pt>
                <c:pt idx="2457">
                  <c:v>0.51947916666666671</c:v>
                </c:pt>
                <c:pt idx="2458">
                  <c:v>0.51949074074074075</c:v>
                </c:pt>
                <c:pt idx="2459">
                  <c:v>0.51950231481481479</c:v>
                </c:pt>
                <c:pt idx="2460">
                  <c:v>0.51951388888888894</c:v>
                </c:pt>
                <c:pt idx="2461">
                  <c:v>0.51953703703703702</c:v>
                </c:pt>
                <c:pt idx="2462">
                  <c:v>0.51953703703703702</c:v>
                </c:pt>
                <c:pt idx="2463">
                  <c:v>0.51956018518518521</c:v>
                </c:pt>
                <c:pt idx="2464">
                  <c:v>0.51957175925925925</c:v>
                </c:pt>
                <c:pt idx="2465">
                  <c:v>0.51958333333333329</c:v>
                </c:pt>
                <c:pt idx="2466">
                  <c:v>0.51959490740740744</c:v>
                </c:pt>
                <c:pt idx="2467">
                  <c:v>0.51960648148148147</c:v>
                </c:pt>
                <c:pt idx="2468">
                  <c:v>0.51961805555555551</c:v>
                </c:pt>
                <c:pt idx="2469">
                  <c:v>0.51962962962962966</c:v>
                </c:pt>
                <c:pt idx="2470">
                  <c:v>0.5196412037037037</c:v>
                </c:pt>
                <c:pt idx="2471">
                  <c:v>0.51965277777777774</c:v>
                </c:pt>
                <c:pt idx="2472">
                  <c:v>0.51966435185185189</c:v>
                </c:pt>
                <c:pt idx="2473">
                  <c:v>0.51967592592592593</c:v>
                </c:pt>
                <c:pt idx="2474">
                  <c:v>0.51968749999999997</c:v>
                </c:pt>
                <c:pt idx="2475">
                  <c:v>0.51969907407407412</c:v>
                </c:pt>
                <c:pt idx="2476">
                  <c:v>0.51971064814814816</c:v>
                </c:pt>
                <c:pt idx="2477">
                  <c:v>0.5197222222222222</c:v>
                </c:pt>
                <c:pt idx="2478">
                  <c:v>0.51973379629629635</c:v>
                </c:pt>
                <c:pt idx="2479">
                  <c:v>0.51974537037037039</c:v>
                </c:pt>
                <c:pt idx="2480">
                  <c:v>0.51975694444444442</c:v>
                </c:pt>
                <c:pt idx="2481">
                  <c:v>0.51976851851851846</c:v>
                </c:pt>
                <c:pt idx="2482">
                  <c:v>0.51978009259259261</c:v>
                </c:pt>
                <c:pt idx="2483">
                  <c:v>0.51980324074074069</c:v>
                </c:pt>
                <c:pt idx="2484">
                  <c:v>0.51981481481481484</c:v>
                </c:pt>
                <c:pt idx="2485">
                  <c:v>0.51982638888888888</c:v>
                </c:pt>
                <c:pt idx="2486">
                  <c:v>0.51983796296296292</c:v>
                </c:pt>
                <c:pt idx="2487">
                  <c:v>0.51984953703703707</c:v>
                </c:pt>
                <c:pt idx="2488">
                  <c:v>0.51986111111111111</c:v>
                </c:pt>
                <c:pt idx="2489">
                  <c:v>0.51987268518518515</c:v>
                </c:pt>
                <c:pt idx="2490">
                  <c:v>0.5198842592592593</c:v>
                </c:pt>
                <c:pt idx="2491">
                  <c:v>0.51989583333333333</c:v>
                </c:pt>
                <c:pt idx="2492">
                  <c:v>0.51990740740740737</c:v>
                </c:pt>
                <c:pt idx="2493">
                  <c:v>0.51991898148148152</c:v>
                </c:pt>
                <c:pt idx="2494">
                  <c:v>0.51993055555555556</c:v>
                </c:pt>
                <c:pt idx="2495">
                  <c:v>0.5199421296296296</c:v>
                </c:pt>
                <c:pt idx="2496">
                  <c:v>0.51995370370370375</c:v>
                </c:pt>
                <c:pt idx="2497">
                  <c:v>0.51996527777777779</c:v>
                </c:pt>
                <c:pt idx="2498">
                  <c:v>0.51997685185185183</c:v>
                </c:pt>
                <c:pt idx="2499">
                  <c:v>0.51998842592592598</c:v>
                </c:pt>
                <c:pt idx="2500">
                  <c:v>0.52</c:v>
                </c:pt>
                <c:pt idx="2501">
                  <c:v>0.52001157407407406</c:v>
                </c:pt>
                <c:pt idx="2502">
                  <c:v>0.5200231481481481</c:v>
                </c:pt>
                <c:pt idx="2503">
                  <c:v>0.52004629629629628</c:v>
                </c:pt>
                <c:pt idx="2504">
                  <c:v>0.52005787037037032</c:v>
                </c:pt>
                <c:pt idx="2505">
                  <c:v>0.52006944444444447</c:v>
                </c:pt>
                <c:pt idx="2506">
                  <c:v>0.52008101851851851</c:v>
                </c:pt>
                <c:pt idx="2507">
                  <c:v>0.52009259259259255</c:v>
                </c:pt>
                <c:pt idx="2508">
                  <c:v>0.5201041666666667</c:v>
                </c:pt>
                <c:pt idx="2509">
                  <c:v>0.52011574074074074</c:v>
                </c:pt>
                <c:pt idx="2510">
                  <c:v>0.52012731481481478</c:v>
                </c:pt>
                <c:pt idx="2511">
                  <c:v>0.52013888888888893</c:v>
                </c:pt>
                <c:pt idx="2512">
                  <c:v>0.52015046296296297</c:v>
                </c:pt>
                <c:pt idx="2513">
                  <c:v>0.52016203703703701</c:v>
                </c:pt>
                <c:pt idx="2514">
                  <c:v>0.52017361111111116</c:v>
                </c:pt>
                <c:pt idx="2515">
                  <c:v>0.52018518518518519</c:v>
                </c:pt>
                <c:pt idx="2516">
                  <c:v>0.52019675925925923</c:v>
                </c:pt>
                <c:pt idx="2517">
                  <c:v>0.52020833333333338</c:v>
                </c:pt>
                <c:pt idx="2518">
                  <c:v>0.52021990740740742</c:v>
                </c:pt>
                <c:pt idx="2519">
                  <c:v>0.52023148148148146</c:v>
                </c:pt>
                <c:pt idx="2520">
                  <c:v>0.5202430555555555</c:v>
                </c:pt>
                <c:pt idx="2521">
                  <c:v>0.52025462962962965</c:v>
                </c:pt>
                <c:pt idx="2522">
                  <c:v>0.52027777777777773</c:v>
                </c:pt>
                <c:pt idx="2523">
                  <c:v>0.52028935185185188</c:v>
                </c:pt>
                <c:pt idx="2524">
                  <c:v>0.52030092592592592</c:v>
                </c:pt>
                <c:pt idx="2525">
                  <c:v>0.52031249999999996</c:v>
                </c:pt>
                <c:pt idx="2526">
                  <c:v>0.52032407407407411</c:v>
                </c:pt>
                <c:pt idx="2527">
                  <c:v>0.52033564814814814</c:v>
                </c:pt>
                <c:pt idx="2528">
                  <c:v>0.52034722222222218</c:v>
                </c:pt>
                <c:pt idx="2529">
                  <c:v>0.52035879629629633</c:v>
                </c:pt>
                <c:pt idx="2530">
                  <c:v>0.52037037037037037</c:v>
                </c:pt>
                <c:pt idx="2531">
                  <c:v>0.52038194444444441</c:v>
                </c:pt>
                <c:pt idx="2532">
                  <c:v>0.52039351851851856</c:v>
                </c:pt>
                <c:pt idx="2533">
                  <c:v>0.5204050925925926</c:v>
                </c:pt>
                <c:pt idx="2534">
                  <c:v>0.52041666666666664</c:v>
                </c:pt>
                <c:pt idx="2535">
                  <c:v>0.52042824074074079</c:v>
                </c:pt>
                <c:pt idx="2536">
                  <c:v>0.52043981481481483</c:v>
                </c:pt>
                <c:pt idx="2537">
                  <c:v>0.52045138888888887</c:v>
                </c:pt>
                <c:pt idx="2538">
                  <c:v>0.52046296296296302</c:v>
                </c:pt>
                <c:pt idx="2539">
                  <c:v>0.52047453703703705</c:v>
                </c:pt>
                <c:pt idx="2540">
                  <c:v>0.52048611111111109</c:v>
                </c:pt>
                <c:pt idx="2541">
                  <c:v>0.52049768518518513</c:v>
                </c:pt>
                <c:pt idx="2542">
                  <c:v>0.52052083333333332</c:v>
                </c:pt>
                <c:pt idx="2543">
                  <c:v>0.52053240740740736</c:v>
                </c:pt>
                <c:pt idx="2544">
                  <c:v>0.52054398148148151</c:v>
                </c:pt>
                <c:pt idx="2545">
                  <c:v>0.52055555555555555</c:v>
                </c:pt>
                <c:pt idx="2546">
                  <c:v>0.52056712962962959</c:v>
                </c:pt>
                <c:pt idx="2547">
                  <c:v>0.52057870370370374</c:v>
                </c:pt>
                <c:pt idx="2548">
                  <c:v>0.52059027777777778</c:v>
                </c:pt>
                <c:pt idx="2549">
                  <c:v>0.52060185185185182</c:v>
                </c:pt>
                <c:pt idx="2550">
                  <c:v>0.52061342592592597</c:v>
                </c:pt>
                <c:pt idx="2551">
                  <c:v>0.520625</c:v>
                </c:pt>
                <c:pt idx="2552">
                  <c:v>0.52063657407407404</c:v>
                </c:pt>
                <c:pt idx="2553">
                  <c:v>0.52064814814814819</c:v>
                </c:pt>
                <c:pt idx="2554">
                  <c:v>0.52065972222222223</c:v>
                </c:pt>
                <c:pt idx="2555">
                  <c:v>0.52067129629629627</c:v>
                </c:pt>
                <c:pt idx="2556">
                  <c:v>0.52068287037037042</c:v>
                </c:pt>
                <c:pt idx="2557">
                  <c:v>0.52069444444444446</c:v>
                </c:pt>
                <c:pt idx="2558">
                  <c:v>0.5207060185185185</c:v>
                </c:pt>
                <c:pt idx="2559">
                  <c:v>0.52071759259259254</c:v>
                </c:pt>
                <c:pt idx="2560">
                  <c:v>0.52072916666666669</c:v>
                </c:pt>
                <c:pt idx="2561">
                  <c:v>0.52075231481481477</c:v>
                </c:pt>
                <c:pt idx="2562">
                  <c:v>0.52076388888888892</c:v>
                </c:pt>
                <c:pt idx="2563">
                  <c:v>0.52077546296296295</c:v>
                </c:pt>
                <c:pt idx="2564">
                  <c:v>0.52078703703703699</c:v>
                </c:pt>
                <c:pt idx="2565">
                  <c:v>0.52079861111111114</c:v>
                </c:pt>
                <c:pt idx="2566">
                  <c:v>0.52081018518518518</c:v>
                </c:pt>
                <c:pt idx="2567">
                  <c:v>0.52082175925925922</c:v>
                </c:pt>
              </c:numCache>
            </c:numRef>
          </c:xVal>
          <c:yVal>
            <c:numRef>
              <c:f>Summary_Y4Q8Q6Q7QB_1Aug23!$K$2:$K$2569</c:f>
              <c:numCache>
                <c:formatCode>General</c:formatCode>
                <c:ptCount val="2568"/>
                <c:pt idx="5">
                  <c:v>-6.8564333333333391E-5</c:v>
                </c:pt>
                <c:pt idx="6">
                  <c:v>-7.2479499999999922E-5</c:v>
                </c:pt>
                <c:pt idx="7">
                  <c:v>-7.0370833333333375E-5</c:v>
                </c:pt>
                <c:pt idx="8">
                  <c:v>-7.6317333333333274E-5</c:v>
                </c:pt>
                <c:pt idx="9">
                  <c:v>-7.5670666666666653E-5</c:v>
                </c:pt>
                <c:pt idx="10">
                  <c:v>-7.1486833333333382E-5</c:v>
                </c:pt>
                <c:pt idx="11">
                  <c:v>-7.3057333333333336E-5</c:v>
                </c:pt>
                <c:pt idx="12">
                  <c:v>-6.8563833333333437E-5</c:v>
                </c:pt>
                <c:pt idx="13">
                  <c:v>-6.6242166666666681E-5</c:v>
                </c:pt>
                <c:pt idx="14">
                  <c:v>-6.2611000000000069E-5</c:v>
                </c:pt>
                <c:pt idx="15">
                  <c:v>-6.4797666666666651E-5</c:v>
                </c:pt>
                <c:pt idx="16">
                  <c:v>-6.6580833333333331E-5</c:v>
                </c:pt>
                <c:pt idx="17">
                  <c:v>-6.5418499999999984E-5</c:v>
                </c:pt>
                <c:pt idx="18">
                  <c:v>-6.438783333333328E-5</c:v>
                </c:pt>
                <c:pt idx="19">
                  <c:v>-6.3448166666666707E-5</c:v>
                </c:pt>
                <c:pt idx="20">
                  <c:v>-6.2466833333333391E-5</c:v>
                </c:pt>
                <c:pt idx="21">
                  <c:v>-6.4428500000000008E-5</c:v>
                </c:pt>
                <c:pt idx="22">
                  <c:v>-6.5285999999999903E-5</c:v>
                </c:pt>
                <c:pt idx="23">
                  <c:v>-6.4041666666666565E-5</c:v>
                </c:pt>
                <c:pt idx="24">
                  <c:v>-6.5268499999999899E-5</c:v>
                </c:pt>
                <c:pt idx="25">
                  <c:v>-6.7789333333333332E-5</c:v>
                </c:pt>
                <c:pt idx="26">
                  <c:v>-6.8229166666666633E-5</c:v>
                </c:pt>
                <c:pt idx="27">
                  <c:v>-6.5616000000000003E-5</c:v>
                </c:pt>
                <c:pt idx="28">
                  <c:v>-6.4715333333333395E-5</c:v>
                </c:pt>
                <c:pt idx="29">
                  <c:v>-6.5228666666666715E-5</c:v>
                </c:pt>
                <c:pt idx="30">
                  <c:v>-6.5575833333333337E-5</c:v>
                </c:pt>
                <c:pt idx="31">
                  <c:v>-6.5532999999999998E-5</c:v>
                </c:pt>
                <c:pt idx="32">
                  <c:v>-6.4220666666666673E-5</c:v>
                </c:pt>
                <c:pt idx="33">
                  <c:v>-6.4713499999999942E-5</c:v>
                </c:pt>
                <c:pt idx="34">
                  <c:v>-6.6418666666666695E-5</c:v>
                </c:pt>
                <c:pt idx="35">
                  <c:v>-6.6856166666666591E-5</c:v>
                </c:pt>
                <c:pt idx="36">
                  <c:v>-6.3975500000000031E-5</c:v>
                </c:pt>
                <c:pt idx="37">
                  <c:v>-6.2363499999999912E-5</c:v>
                </c:pt>
                <c:pt idx="38">
                  <c:v>-6.5703166666666651E-5</c:v>
                </c:pt>
                <c:pt idx="39">
                  <c:v>-6.3205499999999942E-5</c:v>
                </c:pt>
                <c:pt idx="40">
                  <c:v>-6.1850833333333233E-5</c:v>
                </c:pt>
                <c:pt idx="41">
                  <c:v>-6.258466666666661E-5</c:v>
                </c:pt>
                <c:pt idx="42">
                  <c:v>-6.3233333333333262E-5</c:v>
                </c:pt>
                <c:pt idx="43">
                  <c:v>-6.556716666666657E-5</c:v>
                </c:pt>
                <c:pt idx="44">
                  <c:v>-6.6888666666666615E-5</c:v>
                </c:pt>
                <c:pt idx="45">
                  <c:v>-6.8808333333333221E-5</c:v>
                </c:pt>
                <c:pt idx="46">
                  <c:v>-7.0240833333333279E-5</c:v>
                </c:pt>
                <c:pt idx="47">
                  <c:v>-7.0764333333333336E-5</c:v>
                </c:pt>
                <c:pt idx="48">
                  <c:v>-7.2300333333333343E-5</c:v>
                </c:pt>
                <c:pt idx="49">
                  <c:v>-7.369366666666675E-5</c:v>
                </c:pt>
                <c:pt idx="50">
                  <c:v>-7.0636000000000006E-5</c:v>
                </c:pt>
                <c:pt idx="51">
                  <c:v>-6.9254499999999992E-5</c:v>
                </c:pt>
                <c:pt idx="52">
                  <c:v>-6.5483666666666719E-5</c:v>
                </c:pt>
                <c:pt idx="53">
                  <c:v>-6.271149999999997E-5</c:v>
                </c:pt>
                <c:pt idx="54">
                  <c:v>-6.0956166666666718E-5</c:v>
                </c:pt>
                <c:pt idx="55">
                  <c:v>-5.7813833333333312E-5</c:v>
                </c:pt>
                <c:pt idx="56">
                  <c:v>-5.9332833333333376E-5</c:v>
                </c:pt>
                <c:pt idx="57">
                  <c:v>-6.0496000000000052E-5</c:v>
                </c:pt>
                <c:pt idx="58">
                  <c:v>-6.4337166666666719E-5</c:v>
                </c:pt>
                <c:pt idx="59">
                  <c:v>-6.5532333333333356E-5</c:v>
                </c:pt>
                <c:pt idx="60">
                  <c:v>-6.5148166666666694E-5</c:v>
                </c:pt>
                <c:pt idx="61">
                  <c:v>-6.5116499999999891E-5</c:v>
                </c:pt>
                <c:pt idx="62">
                  <c:v>-6.5439333333333302E-5</c:v>
                </c:pt>
                <c:pt idx="63">
                  <c:v>-6.4245833333333321E-5</c:v>
                </c:pt>
                <c:pt idx="64">
                  <c:v>-6.2856666666666664E-5</c:v>
                </c:pt>
                <c:pt idx="65">
                  <c:v>-6.3190333333333344E-5</c:v>
                </c:pt>
                <c:pt idx="66">
                  <c:v>-6.4405000000000018E-5</c:v>
                </c:pt>
                <c:pt idx="67">
                  <c:v>-6.2078000000000025E-5</c:v>
                </c:pt>
                <c:pt idx="68">
                  <c:v>-6.1852166666666623E-5</c:v>
                </c:pt>
                <c:pt idx="69">
                  <c:v>-6.1994666666666753E-5</c:v>
                </c:pt>
                <c:pt idx="70">
                  <c:v>-6.1019000000000047E-5</c:v>
                </c:pt>
                <c:pt idx="71">
                  <c:v>-5.7899000000000036E-5</c:v>
                </c:pt>
                <c:pt idx="72">
                  <c:v>-5.8922166666666677E-5</c:v>
                </c:pt>
                <c:pt idx="73">
                  <c:v>-5.8965500000000078E-5</c:v>
                </c:pt>
                <c:pt idx="74">
                  <c:v>-5.5108333333333376E-5</c:v>
                </c:pt>
                <c:pt idx="75">
                  <c:v>-5.5498166666666758E-5</c:v>
                </c:pt>
                <c:pt idx="76">
                  <c:v>-5.3908999999999988E-5</c:v>
                </c:pt>
                <c:pt idx="77">
                  <c:v>-5.7958166666666677E-5</c:v>
                </c:pt>
                <c:pt idx="78">
                  <c:v>-5.7065166666666711E-5</c:v>
                </c:pt>
                <c:pt idx="79">
                  <c:v>-5.7813166666666671E-5</c:v>
                </c:pt>
                <c:pt idx="80">
                  <c:v>-5.8513999999999962E-5</c:v>
                </c:pt>
                <c:pt idx="81">
                  <c:v>-5.6214666666666601E-5</c:v>
                </c:pt>
                <c:pt idx="82">
                  <c:v>-5.8428999999999925E-5</c:v>
                </c:pt>
                <c:pt idx="83">
                  <c:v>-5.6269999999999975E-5</c:v>
                </c:pt>
                <c:pt idx="84">
                  <c:v>-5.9082166666666702E-5</c:v>
                </c:pt>
                <c:pt idx="85">
                  <c:v>-6.1894333333333321E-5</c:v>
                </c:pt>
                <c:pt idx="86">
                  <c:v>-6.3318000000000033E-5</c:v>
                </c:pt>
                <c:pt idx="87">
                  <c:v>-6.0443666666666618E-5</c:v>
                </c:pt>
                <c:pt idx="88">
                  <c:v>-6.2053999999999972E-5</c:v>
                </c:pt>
                <c:pt idx="89">
                  <c:v>-6.2570499999999919E-5</c:v>
                </c:pt>
                <c:pt idx="90">
                  <c:v>-5.8594666666666561E-5</c:v>
                </c:pt>
                <c:pt idx="91">
                  <c:v>-5.3514833333333386E-5</c:v>
                </c:pt>
                <c:pt idx="92">
                  <c:v>-5.1276166666666743E-5</c:v>
                </c:pt>
                <c:pt idx="93">
                  <c:v>-5.6449833333333411E-5</c:v>
                </c:pt>
                <c:pt idx="94">
                  <c:v>-5.671733333333334E-5</c:v>
                </c:pt>
                <c:pt idx="95">
                  <c:v>-5.6760333333333367E-5</c:v>
                </c:pt>
                <c:pt idx="96">
                  <c:v>-5.6453666666666786E-5</c:v>
                </c:pt>
                <c:pt idx="97">
                  <c:v>-5.9411833333333428E-5</c:v>
                </c:pt>
                <c:pt idx="98">
                  <c:v>-6.0920833333333335E-5</c:v>
                </c:pt>
                <c:pt idx="99">
                  <c:v>-5.8374499999999988E-5</c:v>
                </c:pt>
                <c:pt idx="100">
                  <c:v>-5.355449999999999E-5</c:v>
                </c:pt>
                <c:pt idx="101">
                  <c:v>-5.1235833333333389E-5</c:v>
                </c:pt>
                <c:pt idx="102">
                  <c:v>-5.1644666666666636E-5</c:v>
                </c:pt>
                <c:pt idx="103">
                  <c:v>-5.2240666666666697E-5</c:v>
                </c:pt>
                <c:pt idx="104">
                  <c:v>-5.21833333333334E-5</c:v>
                </c:pt>
                <c:pt idx="105">
                  <c:v>-5.2033833333333377E-5</c:v>
                </c:pt>
                <c:pt idx="106">
                  <c:v>-5.4802333333333329E-5</c:v>
                </c:pt>
                <c:pt idx="107">
                  <c:v>-5.679799999999994E-5</c:v>
                </c:pt>
                <c:pt idx="108">
                  <c:v>-5.6019666666666675E-5</c:v>
                </c:pt>
                <c:pt idx="109">
                  <c:v>-5.2887000000000051E-5</c:v>
                </c:pt>
                <c:pt idx="110">
                  <c:v>-5.4799499999999969E-5</c:v>
                </c:pt>
                <c:pt idx="111">
                  <c:v>-5.4359666666666559E-5</c:v>
                </c:pt>
                <c:pt idx="112">
                  <c:v>-5.4402666666666585E-5</c:v>
                </c:pt>
                <c:pt idx="113">
                  <c:v>-5.4331166666666706E-5</c:v>
                </c:pt>
                <c:pt idx="114">
                  <c:v>-5.4857999999999968E-5</c:v>
                </c:pt>
                <c:pt idx="115">
                  <c:v>-5.5956166666666705E-5</c:v>
                </c:pt>
                <c:pt idx="116">
                  <c:v>-5.1972333333333222E-5</c:v>
                </c:pt>
                <c:pt idx="117">
                  <c:v>-5.1380166666666646E-5</c:v>
                </c:pt>
                <c:pt idx="118">
                  <c:v>-5.0900666666666631E-5</c:v>
                </c:pt>
                <c:pt idx="119">
                  <c:v>-5.2927333333333188E-5</c:v>
                </c:pt>
                <c:pt idx="120">
                  <c:v>-5.5888333333333298E-5</c:v>
                </c:pt>
                <c:pt idx="121">
                  <c:v>-5.603850000000007E-5</c:v>
                </c:pt>
                <c:pt idx="122">
                  <c:v>-5.6634833333333288E-5</c:v>
                </c:pt>
                <c:pt idx="123">
                  <c:v>-5.6657333333333371E-5</c:v>
                </c:pt>
                <c:pt idx="124">
                  <c:v>-5.7120000000000022E-5</c:v>
                </c:pt>
                <c:pt idx="125">
                  <c:v>-5.5867000000000026E-5</c:v>
                </c:pt>
                <c:pt idx="126">
                  <c:v>-5.1921333333333395E-5</c:v>
                </c:pt>
                <c:pt idx="127">
                  <c:v>-5.3689500000000056E-5</c:v>
                </c:pt>
                <c:pt idx="128">
                  <c:v>-5.3249500000000067E-5</c:v>
                </c:pt>
                <c:pt idx="129">
                  <c:v>-5.4012999999999999E-5</c:v>
                </c:pt>
                <c:pt idx="130">
                  <c:v>-5.1769000000000012E-5</c:v>
                </c:pt>
                <c:pt idx="131">
                  <c:v>-5.0320666666666606E-5</c:v>
                </c:pt>
                <c:pt idx="132">
                  <c:v>-4.9969166666666656E-5</c:v>
                </c:pt>
                <c:pt idx="133">
                  <c:v>-4.9417000000000059E-5</c:v>
                </c:pt>
                <c:pt idx="134">
                  <c:v>-5.2103000000000067E-5</c:v>
                </c:pt>
                <c:pt idx="135">
                  <c:v>-5.443783333333339E-5</c:v>
                </c:pt>
                <c:pt idx="136">
                  <c:v>-5.5223333333333344E-5</c:v>
                </c:pt>
                <c:pt idx="137">
                  <c:v>-5.519866666666665E-5</c:v>
                </c:pt>
                <c:pt idx="138">
                  <c:v>-5.300266666666666E-5</c:v>
                </c:pt>
                <c:pt idx="139">
                  <c:v>-5.1524166666666745E-5</c:v>
                </c:pt>
                <c:pt idx="140">
                  <c:v>-5.1828499999999919E-5</c:v>
                </c:pt>
                <c:pt idx="141">
                  <c:v>-5.1423166666666673E-5</c:v>
                </c:pt>
                <c:pt idx="142">
                  <c:v>-4.9909500000000061E-5</c:v>
                </c:pt>
                <c:pt idx="143">
                  <c:v>-4.8794833333333444E-5</c:v>
                </c:pt>
                <c:pt idx="144">
                  <c:v>-5.1230333333333357E-5</c:v>
                </c:pt>
                <c:pt idx="145">
                  <c:v>-5.313099999999999E-5</c:v>
                </c:pt>
                <c:pt idx="146">
                  <c:v>-5.0820666666666673E-5</c:v>
                </c:pt>
                <c:pt idx="147">
                  <c:v>-5.00644999999999E-5</c:v>
                </c:pt>
                <c:pt idx="148">
                  <c:v>-4.9401499999999978E-5</c:v>
                </c:pt>
                <c:pt idx="149">
                  <c:v>-5.1726833333333205E-5</c:v>
                </c:pt>
                <c:pt idx="150">
                  <c:v>-5.3671166666666614E-5</c:v>
                </c:pt>
                <c:pt idx="151">
                  <c:v>-5.421683333333338E-5</c:v>
                </c:pt>
                <c:pt idx="152">
                  <c:v>-5.3972000000000004E-5</c:v>
                </c:pt>
                <c:pt idx="153">
                  <c:v>-5.4668833333333341E-5</c:v>
                </c:pt>
                <c:pt idx="154">
                  <c:v>-5.728916666666666E-5</c:v>
                </c:pt>
                <c:pt idx="155">
                  <c:v>-5.6898333333333371E-5</c:v>
                </c:pt>
                <c:pt idx="156">
                  <c:v>-5.4143166666666674E-5</c:v>
                </c:pt>
                <c:pt idx="157">
                  <c:v>-5.2153666666666628E-5</c:v>
                </c:pt>
                <c:pt idx="158">
                  <c:v>-5.2811666666666688E-5</c:v>
                </c:pt>
                <c:pt idx="159">
                  <c:v>-5.1607666666666704E-5</c:v>
                </c:pt>
                <c:pt idx="160">
                  <c:v>-5.0680500000000058E-5</c:v>
                </c:pt>
                <c:pt idx="161">
                  <c:v>-5.0358333333333396E-5</c:v>
                </c:pt>
                <c:pt idx="162">
                  <c:v>-5.1731999999999972E-5</c:v>
                </c:pt>
                <c:pt idx="163">
                  <c:v>-5.2769000000000145E-5</c:v>
                </c:pt>
                <c:pt idx="164">
                  <c:v>-5.330200000000008E-5</c:v>
                </c:pt>
                <c:pt idx="165">
                  <c:v>-5.3883333333333387E-5</c:v>
                </c:pt>
                <c:pt idx="166">
                  <c:v>-5.4041000000000007E-5</c:v>
                </c:pt>
                <c:pt idx="167">
                  <c:v>-5.428749999999993E-5</c:v>
                </c:pt>
                <c:pt idx="168">
                  <c:v>-5.5857333333333352E-5</c:v>
                </c:pt>
                <c:pt idx="169">
                  <c:v>-5.3002000000000019E-5</c:v>
                </c:pt>
                <c:pt idx="170">
                  <c:v>-5.0733999999999979E-5</c:v>
                </c:pt>
                <c:pt idx="171">
                  <c:v>-4.8873333333333325E-5</c:v>
                </c:pt>
                <c:pt idx="172">
                  <c:v>-4.8236666666666753E-5</c:v>
                </c:pt>
                <c:pt idx="173">
                  <c:v>-4.7947166666666694E-5</c:v>
                </c:pt>
                <c:pt idx="174">
                  <c:v>-4.5550166666666575E-5</c:v>
                </c:pt>
                <c:pt idx="175">
                  <c:v>-4.6208833333333276E-5</c:v>
                </c:pt>
                <c:pt idx="176">
                  <c:v>-4.6825833333333342E-5</c:v>
                </c:pt>
                <c:pt idx="177">
                  <c:v>-4.7852333333333295E-5</c:v>
                </c:pt>
                <c:pt idx="178">
                  <c:v>-4.6175499999999924E-5</c:v>
                </c:pt>
                <c:pt idx="179">
                  <c:v>-4.449599999999988E-5</c:v>
                </c:pt>
                <c:pt idx="180">
                  <c:v>-4.7338999999999975E-5</c:v>
                </c:pt>
                <c:pt idx="181">
                  <c:v>-4.9012833333333299E-5</c:v>
                </c:pt>
                <c:pt idx="182">
                  <c:v>-5.0340999999999971E-5</c:v>
                </c:pt>
                <c:pt idx="183">
                  <c:v>-4.9117499999999951E-5</c:v>
                </c:pt>
                <c:pt idx="184">
                  <c:v>-5.0942499999999955E-5</c:v>
                </c:pt>
                <c:pt idx="185">
                  <c:v>-5.4818166666666676E-5</c:v>
                </c:pt>
                <c:pt idx="186">
                  <c:v>-5.3532333333333282E-5</c:v>
                </c:pt>
                <c:pt idx="187">
                  <c:v>-5.3532333333333282E-5</c:v>
                </c:pt>
                <c:pt idx="188">
                  <c:v>-5.4480666666666621E-5</c:v>
                </c:pt>
                <c:pt idx="189">
                  <c:v>-5.4501500000000047E-5</c:v>
                </c:pt>
                <c:pt idx="190">
                  <c:v>-5.6165666666666589E-5</c:v>
                </c:pt>
                <c:pt idx="191">
                  <c:v>-5.1538166666666749E-5</c:v>
                </c:pt>
                <c:pt idx="192">
                  <c:v>-4.9563500000000035E-5</c:v>
                </c:pt>
                <c:pt idx="193">
                  <c:v>-4.9285666666666682E-5</c:v>
                </c:pt>
                <c:pt idx="194">
                  <c:v>-4.7926666666666643E-5</c:v>
                </c:pt>
                <c:pt idx="195">
                  <c:v>-4.7838666666666775E-5</c:v>
                </c:pt>
                <c:pt idx="196">
                  <c:v>-4.5738333333333403E-5</c:v>
                </c:pt>
                <c:pt idx="197">
                  <c:v>-4.8012000000000055E-5</c:v>
                </c:pt>
                <c:pt idx="198">
                  <c:v>-4.8343166666666641E-5</c:v>
                </c:pt>
                <c:pt idx="199">
                  <c:v>-4.6639666666666653E-5</c:v>
                </c:pt>
                <c:pt idx="200">
                  <c:v>-4.6639666666666653E-5</c:v>
                </c:pt>
                <c:pt idx="201">
                  <c:v>-4.4249666666666752E-5</c:v>
                </c:pt>
                <c:pt idx="202">
                  <c:v>-4.2615166666666658E-5</c:v>
                </c:pt>
                <c:pt idx="203">
                  <c:v>-4.3703666666666612E-5</c:v>
                </c:pt>
                <c:pt idx="204">
                  <c:v>-4.4005500000000018E-5</c:v>
                </c:pt>
                <c:pt idx="205">
                  <c:v>-4.4878999999999948E-5</c:v>
                </c:pt>
                <c:pt idx="206">
                  <c:v>-4.4791166666666659E-5</c:v>
                </c:pt>
                <c:pt idx="207">
                  <c:v>-4.5412333333333366E-5</c:v>
                </c:pt>
                <c:pt idx="208">
                  <c:v>-4.8157333333333327E-5</c:v>
                </c:pt>
                <c:pt idx="209">
                  <c:v>-4.624633333333327E-5</c:v>
                </c:pt>
                <c:pt idx="210">
                  <c:v>-4.88865E-5</c:v>
                </c:pt>
                <c:pt idx="211">
                  <c:v>-4.9242666666666655E-5</c:v>
                </c:pt>
                <c:pt idx="212">
                  <c:v>-4.7576666666666661E-5</c:v>
                </c:pt>
                <c:pt idx="213">
                  <c:v>-5.1035999999999963E-5</c:v>
                </c:pt>
                <c:pt idx="214">
                  <c:v>-4.9903166666666592E-5</c:v>
                </c:pt>
                <c:pt idx="215">
                  <c:v>-5.0681166666666699E-5</c:v>
                </c:pt>
                <c:pt idx="216">
                  <c:v>-4.7870500000000049E-5</c:v>
                </c:pt>
                <c:pt idx="217">
                  <c:v>-4.7251333333333373E-5</c:v>
                </c:pt>
                <c:pt idx="218">
                  <c:v>-4.755966666666661E-5</c:v>
                </c:pt>
                <c:pt idx="219">
                  <c:v>-4.4724499999999954E-5</c:v>
                </c:pt>
                <c:pt idx="220">
                  <c:v>-4.5587000000000036E-5</c:v>
                </c:pt>
                <c:pt idx="221">
                  <c:v>-4.4283500000000058E-5</c:v>
                </c:pt>
                <c:pt idx="222">
                  <c:v>-4.3317999999999981E-5</c:v>
                </c:pt>
                <c:pt idx="223">
                  <c:v>-4.3430500000000071E-5</c:v>
                </c:pt>
                <c:pt idx="224">
                  <c:v>-4.6076333333333413E-5</c:v>
                </c:pt>
                <c:pt idx="225">
                  <c:v>-4.5787666666666682E-5</c:v>
                </c:pt>
                <c:pt idx="226">
                  <c:v>-4.6745166666666634E-5</c:v>
                </c:pt>
                <c:pt idx="227">
                  <c:v>-4.5004666666666714E-5</c:v>
                </c:pt>
                <c:pt idx="228">
                  <c:v>-4.4805500000000037E-5</c:v>
                </c:pt>
                <c:pt idx="229">
                  <c:v>-4.4911333333333392E-5</c:v>
                </c:pt>
                <c:pt idx="230">
                  <c:v>-4.4461333333333354E-5</c:v>
                </c:pt>
                <c:pt idx="231">
                  <c:v>-4.641599999999997E-5</c:v>
                </c:pt>
                <c:pt idx="232">
                  <c:v>-4.3186000000000071E-5</c:v>
                </c:pt>
                <c:pt idx="233">
                  <c:v>-4.435616666666664E-5</c:v>
                </c:pt>
                <c:pt idx="234">
                  <c:v>-4.5646666666666522E-5</c:v>
                </c:pt>
                <c:pt idx="235">
                  <c:v>-4.8783999999999958E-5</c:v>
                </c:pt>
                <c:pt idx="236">
                  <c:v>-4.9162833333333275E-5</c:v>
                </c:pt>
                <c:pt idx="237">
                  <c:v>-4.9983166666666659E-5</c:v>
                </c:pt>
                <c:pt idx="238">
                  <c:v>-5.0203666666666607E-5</c:v>
                </c:pt>
                <c:pt idx="239">
                  <c:v>-5.1904333333333236E-5</c:v>
                </c:pt>
                <c:pt idx="240">
                  <c:v>-5.1228166666666638E-5</c:v>
                </c:pt>
                <c:pt idx="241">
                  <c:v>-4.5295500000000054E-5</c:v>
                </c:pt>
                <c:pt idx="242">
                  <c:v>-4.5598333333333259E-5</c:v>
                </c:pt>
                <c:pt idx="243">
                  <c:v>-4.557316666666672E-5</c:v>
                </c:pt>
                <c:pt idx="244">
                  <c:v>-4.6410333333333359E-5</c:v>
                </c:pt>
                <c:pt idx="245">
                  <c:v>-4.5256333333333404E-5</c:v>
                </c:pt>
                <c:pt idx="246">
                  <c:v>-4.3605166666666633E-5</c:v>
                </c:pt>
                <c:pt idx="247">
                  <c:v>-4.4224833333333371E-5</c:v>
                </c:pt>
                <c:pt idx="248">
                  <c:v>-4.1259666666666728E-5</c:v>
                </c:pt>
                <c:pt idx="249">
                  <c:v>-4.0807833333333346E-5</c:v>
                </c:pt>
                <c:pt idx="250">
                  <c:v>-4.2735499999999971E-5</c:v>
                </c:pt>
                <c:pt idx="251">
                  <c:v>-4.1615666666666587E-5</c:v>
                </c:pt>
                <c:pt idx="252">
                  <c:v>-4.2829166666666558E-5</c:v>
                </c:pt>
                <c:pt idx="253">
                  <c:v>-4.6277499999999904E-5</c:v>
                </c:pt>
                <c:pt idx="254">
                  <c:v>-4.7066499999999967E-5</c:v>
                </c:pt>
                <c:pt idx="255">
                  <c:v>-4.6509166666666713E-5</c:v>
                </c:pt>
                <c:pt idx="256">
                  <c:v>-4.5304499999999979E-5</c:v>
                </c:pt>
                <c:pt idx="257">
                  <c:v>-4.694850000000006E-5</c:v>
                </c:pt>
                <c:pt idx="258">
                  <c:v>-4.8386999999999996E-5</c:v>
                </c:pt>
                <c:pt idx="259">
                  <c:v>-4.687583333333337E-5</c:v>
                </c:pt>
                <c:pt idx="260">
                  <c:v>-4.7575166666666692E-5</c:v>
                </c:pt>
                <c:pt idx="261">
                  <c:v>-4.7221999999999976E-5</c:v>
                </c:pt>
                <c:pt idx="262">
                  <c:v>-4.5420833333333229E-5</c:v>
                </c:pt>
                <c:pt idx="263">
                  <c:v>-4.750049999999997E-5</c:v>
                </c:pt>
                <c:pt idx="264">
                  <c:v>-4.7866333333333407E-5</c:v>
                </c:pt>
                <c:pt idx="265">
                  <c:v>-4.6794166666666646E-5</c:v>
                </c:pt>
                <c:pt idx="266">
                  <c:v>-4.8010666666666664E-5</c:v>
                </c:pt>
                <c:pt idx="267">
                  <c:v>-4.9138333333333378E-5</c:v>
                </c:pt>
                <c:pt idx="268">
                  <c:v>-5.0957666666666662E-5</c:v>
                </c:pt>
                <c:pt idx="269">
                  <c:v>-4.8682500000000041E-5</c:v>
                </c:pt>
                <c:pt idx="270">
                  <c:v>-4.8509666666666715E-5</c:v>
                </c:pt>
                <c:pt idx="271">
                  <c:v>-4.9296166666666684E-5</c:v>
                </c:pt>
                <c:pt idx="272">
                  <c:v>-4.5199833333333327E-5</c:v>
                </c:pt>
                <c:pt idx="273">
                  <c:v>-4.2909000000000046E-5</c:v>
                </c:pt>
                <c:pt idx="274">
                  <c:v>-4.2297000000000059E-5</c:v>
                </c:pt>
                <c:pt idx="275">
                  <c:v>-4.0872500000000019E-5</c:v>
                </c:pt>
                <c:pt idx="276">
                  <c:v>-4.0331499999999958E-5</c:v>
                </c:pt>
                <c:pt idx="277">
                  <c:v>-4.080750000000008E-5</c:v>
                </c:pt>
                <c:pt idx="278">
                  <c:v>-3.9795333333333396E-5</c:v>
                </c:pt>
                <c:pt idx="279">
                  <c:v>-4.1502333333333277E-5</c:v>
                </c:pt>
                <c:pt idx="280">
                  <c:v>-4.0627000000000003E-5</c:v>
                </c:pt>
                <c:pt idx="281">
                  <c:v>-4.1461166666666703E-5</c:v>
                </c:pt>
                <c:pt idx="282">
                  <c:v>-4.3105333333333363E-5</c:v>
                </c:pt>
                <c:pt idx="283">
                  <c:v>-4.3149666666666563E-5</c:v>
                </c:pt>
                <c:pt idx="284">
                  <c:v>-4.6469166666666625E-5</c:v>
                </c:pt>
                <c:pt idx="285">
                  <c:v>-4.5946333333333317E-5</c:v>
                </c:pt>
                <c:pt idx="286">
                  <c:v>-4.5638999999999988E-5</c:v>
                </c:pt>
                <c:pt idx="287">
                  <c:v>-4.4366166666666689E-5</c:v>
                </c:pt>
                <c:pt idx="288">
                  <c:v>-4.2809333333333256E-5</c:v>
                </c:pt>
                <c:pt idx="289">
                  <c:v>-4.4289666666666623E-5</c:v>
                </c:pt>
                <c:pt idx="290">
                  <c:v>-4.3504666666666623E-5</c:v>
                </c:pt>
                <c:pt idx="291">
                  <c:v>-3.9360000000000111E-5</c:v>
                </c:pt>
                <c:pt idx="292">
                  <c:v>-4.0433833333333312E-5</c:v>
                </c:pt>
                <c:pt idx="293">
                  <c:v>-4.1728500000000053E-5</c:v>
                </c:pt>
                <c:pt idx="294">
                  <c:v>-3.7615000000000066E-5</c:v>
                </c:pt>
                <c:pt idx="295">
                  <c:v>-3.4805999999999965E-5</c:v>
                </c:pt>
                <c:pt idx="296">
                  <c:v>-3.2389666666666713E-5</c:v>
                </c:pt>
                <c:pt idx="297">
                  <c:v>-3.5901500000000029E-5</c:v>
                </c:pt>
                <c:pt idx="298">
                  <c:v>-3.5661833333333419E-5</c:v>
                </c:pt>
                <c:pt idx="299">
                  <c:v>-3.5992333333333365E-5</c:v>
                </c:pt>
                <c:pt idx="300">
                  <c:v>-3.9973833333333225E-5</c:v>
                </c:pt>
                <c:pt idx="301">
                  <c:v>-4.2118999999999967E-5</c:v>
                </c:pt>
                <c:pt idx="302">
                  <c:v>-4.2073499999999956E-5</c:v>
                </c:pt>
                <c:pt idx="303">
                  <c:v>-4.3204333333333295E-5</c:v>
                </c:pt>
                <c:pt idx="304">
                  <c:v>-4.3270166666666671E-5</c:v>
                </c:pt>
                <c:pt idx="305">
                  <c:v>-3.9608000000000004E-5</c:v>
                </c:pt>
                <c:pt idx="306">
                  <c:v>-3.8693166666666596E-5</c:v>
                </c:pt>
                <c:pt idx="307">
                  <c:v>-3.7116666666666656E-5</c:v>
                </c:pt>
                <c:pt idx="308">
                  <c:v>-3.9447666666666604E-5</c:v>
                </c:pt>
                <c:pt idx="309">
                  <c:v>-3.8862333333333342E-5</c:v>
                </c:pt>
                <c:pt idx="310">
                  <c:v>-3.8731000000000074E-5</c:v>
                </c:pt>
                <c:pt idx="311">
                  <c:v>-4.0029166666666707E-5</c:v>
                </c:pt>
                <c:pt idx="312">
                  <c:v>-3.875349999999994E-5</c:v>
                </c:pt>
                <c:pt idx="313">
                  <c:v>-3.8732000000000089E-5</c:v>
                </c:pt>
                <c:pt idx="314">
                  <c:v>-3.7586833333333371E-5</c:v>
                </c:pt>
                <c:pt idx="315">
                  <c:v>-3.5873666666666709E-5</c:v>
                </c:pt>
                <c:pt idx="316">
                  <c:v>-3.6004500000000024E-5</c:v>
                </c:pt>
                <c:pt idx="317">
                  <c:v>-3.877699999999993E-5</c:v>
                </c:pt>
                <c:pt idx="318">
                  <c:v>-3.8557166666666732E-5</c:v>
                </c:pt>
                <c:pt idx="319">
                  <c:v>-3.8251166666666684E-5</c:v>
                </c:pt>
                <c:pt idx="320">
                  <c:v>-3.9089666666666713E-5</c:v>
                </c:pt>
                <c:pt idx="321">
                  <c:v>-3.9598833333333284E-5</c:v>
                </c:pt>
                <c:pt idx="322">
                  <c:v>-4.1739666666666697E-5</c:v>
                </c:pt>
                <c:pt idx="323">
                  <c:v>-4.049816666666661E-5</c:v>
                </c:pt>
                <c:pt idx="324">
                  <c:v>-4.2342999999999916E-5</c:v>
                </c:pt>
                <c:pt idx="325">
                  <c:v>-4.2648999999999964E-5</c:v>
                </c:pt>
                <c:pt idx="326">
                  <c:v>-4.4474833333333296E-5</c:v>
                </c:pt>
                <c:pt idx="327">
                  <c:v>-4.484883333333333E-5</c:v>
                </c:pt>
                <c:pt idx="328">
                  <c:v>-4.2794999999999986E-5</c:v>
                </c:pt>
                <c:pt idx="329">
                  <c:v>-4.3056166666666663E-5</c:v>
                </c:pt>
                <c:pt idx="330">
                  <c:v>-4.3404000000000034E-5</c:v>
                </c:pt>
                <c:pt idx="331">
                  <c:v>-4.0685833333333377E-5</c:v>
                </c:pt>
                <c:pt idx="332">
                  <c:v>-3.9647166666666655E-5</c:v>
                </c:pt>
                <c:pt idx="333">
                  <c:v>-3.9514666666666683E-5</c:v>
                </c:pt>
                <c:pt idx="334">
                  <c:v>-3.9100999999999936E-5</c:v>
                </c:pt>
                <c:pt idx="335">
                  <c:v>-4.0961999999999965E-5</c:v>
                </c:pt>
                <c:pt idx="336">
                  <c:v>-3.8637833333333223E-5</c:v>
                </c:pt>
                <c:pt idx="337">
                  <c:v>-4.2329333333333287E-5</c:v>
                </c:pt>
                <c:pt idx="338">
                  <c:v>-4.2329333333333287E-5</c:v>
                </c:pt>
                <c:pt idx="339">
                  <c:v>-4.1535333333333362E-5</c:v>
                </c:pt>
                <c:pt idx="340">
                  <c:v>-4.1687999999999903E-5</c:v>
                </c:pt>
                <c:pt idx="341">
                  <c:v>-3.9478166666666596E-5</c:v>
                </c:pt>
                <c:pt idx="342">
                  <c:v>-3.9810166666666728E-5</c:v>
                </c:pt>
                <c:pt idx="343">
                  <c:v>-3.6924000000000028E-5</c:v>
                </c:pt>
                <c:pt idx="344">
                  <c:v>-3.7162500000000043E-5</c:v>
                </c:pt>
                <c:pt idx="345">
                  <c:v>-4.0018000000000063E-5</c:v>
                </c:pt>
                <c:pt idx="346">
                  <c:v>-3.9888166666666764E-5</c:v>
                </c:pt>
                <c:pt idx="347">
                  <c:v>-3.8542166666666604E-5</c:v>
                </c:pt>
                <c:pt idx="348">
                  <c:v>-3.8761500000000066E-5</c:v>
                </c:pt>
                <c:pt idx="349">
                  <c:v>-4.0828333333333398E-5</c:v>
                </c:pt>
                <c:pt idx="350">
                  <c:v>-3.8497333333333342E-5</c:v>
                </c:pt>
                <c:pt idx="351">
                  <c:v>-3.8454833333333377E-5</c:v>
                </c:pt>
                <c:pt idx="352">
                  <c:v>-3.6998333333333375E-5</c:v>
                </c:pt>
                <c:pt idx="353">
                  <c:v>-3.7703000000000042E-5</c:v>
                </c:pt>
                <c:pt idx="354">
                  <c:v>-4.0104833333333336E-5</c:v>
                </c:pt>
                <c:pt idx="355">
                  <c:v>-3.8546333333333463E-5</c:v>
                </c:pt>
                <c:pt idx="356">
                  <c:v>-3.9501833333333383E-5</c:v>
                </c:pt>
                <c:pt idx="357">
                  <c:v>-3.7002166666666642E-5</c:v>
                </c:pt>
                <c:pt idx="358">
                  <c:v>-3.898150000000006E-5</c:v>
                </c:pt>
                <c:pt idx="359">
                  <c:v>-4.0754666666666692E-5</c:v>
                </c:pt>
                <c:pt idx="360">
                  <c:v>-3.9101833333333265E-5</c:v>
                </c:pt>
                <c:pt idx="361">
                  <c:v>-3.9497333333333366E-5</c:v>
                </c:pt>
                <c:pt idx="362">
                  <c:v>-4.1889499999999986E-5</c:v>
                </c:pt>
                <c:pt idx="363">
                  <c:v>-3.9414833333333314E-5</c:v>
                </c:pt>
                <c:pt idx="364">
                  <c:v>-3.5462666666666635E-5</c:v>
                </c:pt>
                <c:pt idx="365">
                  <c:v>-3.4000999999999975E-5</c:v>
                </c:pt>
                <c:pt idx="366">
                  <c:v>-3.1615166666666716E-5</c:v>
                </c:pt>
                <c:pt idx="367">
                  <c:v>-2.9522833333333362E-5</c:v>
                </c:pt>
                <c:pt idx="368">
                  <c:v>-2.8680499999999957E-5</c:v>
                </c:pt>
                <c:pt idx="369">
                  <c:v>-3.2468000000000015E-5</c:v>
                </c:pt>
                <c:pt idx="370">
                  <c:v>-3.4132499999999931E-5</c:v>
                </c:pt>
                <c:pt idx="371">
                  <c:v>-2.9927166666666592E-5</c:v>
                </c:pt>
                <c:pt idx="372">
                  <c:v>-3.2268333333333277E-5</c:v>
                </c:pt>
                <c:pt idx="373">
                  <c:v>-3.4409000000000002E-5</c:v>
                </c:pt>
                <c:pt idx="374">
                  <c:v>-3.4364666666666694E-5</c:v>
                </c:pt>
                <c:pt idx="375">
                  <c:v>-3.3294833333333339E-5</c:v>
                </c:pt>
                <c:pt idx="376">
                  <c:v>-3.1882166666666583E-5</c:v>
                </c:pt>
                <c:pt idx="377">
                  <c:v>-3.6242000000000023E-5</c:v>
                </c:pt>
                <c:pt idx="378">
                  <c:v>-3.6918000000000042E-5</c:v>
                </c:pt>
                <c:pt idx="379">
                  <c:v>-3.5481000000000076E-5</c:v>
                </c:pt>
                <c:pt idx="380">
                  <c:v>-3.2078999999999962E-5</c:v>
                </c:pt>
                <c:pt idx="381">
                  <c:v>-3.1353500000000085E-5</c:v>
                </c:pt>
                <c:pt idx="382">
                  <c:v>-3.4943666666666703E-5</c:v>
                </c:pt>
                <c:pt idx="383">
                  <c:v>-3.324483333333331E-5</c:v>
                </c:pt>
                <c:pt idx="384">
                  <c:v>-3.1276000000000112E-5</c:v>
                </c:pt>
                <c:pt idx="385">
                  <c:v>-3.2843666666666706E-5</c:v>
                </c:pt>
                <c:pt idx="386">
                  <c:v>-3.4483666666666616E-5</c:v>
                </c:pt>
                <c:pt idx="387">
                  <c:v>-3.5319166666666706E-5</c:v>
                </c:pt>
                <c:pt idx="388">
                  <c:v>-3.4116500000000004E-5</c:v>
                </c:pt>
                <c:pt idx="389">
                  <c:v>-3.7055666666666672E-5</c:v>
                </c:pt>
                <c:pt idx="390">
                  <c:v>-3.6854833333333447E-5</c:v>
                </c:pt>
                <c:pt idx="391">
                  <c:v>-4.0062500000000059E-5</c:v>
                </c:pt>
                <c:pt idx="392">
                  <c:v>-3.8436500000000044E-5</c:v>
                </c:pt>
                <c:pt idx="393">
                  <c:v>-4.0106833333333259E-5</c:v>
                </c:pt>
                <c:pt idx="394">
                  <c:v>-4.1202000000000057E-5</c:v>
                </c:pt>
                <c:pt idx="395">
                  <c:v>-3.7868000000000038E-5</c:v>
                </c:pt>
                <c:pt idx="396">
                  <c:v>-3.7999333333333307E-5</c:v>
                </c:pt>
                <c:pt idx="397">
                  <c:v>-3.2550166666666584E-5</c:v>
                </c:pt>
                <c:pt idx="398">
                  <c:v>-3.3124833333333264E-5</c:v>
                </c:pt>
                <c:pt idx="399">
                  <c:v>-3.1096333333333255E-5</c:v>
                </c:pt>
                <c:pt idx="400">
                  <c:v>-2.9687833333333249E-5</c:v>
                </c:pt>
                <c:pt idx="401">
                  <c:v>-3.2022833333333368E-5</c:v>
                </c:pt>
                <c:pt idx="402">
                  <c:v>-3.2905666666666598E-5</c:v>
                </c:pt>
                <c:pt idx="403">
                  <c:v>-3.7264333333333227E-5</c:v>
                </c:pt>
                <c:pt idx="404">
                  <c:v>-3.7345666666666684E-5</c:v>
                </c:pt>
                <c:pt idx="405">
                  <c:v>-3.6403500000000018E-5</c:v>
                </c:pt>
                <c:pt idx="406">
                  <c:v>-3.7157166666666698E-5</c:v>
                </c:pt>
                <c:pt idx="407">
                  <c:v>-3.4881500000000015E-5</c:v>
                </c:pt>
                <c:pt idx="408">
                  <c:v>-3.2799499999999976E-5</c:v>
                </c:pt>
                <c:pt idx="409">
                  <c:v>-3.0464000000000012E-5</c:v>
                </c:pt>
                <c:pt idx="410">
                  <c:v>-3.1364333333333354E-5</c:v>
                </c:pt>
                <c:pt idx="411">
                  <c:v>-3.1434666666666639E-5</c:v>
                </c:pt>
                <c:pt idx="412">
                  <c:v>-3.2522166666666685E-5</c:v>
                </c:pt>
                <c:pt idx="413">
                  <c:v>-3.3439000000000016E-5</c:v>
                </c:pt>
                <c:pt idx="414">
                  <c:v>-3.2403666666666608E-5</c:v>
                </c:pt>
                <c:pt idx="415">
                  <c:v>-3.0950833333333295E-5</c:v>
                </c:pt>
                <c:pt idx="416">
                  <c:v>-3.1280999999999974E-5</c:v>
                </c:pt>
                <c:pt idx="417">
                  <c:v>-3.2069999999999928E-5</c:v>
                </c:pt>
                <c:pt idx="418">
                  <c:v>-3.2177666666666628E-5</c:v>
                </c:pt>
                <c:pt idx="419">
                  <c:v>-3.2989333333333353E-5</c:v>
                </c:pt>
                <c:pt idx="420">
                  <c:v>-3.4520833333333343E-5</c:v>
                </c:pt>
                <c:pt idx="421">
                  <c:v>-3.5248166666666672E-5</c:v>
                </c:pt>
                <c:pt idx="422">
                  <c:v>-3.3990166666666706E-5</c:v>
                </c:pt>
                <c:pt idx="423">
                  <c:v>-3.6168833333333271E-5</c:v>
                </c:pt>
                <c:pt idx="424">
                  <c:v>-3.5214499999999945E-5</c:v>
                </c:pt>
                <c:pt idx="425">
                  <c:v>-3.2690999999999948E-5</c:v>
                </c:pt>
                <c:pt idx="426">
                  <c:v>-3.2326666666666697E-5</c:v>
                </c:pt>
                <c:pt idx="427">
                  <c:v>-3.2326666666666697E-5</c:v>
                </c:pt>
                <c:pt idx="428">
                  <c:v>-3.274866666666662E-5</c:v>
                </c:pt>
                <c:pt idx="429">
                  <c:v>-2.8935166666666586E-5</c:v>
                </c:pt>
                <c:pt idx="430">
                  <c:v>-2.8301833333333327E-5</c:v>
                </c:pt>
                <c:pt idx="431">
                  <c:v>-3.0674833333333286E-5</c:v>
                </c:pt>
                <c:pt idx="432">
                  <c:v>-3.2755666666666621E-5</c:v>
                </c:pt>
                <c:pt idx="433">
                  <c:v>-3.2071500000000006E-5</c:v>
                </c:pt>
                <c:pt idx="434">
                  <c:v>-3.2927833333333306E-5</c:v>
                </c:pt>
                <c:pt idx="435">
                  <c:v>-3.2591166666666688E-5</c:v>
                </c:pt>
                <c:pt idx="436">
                  <c:v>-3.1421499999999963E-5</c:v>
                </c:pt>
                <c:pt idx="437">
                  <c:v>-2.9562499999999966E-5</c:v>
                </c:pt>
                <c:pt idx="438">
                  <c:v>-2.9780666666666725E-5</c:v>
                </c:pt>
                <c:pt idx="439">
                  <c:v>-3.1127166666666622E-5</c:v>
                </c:pt>
                <c:pt idx="440">
                  <c:v>-3.015616666666662E-5</c:v>
                </c:pt>
                <c:pt idx="441">
                  <c:v>-3.1313166666666731E-5</c:v>
                </c:pt>
                <c:pt idx="442">
                  <c:v>-3.2545666666666567E-5</c:v>
                </c:pt>
                <c:pt idx="443">
                  <c:v>-3.5733833333333252E-5</c:v>
                </c:pt>
                <c:pt idx="444">
                  <c:v>-3.4678333333333275E-5</c:v>
                </c:pt>
                <c:pt idx="445">
                  <c:v>-3.3858666666666641E-5</c:v>
                </c:pt>
                <c:pt idx="446">
                  <c:v>-3.4963499999999897E-5</c:v>
                </c:pt>
                <c:pt idx="447">
                  <c:v>-3.6721500000000038E-5</c:v>
                </c:pt>
                <c:pt idx="448">
                  <c:v>-3.5444166666666614E-5</c:v>
                </c:pt>
                <c:pt idx="449">
                  <c:v>-3.3828999999999977E-5</c:v>
                </c:pt>
                <c:pt idx="450">
                  <c:v>-3.1847666666666636E-5</c:v>
                </c:pt>
                <c:pt idx="451">
                  <c:v>-3.0809666666666556E-5</c:v>
                </c:pt>
                <c:pt idx="452">
                  <c:v>-2.988883333333327E-5</c:v>
                </c:pt>
                <c:pt idx="453">
                  <c:v>-2.6267333333333332E-5</c:v>
                </c:pt>
                <c:pt idx="454">
                  <c:v>-2.8593833333333371E-5</c:v>
                </c:pt>
                <c:pt idx="455">
                  <c:v>-2.7533999999999957E-5</c:v>
                </c:pt>
                <c:pt idx="456">
                  <c:v>-2.8389500000000037E-5</c:v>
                </c:pt>
                <c:pt idx="457">
                  <c:v>-2.9541833333333336E-5</c:v>
                </c:pt>
                <c:pt idx="458">
                  <c:v>-2.9935333333333297E-5</c:v>
                </c:pt>
                <c:pt idx="459">
                  <c:v>-3.1227166666666678E-5</c:v>
                </c:pt>
                <c:pt idx="460">
                  <c:v>-2.9278166666666674E-5</c:v>
                </c:pt>
                <c:pt idx="461">
                  <c:v>-2.9673666666666667E-5</c:v>
                </c:pt>
                <c:pt idx="462">
                  <c:v>-3.0474000000000061E-5</c:v>
                </c:pt>
                <c:pt idx="463">
                  <c:v>-3.2181166666666629E-5</c:v>
                </c:pt>
                <c:pt idx="464">
                  <c:v>-3.2138166666666711E-5</c:v>
                </c:pt>
                <c:pt idx="465">
                  <c:v>-3.3747499999999941E-5</c:v>
                </c:pt>
                <c:pt idx="466">
                  <c:v>-3.478349999999999E-5</c:v>
                </c:pt>
                <c:pt idx="467">
                  <c:v>-3.4722833333333271E-5</c:v>
                </c:pt>
                <c:pt idx="468">
                  <c:v>-3.5211833333333273E-5</c:v>
                </c:pt>
                <c:pt idx="469">
                  <c:v>-3.3469500000000009E-5</c:v>
                </c:pt>
                <c:pt idx="470">
                  <c:v>-3.3710833333333383E-5</c:v>
                </c:pt>
                <c:pt idx="471">
                  <c:v>-3.3885666666666633E-5</c:v>
                </c:pt>
                <c:pt idx="472">
                  <c:v>-3.4059999999999928E-5</c:v>
                </c:pt>
                <c:pt idx="473">
                  <c:v>-3.5704333333333384E-5</c:v>
                </c:pt>
                <c:pt idx="474">
                  <c:v>-3.6058833333333274E-5</c:v>
                </c:pt>
                <c:pt idx="475">
                  <c:v>-3.5682000000000096E-5</c:v>
                </c:pt>
                <c:pt idx="476">
                  <c:v>-3.4555500000000086E-5</c:v>
                </c:pt>
                <c:pt idx="477">
                  <c:v>-3.2508833333333323E-5</c:v>
                </c:pt>
                <c:pt idx="478">
                  <c:v>-3.1761833333333379E-5</c:v>
                </c:pt>
                <c:pt idx="479">
                  <c:v>-3.0754833333333353E-5</c:v>
                </c:pt>
                <c:pt idx="480">
                  <c:v>-3.0468500000000029E-5</c:v>
                </c:pt>
                <c:pt idx="481">
                  <c:v>-3.07578333333334E-5</c:v>
                </c:pt>
                <c:pt idx="482">
                  <c:v>-3.0943666666666714E-5</c:v>
                </c:pt>
                <c:pt idx="483">
                  <c:v>-2.9782333333333382E-5</c:v>
                </c:pt>
                <c:pt idx="484">
                  <c:v>-2.9590333333333395E-5</c:v>
                </c:pt>
                <c:pt idx="485">
                  <c:v>-2.9241500000000008E-5</c:v>
                </c:pt>
                <c:pt idx="486">
                  <c:v>-2.7809166666666746E-5</c:v>
                </c:pt>
                <c:pt idx="487">
                  <c:v>-2.7591500000000049E-5</c:v>
                </c:pt>
                <c:pt idx="488">
                  <c:v>-2.4411333333333382E-5</c:v>
                </c:pt>
                <c:pt idx="489">
                  <c:v>-2.5527833333333343E-5</c:v>
                </c:pt>
                <c:pt idx="490">
                  <c:v>-2.5900999999999941E-5</c:v>
                </c:pt>
                <c:pt idx="491">
                  <c:v>-2.4838999999999916E-5</c:v>
                </c:pt>
                <c:pt idx="492">
                  <c:v>-2.5424666666666661E-5</c:v>
                </c:pt>
                <c:pt idx="493">
                  <c:v>-2.4039666666666646E-5</c:v>
                </c:pt>
                <c:pt idx="494">
                  <c:v>-2.8137499999999972E-5</c:v>
                </c:pt>
                <c:pt idx="495">
                  <c:v>-2.9332000000000078E-5</c:v>
                </c:pt>
                <c:pt idx="496">
                  <c:v>-3.1046000000000068E-5</c:v>
                </c:pt>
                <c:pt idx="497">
                  <c:v>-3.1453333333333346E-5</c:v>
                </c:pt>
                <c:pt idx="498">
                  <c:v>-3.03693333333333E-5</c:v>
                </c:pt>
                <c:pt idx="499">
                  <c:v>-3.0897333333333265E-5</c:v>
                </c:pt>
                <c:pt idx="500">
                  <c:v>-2.5441666666666603E-5</c:v>
                </c:pt>
                <c:pt idx="501">
                  <c:v>-2.7640500000000062E-5</c:v>
                </c:pt>
                <c:pt idx="502">
                  <c:v>-2.7467500000000048E-5</c:v>
                </c:pt>
                <c:pt idx="503">
                  <c:v>-2.9086333333333265E-5</c:v>
                </c:pt>
                <c:pt idx="504">
                  <c:v>-3.1079166666666625E-5</c:v>
                </c:pt>
                <c:pt idx="505">
                  <c:v>-3.1108500000000022E-5</c:v>
                </c:pt>
                <c:pt idx="506">
                  <c:v>-3.4407166666666658E-5</c:v>
                </c:pt>
                <c:pt idx="507">
                  <c:v>-2.9852166666666604E-5</c:v>
                </c:pt>
                <c:pt idx="508">
                  <c:v>-2.7606000000000006E-5</c:v>
                </c:pt>
                <c:pt idx="509">
                  <c:v>-2.5345666666666609E-5</c:v>
                </c:pt>
                <c:pt idx="510">
                  <c:v>-2.3690833333333259E-5</c:v>
                </c:pt>
                <c:pt idx="511">
                  <c:v>-2.4552166666666638E-5</c:v>
                </c:pt>
                <c:pt idx="512">
                  <c:v>-2.3961666666666719E-5</c:v>
                </c:pt>
                <c:pt idx="513">
                  <c:v>-2.5706166666666702E-5</c:v>
                </c:pt>
                <c:pt idx="514">
                  <c:v>-2.6869500000000065E-5</c:v>
                </c:pt>
                <c:pt idx="515">
                  <c:v>-2.6957333333333354E-5</c:v>
                </c:pt>
                <c:pt idx="516">
                  <c:v>-2.6693000000000051E-5</c:v>
                </c:pt>
                <c:pt idx="517">
                  <c:v>-2.7424833333333288E-5</c:v>
                </c:pt>
                <c:pt idx="518">
                  <c:v>-2.9106833333333317E-5</c:v>
                </c:pt>
                <c:pt idx="519">
                  <c:v>-2.8641166666666727E-5</c:v>
                </c:pt>
                <c:pt idx="520">
                  <c:v>-3.0279166666666714E-5</c:v>
                </c:pt>
                <c:pt idx="521">
                  <c:v>-3.1556833333333295E-5</c:v>
                </c:pt>
                <c:pt idx="522">
                  <c:v>-3.0218333333333308E-5</c:v>
                </c:pt>
                <c:pt idx="523">
                  <c:v>-3.0545166666666674E-5</c:v>
                </c:pt>
                <c:pt idx="524">
                  <c:v>-2.9790666666666666E-5</c:v>
                </c:pt>
                <c:pt idx="525">
                  <c:v>-2.872099999999989E-5</c:v>
                </c:pt>
                <c:pt idx="526">
                  <c:v>-2.7236166666666614E-5</c:v>
                </c:pt>
                <c:pt idx="527">
                  <c:v>-2.605999999999995E-5</c:v>
                </c:pt>
                <c:pt idx="528">
                  <c:v>-2.4056666666666588E-5</c:v>
                </c:pt>
                <c:pt idx="529">
                  <c:v>-2.2282666666666629E-5</c:v>
                </c:pt>
                <c:pt idx="530">
                  <c:v>-2.5085499999999948E-5</c:v>
                </c:pt>
                <c:pt idx="531">
                  <c:v>-2.3659333333333359E-5</c:v>
                </c:pt>
                <c:pt idx="532">
                  <c:v>-2.0282000000000047E-5</c:v>
                </c:pt>
                <c:pt idx="533">
                  <c:v>-1.996166666666673E-5</c:v>
                </c:pt>
                <c:pt idx="534">
                  <c:v>-2.3597333333333359E-5</c:v>
                </c:pt>
                <c:pt idx="535">
                  <c:v>-2.3275166666666697E-5</c:v>
                </c:pt>
                <c:pt idx="536">
                  <c:v>-2.2973000000000026E-5</c:v>
                </c:pt>
                <c:pt idx="537">
                  <c:v>-2.4781666666666619E-5</c:v>
                </c:pt>
                <c:pt idx="538">
                  <c:v>-2.7547666666666694E-5</c:v>
                </c:pt>
                <c:pt idx="539">
                  <c:v>-2.9659333333333288E-5</c:v>
                </c:pt>
                <c:pt idx="540">
                  <c:v>-3.0491333333333378E-5</c:v>
                </c:pt>
                <c:pt idx="541">
                  <c:v>-3.069666666666662E-5</c:v>
                </c:pt>
                <c:pt idx="542">
                  <c:v>-2.7771000000000002E-5</c:v>
                </c:pt>
                <c:pt idx="543">
                  <c:v>-2.9175166666666678E-5</c:v>
                </c:pt>
                <c:pt idx="544">
                  <c:v>-3.0023833333333336E-5</c:v>
                </c:pt>
                <c:pt idx="545">
                  <c:v>-2.8086166666666554E-5</c:v>
                </c:pt>
                <c:pt idx="546">
                  <c:v>-2.7603833333333288E-5</c:v>
                </c:pt>
                <c:pt idx="547">
                  <c:v>-2.7646999999999893E-5</c:v>
                </c:pt>
                <c:pt idx="548">
                  <c:v>-2.8668499999999985E-5</c:v>
                </c:pt>
                <c:pt idx="549">
                  <c:v>-2.848783333333322E-5</c:v>
                </c:pt>
                <c:pt idx="550">
                  <c:v>-2.4873166666666596E-5</c:v>
                </c:pt>
                <c:pt idx="551">
                  <c:v>-2.6656333333333385E-5</c:v>
                </c:pt>
                <c:pt idx="552">
                  <c:v>-2.4595166666666664E-5</c:v>
                </c:pt>
                <c:pt idx="553">
                  <c:v>-2.2566666666666655E-5</c:v>
                </c:pt>
                <c:pt idx="554">
                  <c:v>-2.1837499999999874E-5</c:v>
                </c:pt>
                <c:pt idx="555">
                  <c:v>-2.2028E-5</c:v>
                </c:pt>
                <c:pt idx="556">
                  <c:v>-2.29826666666667E-5</c:v>
                </c:pt>
                <c:pt idx="557">
                  <c:v>-2.29826666666667E-5</c:v>
                </c:pt>
                <c:pt idx="558">
                  <c:v>-2.3930166666666711E-5</c:v>
                </c:pt>
                <c:pt idx="559">
                  <c:v>-2.3641166666666714E-5</c:v>
                </c:pt>
                <c:pt idx="560">
                  <c:v>-2.3816833333333291E-5</c:v>
                </c:pt>
                <c:pt idx="561">
                  <c:v>-2.3308833333333316E-5</c:v>
                </c:pt>
                <c:pt idx="562">
                  <c:v>-2.483433333333332E-5</c:v>
                </c:pt>
                <c:pt idx="563">
                  <c:v>-2.600866666666664E-5</c:v>
                </c:pt>
                <c:pt idx="564">
                  <c:v>-2.5920500000000085E-5</c:v>
                </c:pt>
                <c:pt idx="565">
                  <c:v>-2.5610000000000021E-5</c:v>
                </c:pt>
                <c:pt idx="566">
                  <c:v>-2.4408333333333335E-5</c:v>
                </c:pt>
                <c:pt idx="567">
                  <c:v>-2.3514666666666728E-5</c:v>
                </c:pt>
                <c:pt idx="568">
                  <c:v>-2.1681833333333394E-5</c:v>
                </c:pt>
                <c:pt idx="569">
                  <c:v>-1.8331499999999965E-5</c:v>
                </c:pt>
                <c:pt idx="570">
                  <c:v>-1.8231833333333283E-5</c:v>
                </c:pt>
                <c:pt idx="571">
                  <c:v>-2.0129499999999977E-5</c:v>
                </c:pt>
                <c:pt idx="572">
                  <c:v>-2.1112499999999951E-5</c:v>
                </c:pt>
                <c:pt idx="573">
                  <c:v>-2.3089833333333337E-5</c:v>
                </c:pt>
                <c:pt idx="574">
                  <c:v>-2.4312500000000029E-5</c:v>
                </c:pt>
                <c:pt idx="575">
                  <c:v>-2.3028666666666665E-5</c:v>
                </c:pt>
                <c:pt idx="576">
                  <c:v>-2.4560166666666656E-5</c:v>
                </c:pt>
                <c:pt idx="577">
                  <c:v>-2.2954833333333272E-5</c:v>
                </c:pt>
                <c:pt idx="578">
                  <c:v>-2.6513833333333256E-5</c:v>
                </c:pt>
                <c:pt idx="579">
                  <c:v>-2.541399999999997E-5</c:v>
                </c:pt>
                <c:pt idx="580">
                  <c:v>-2.4571666666666782E-5</c:v>
                </c:pt>
                <c:pt idx="581">
                  <c:v>-2.693266666666666E-5</c:v>
                </c:pt>
                <c:pt idx="582">
                  <c:v>-2.6220333333333351E-5</c:v>
                </c:pt>
                <c:pt idx="583">
                  <c:v>-2.6836499999999979E-5</c:v>
                </c:pt>
                <c:pt idx="584">
                  <c:v>-2.3320499999999913E-5</c:v>
                </c:pt>
                <c:pt idx="585">
                  <c:v>-2.1740000000000019E-5</c:v>
                </c:pt>
                <c:pt idx="586">
                  <c:v>-2.2696833333333221E-5</c:v>
                </c:pt>
                <c:pt idx="587">
                  <c:v>-2.1526666666666651E-5</c:v>
                </c:pt>
                <c:pt idx="588">
                  <c:v>-2.2456666666666658E-5</c:v>
                </c:pt>
                <c:pt idx="589">
                  <c:v>-2.4292666666666618E-5</c:v>
                </c:pt>
                <c:pt idx="590">
                  <c:v>-2.4628166666666642E-5</c:v>
                </c:pt>
                <c:pt idx="591">
                  <c:v>-2.4615833333333295E-5</c:v>
                </c:pt>
                <c:pt idx="592">
                  <c:v>-2.483299999999993E-5</c:v>
                </c:pt>
                <c:pt idx="593">
                  <c:v>-2.176566666666662E-5</c:v>
                </c:pt>
                <c:pt idx="594">
                  <c:v>-1.9577833333333334E-5</c:v>
                </c:pt>
                <c:pt idx="595">
                  <c:v>-2.0373500000000024E-5</c:v>
                </c:pt>
                <c:pt idx="596">
                  <c:v>-1.9483166666666731E-5</c:v>
                </c:pt>
                <c:pt idx="597">
                  <c:v>-2.1611500000000001E-5</c:v>
                </c:pt>
                <c:pt idx="598">
                  <c:v>-2.0218666666666656E-5</c:v>
                </c:pt>
                <c:pt idx="599">
                  <c:v>-2.4616166666666778E-5</c:v>
                </c:pt>
                <c:pt idx="600">
                  <c:v>-2.5231000000000016E-5</c:v>
                </c:pt>
                <c:pt idx="601">
                  <c:v>-2.4318833333333389E-5</c:v>
                </c:pt>
                <c:pt idx="602">
                  <c:v>-2.4230666666666726E-5</c:v>
                </c:pt>
                <c:pt idx="603">
                  <c:v>-2.3288333333333264E-5</c:v>
                </c:pt>
                <c:pt idx="604">
                  <c:v>-2.3038666666666606E-5</c:v>
                </c:pt>
                <c:pt idx="605">
                  <c:v>-2.215133333333336E-5</c:v>
                </c:pt>
                <c:pt idx="606">
                  <c:v>-2.3260499999999944E-5</c:v>
                </c:pt>
                <c:pt idx="607">
                  <c:v>-2.4501000000000015E-5</c:v>
                </c:pt>
                <c:pt idx="608">
                  <c:v>-2.5130666666666693E-5</c:v>
                </c:pt>
                <c:pt idx="609">
                  <c:v>-2.6359333333333371E-5</c:v>
                </c:pt>
                <c:pt idx="610">
                  <c:v>-2.694333333333335E-5</c:v>
                </c:pt>
                <c:pt idx="611">
                  <c:v>-2.6123999999999982E-5</c:v>
                </c:pt>
                <c:pt idx="612">
                  <c:v>-2.6457666666666554E-5</c:v>
                </c:pt>
                <c:pt idx="613">
                  <c:v>-2.366283333333336E-5</c:v>
                </c:pt>
                <c:pt idx="614">
                  <c:v>-2.1988666666666662E-5</c:v>
                </c:pt>
                <c:pt idx="615">
                  <c:v>-1.9981166666666657E-5</c:v>
                </c:pt>
                <c:pt idx="616">
                  <c:v>-2.1696333333333351E-5</c:v>
                </c:pt>
                <c:pt idx="617">
                  <c:v>-2.2327166666666625E-5</c:v>
                </c:pt>
                <c:pt idx="618">
                  <c:v>-2.0739999999999995E-5</c:v>
                </c:pt>
                <c:pt idx="619">
                  <c:v>-2.0641666666666703E-5</c:v>
                </c:pt>
                <c:pt idx="620">
                  <c:v>-2.2185333333333244E-5</c:v>
                </c:pt>
                <c:pt idx="621">
                  <c:v>-2.1778166666666654E-5</c:v>
                </c:pt>
                <c:pt idx="622">
                  <c:v>-1.8808666666666682E-5</c:v>
                </c:pt>
                <c:pt idx="623">
                  <c:v>-1.9970166666666701E-5</c:v>
                </c:pt>
                <c:pt idx="624">
                  <c:v>-1.9124166666666608E-5</c:v>
                </c:pt>
                <c:pt idx="625">
                  <c:v>-2.2259000000000059E-5</c:v>
                </c:pt>
                <c:pt idx="626">
                  <c:v>-2.3170499999999937E-5</c:v>
                </c:pt>
                <c:pt idx="627">
                  <c:v>-2.3049499999999983E-5</c:v>
                </c:pt>
                <c:pt idx="628">
                  <c:v>-2.4130166666666716E-5</c:v>
                </c:pt>
                <c:pt idx="629">
                  <c:v>-2.1512666666666648E-5</c:v>
                </c:pt>
                <c:pt idx="630">
                  <c:v>-2.3263333333333304E-5</c:v>
                </c:pt>
                <c:pt idx="631">
                  <c:v>-2.195466666666656E-5</c:v>
                </c:pt>
                <c:pt idx="632">
                  <c:v>-1.9797833333333329E-5</c:v>
                </c:pt>
                <c:pt idx="633">
                  <c:v>-2.0269499999999905E-5</c:v>
                </c:pt>
                <c:pt idx="634">
                  <c:v>-2.0167333333333346E-5</c:v>
                </c:pt>
                <c:pt idx="635">
                  <c:v>-2.1329333333333319E-5</c:v>
                </c:pt>
                <c:pt idx="636">
                  <c:v>-1.9490166666666624E-5</c:v>
                </c:pt>
                <c:pt idx="637">
                  <c:v>-1.8265833333333385E-5</c:v>
                </c:pt>
                <c:pt idx="638">
                  <c:v>-2.0384166666666714E-5</c:v>
                </c:pt>
                <c:pt idx="639">
                  <c:v>-2.1742166666666629E-5</c:v>
                </c:pt>
                <c:pt idx="640">
                  <c:v>-2.0862333333333339E-5</c:v>
                </c:pt>
                <c:pt idx="641">
                  <c:v>-2.2562166666666747E-5</c:v>
                </c:pt>
                <c:pt idx="642">
                  <c:v>-2.5241333333333332E-5</c:v>
                </c:pt>
                <c:pt idx="643">
                  <c:v>-2.735266666666666E-5</c:v>
                </c:pt>
                <c:pt idx="644">
                  <c:v>-2.7493500000000024E-5</c:v>
                </c:pt>
                <c:pt idx="645">
                  <c:v>-2.5565499999999916E-5</c:v>
                </c:pt>
                <c:pt idx="646">
                  <c:v>-2.5773499999999939E-5</c:v>
                </c:pt>
                <c:pt idx="647">
                  <c:v>-2.389966666666661E-5</c:v>
                </c:pt>
                <c:pt idx="648">
                  <c:v>-2.339416666666662E-5</c:v>
                </c:pt>
                <c:pt idx="649">
                  <c:v>-2.1838499999999998E-5</c:v>
                </c:pt>
                <c:pt idx="650">
                  <c:v>-2.0028999999999967E-5</c:v>
                </c:pt>
                <c:pt idx="651">
                  <c:v>-2.2289500000000051E-5</c:v>
                </c:pt>
                <c:pt idx="652">
                  <c:v>-2.1434333333333346E-5</c:v>
                </c:pt>
                <c:pt idx="653">
                  <c:v>-2.1301666666666687E-5</c:v>
                </c:pt>
                <c:pt idx="654">
                  <c:v>-2.1415499999999951E-5</c:v>
                </c:pt>
                <c:pt idx="655">
                  <c:v>-2.0947666666666642E-5</c:v>
                </c:pt>
                <c:pt idx="656">
                  <c:v>-2.2004500000000009E-5</c:v>
                </c:pt>
                <c:pt idx="657">
                  <c:v>-2.0521499999999969E-5</c:v>
                </c:pt>
                <c:pt idx="658">
                  <c:v>-2.1069999999999986E-5</c:v>
                </c:pt>
                <c:pt idx="659">
                  <c:v>-2.2179166666666679E-5</c:v>
                </c:pt>
                <c:pt idx="660">
                  <c:v>-2.0048166666666628E-5</c:v>
                </c:pt>
                <c:pt idx="661">
                  <c:v>-1.8064166666666615E-5</c:v>
                </c:pt>
                <c:pt idx="662">
                  <c:v>-1.7788333333333293E-5</c:v>
                </c:pt>
                <c:pt idx="663">
                  <c:v>-2.0214666666666702E-5</c:v>
                </c:pt>
                <c:pt idx="664">
                  <c:v>-2.2752166666666703E-5</c:v>
                </c:pt>
                <c:pt idx="665">
                  <c:v>-2.2331333333333266E-5</c:v>
                </c:pt>
                <c:pt idx="666">
                  <c:v>-1.9854166666666609E-5</c:v>
                </c:pt>
                <c:pt idx="667">
                  <c:v>-2.3409000000000168E-5</c:v>
                </c:pt>
                <c:pt idx="668">
                  <c:v>-2.1351833333333402E-5</c:v>
                </c:pt>
                <c:pt idx="669">
                  <c:v>-1.6284500000000044E-5</c:v>
                </c:pt>
                <c:pt idx="670">
                  <c:v>-1.530516666666665E-5</c:v>
                </c:pt>
                <c:pt idx="671">
                  <c:v>-1.4014999999999926E-5</c:v>
                </c:pt>
                <c:pt idx="672">
                  <c:v>-1.7387833333333221E-5</c:v>
                </c:pt>
                <c:pt idx="673">
                  <c:v>-1.3958166666666583E-5</c:v>
                </c:pt>
                <c:pt idx="674">
                  <c:v>-1.6015333333333349E-5</c:v>
                </c:pt>
                <c:pt idx="675">
                  <c:v>-1.705416666666665E-5</c:v>
                </c:pt>
                <c:pt idx="676">
                  <c:v>-1.3942999999999985E-5</c:v>
                </c:pt>
                <c:pt idx="677">
                  <c:v>-1.3214333333333374E-5</c:v>
                </c:pt>
                <c:pt idx="678">
                  <c:v>-1.4928500000000052E-5</c:v>
                </c:pt>
                <c:pt idx="679">
                  <c:v>-1.6656333333333359E-5</c:v>
                </c:pt>
                <c:pt idx="680">
                  <c:v>-1.6289333333333327E-5</c:v>
                </c:pt>
                <c:pt idx="681">
                  <c:v>-1.761666666666667E-5</c:v>
                </c:pt>
                <c:pt idx="682">
                  <c:v>-1.8224666666666702E-5</c:v>
                </c:pt>
                <c:pt idx="683">
                  <c:v>-1.7083833333333422E-5</c:v>
                </c:pt>
                <c:pt idx="684">
                  <c:v>-1.6519500000000058E-5</c:v>
                </c:pt>
                <c:pt idx="685">
                  <c:v>-1.620066666666671E-5</c:v>
                </c:pt>
                <c:pt idx="686">
                  <c:v>-1.4379000000000019E-5</c:v>
                </c:pt>
                <c:pt idx="687">
                  <c:v>-1.399750000000003E-5</c:v>
                </c:pt>
                <c:pt idx="688">
                  <c:v>-1.4568833333333396E-5</c:v>
                </c:pt>
                <c:pt idx="689">
                  <c:v>-1.8889833333333235E-5</c:v>
                </c:pt>
                <c:pt idx="690">
                  <c:v>-1.6966000000000095E-5</c:v>
                </c:pt>
                <c:pt idx="691">
                  <c:v>-1.8001166666666707E-5</c:v>
                </c:pt>
                <c:pt idx="692">
                  <c:v>-1.9941500000000053E-5</c:v>
                </c:pt>
                <c:pt idx="693">
                  <c:v>-2.2609833333333369E-5</c:v>
                </c:pt>
                <c:pt idx="694">
                  <c:v>-2.3684666666666694E-5</c:v>
                </c:pt>
                <c:pt idx="695">
                  <c:v>-2.1442333333333255E-5</c:v>
                </c:pt>
                <c:pt idx="696">
                  <c:v>-2.2042666666666644E-5</c:v>
                </c:pt>
                <c:pt idx="697">
                  <c:v>-2.1910666666666626E-5</c:v>
                </c:pt>
                <c:pt idx="698">
                  <c:v>-2.1354499999999966E-5</c:v>
                </c:pt>
                <c:pt idx="699">
                  <c:v>-1.8774000000000048E-5</c:v>
                </c:pt>
                <c:pt idx="700">
                  <c:v>-1.8559666666666664E-5</c:v>
                </c:pt>
                <c:pt idx="701">
                  <c:v>-1.8316833333333429E-5</c:v>
                </c:pt>
                <c:pt idx="702">
                  <c:v>-1.7076166666666671E-5</c:v>
                </c:pt>
                <c:pt idx="703">
                  <c:v>-1.8437500000000008E-5</c:v>
                </c:pt>
                <c:pt idx="704">
                  <c:v>-1.6796833333333348E-5</c:v>
                </c:pt>
                <c:pt idx="705">
                  <c:v>-1.8701499999999936E-5</c:v>
                </c:pt>
                <c:pt idx="706">
                  <c:v>-1.9614499999999892E-5</c:v>
                </c:pt>
                <c:pt idx="707">
                  <c:v>-1.9086500000000035E-5</c:v>
                </c:pt>
                <c:pt idx="708">
                  <c:v>-2.1186833333333298E-5</c:v>
                </c:pt>
                <c:pt idx="709">
                  <c:v>-1.9390166666666676E-5</c:v>
                </c:pt>
                <c:pt idx="710">
                  <c:v>-2.2169666666666693E-5</c:v>
                </c:pt>
                <c:pt idx="711">
                  <c:v>-2.0307999999999915E-5</c:v>
                </c:pt>
                <c:pt idx="712">
                  <c:v>-2.0018499999999964E-5</c:v>
                </c:pt>
                <c:pt idx="713">
                  <c:v>-2.1768333333333292E-5</c:v>
                </c:pt>
                <c:pt idx="714">
                  <c:v>-2.2274999999999986E-5</c:v>
                </c:pt>
                <c:pt idx="715">
                  <c:v>-2.0609500000000054E-5</c:v>
                </c:pt>
                <c:pt idx="716">
                  <c:v>-1.9033000000000006E-5</c:v>
                </c:pt>
                <c:pt idx="717">
                  <c:v>-2.0867166666666622E-5</c:v>
                </c:pt>
                <c:pt idx="718">
                  <c:v>-1.8546999999999943E-5</c:v>
                </c:pt>
                <c:pt idx="719">
                  <c:v>-1.9457000000000068E-5</c:v>
                </c:pt>
                <c:pt idx="720">
                  <c:v>-1.902266666666669E-5</c:v>
                </c:pt>
                <c:pt idx="721">
                  <c:v>-2.1806666666666723E-5</c:v>
                </c:pt>
                <c:pt idx="722">
                  <c:v>-2.3470333333333311E-5</c:v>
                </c:pt>
                <c:pt idx="723">
                  <c:v>-2.1417333333333404E-5</c:v>
                </c:pt>
                <c:pt idx="724">
                  <c:v>-2.3839166666666687E-5</c:v>
                </c:pt>
                <c:pt idx="725">
                  <c:v>-1.9650500000000025E-5</c:v>
                </c:pt>
                <c:pt idx="726">
                  <c:v>-1.6643166666666684E-5</c:v>
                </c:pt>
                <c:pt idx="727">
                  <c:v>-1.3684166666666714E-5</c:v>
                </c:pt>
                <c:pt idx="728">
                  <c:v>-1.28701666666668E-5</c:v>
                </c:pt>
                <c:pt idx="729">
                  <c:v>-1.3589166666666628E-5</c:v>
                </c:pt>
                <c:pt idx="730">
                  <c:v>-1.2452666666666677E-5</c:v>
                </c:pt>
                <c:pt idx="731">
                  <c:v>-1.3832333333333347E-5</c:v>
                </c:pt>
                <c:pt idx="732">
                  <c:v>-1.5009499999999918E-5</c:v>
                </c:pt>
                <c:pt idx="733">
                  <c:v>-1.5966166666666649E-5</c:v>
                </c:pt>
                <c:pt idx="734">
                  <c:v>-1.529233333333335E-5</c:v>
                </c:pt>
                <c:pt idx="735">
                  <c:v>-1.4661333333333281E-5</c:v>
                </c:pt>
                <c:pt idx="736">
                  <c:v>-1.4618333333333362E-5</c:v>
                </c:pt>
                <c:pt idx="737">
                  <c:v>-1.3982500000000011E-5</c:v>
                </c:pt>
                <c:pt idx="738">
                  <c:v>-1.432333333333338E-5</c:v>
                </c:pt>
                <c:pt idx="739">
                  <c:v>-1.4203000000000067E-5</c:v>
                </c:pt>
                <c:pt idx="740">
                  <c:v>-1.2860666666666704E-5</c:v>
                </c:pt>
                <c:pt idx="741">
                  <c:v>-1.340433333333333E-5</c:v>
                </c:pt>
                <c:pt idx="742">
                  <c:v>-1.3359666666666755E-5</c:v>
                </c:pt>
                <c:pt idx="743">
                  <c:v>-1.6504666666666726E-5</c:v>
                </c:pt>
                <c:pt idx="744">
                  <c:v>-1.5406000000000035E-5</c:v>
                </c:pt>
                <c:pt idx="745">
                  <c:v>-1.8249499999999975E-5</c:v>
                </c:pt>
                <c:pt idx="746">
                  <c:v>-2.0103999999999955E-5</c:v>
                </c:pt>
                <c:pt idx="747">
                  <c:v>-2.1178166666666639E-5</c:v>
                </c:pt>
                <c:pt idx="748">
                  <c:v>-2.0795833333333322E-5</c:v>
                </c:pt>
                <c:pt idx="749">
                  <c:v>-1.9763499999999961E-5</c:v>
                </c:pt>
                <c:pt idx="750">
                  <c:v>-1.9223999999999977E-5</c:v>
                </c:pt>
                <c:pt idx="751">
                  <c:v>-1.6524999999999982E-5</c:v>
                </c:pt>
                <c:pt idx="752">
                  <c:v>-1.5957833333333257E-5</c:v>
                </c:pt>
                <c:pt idx="753">
                  <c:v>-1.2431666666666672E-5</c:v>
                </c:pt>
                <c:pt idx="754">
                  <c:v>-1.251949999999996E-5</c:v>
                </c:pt>
                <c:pt idx="755">
                  <c:v>-1.2811333333333317E-5</c:v>
                </c:pt>
                <c:pt idx="756">
                  <c:v>-1.5200166666666623E-5</c:v>
                </c:pt>
                <c:pt idx="757">
                  <c:v>-1.3173666666666645E-5</c:v>
                </c:pt>
                <c:pt idx="758">
                  <c:v>-1.296500000000009E-5</c:v>
                </c:pt>
                <c:pt idx="759">
                  <c:v>-1.4313500000000018E-5</c:v>
                </c:pt>
                <c:pt idx="760">
                  <c:v>-1.4988333333333334E-5</c:v>
                </c:pt>
                <c:pt idx="761">
                  <c:v>-1.3227500000000049E-5</c:v>
                </c:pt>
                <c:pt idx="762">
                  <c:v>-1.3326499999999982E-5</c:v>
                </c:pt>
                <c:pt idx="763">
                  <c:v>-1.6356499999999985E-5</c:v>
                </c:pt>
                <c:pt idx="764">
                  <c:v>-1.6094666666666775E-5</c:v>
                </c:pt>
                <c:pt idx="765">
                  <c:v>-1.7123666666666606E-5</c:v>
                </c:pt>
                <c:pt idx="766">
                  <c:v>-1.6863166666666678E-5</c:v>
                </c:pt>
                <c:pt idx="767">
                  <c:v>-1.6908166666666628E-5</c:v>
                </c:pt>
                <c:pt idx="768">
                  <c:v>-1.6189500000000066E-5</c:v>
                </c:pt>
                <c:pt idx="769">
                  <c:v>-1.545916666666669E-5</c:v>
                </c:pt>
                <c:pt idx="770">
                  <c:v>-1.6819333333333432E-5</c:v>
                </c:pt>
                <c:pt idx="771">
                  <c:v>-1.5833500000000098E-5</c:v>
                </c:pt>
                <c:pt idx="772">
                  <c:v>-1.4207666666666663E-5</c:v>
                </c:pt>
                <c:pt idx="773">
                  <c:v>-1.4295666666666747E-5</c:v>
                </c:pt>
                <c:pt idx="774">
                  <c:v>-1.5406833333333364E-5</c:v>
                </c:pt>
                <c:pt idx="775">
                  <c:v>-1.5732666666666713E-5</c:v>
                </c:pt>
                <c:pt idx="776">
                  <c:v>-1.3290833333333332E-5</c:v>
                </c:pt>
                <c:pt idx="777">
                  <c:v>-1.5567333333333343E-5</c:v>
                </c:pt>
                <c:pt idx="778">
                  <c:v>-1.7161000000000021E-5</c:v>
                </c:pt>
                <c:pt idx="779">
                  <c:v>-1.9253666666666641E-5</c:v>
                </c:pt>
                <c:pt idx="780">
                  <c:v>-1.6976666666666676E-5</c:v>
                </c:pt>
                <c:pt idx="781">
                  <c:v>-1.5616833333333417E-5</c:v>
                </c:pt>
                <c:pt idx="782">
                  <c:v>-1.7693166666666736E-5</c:v>
                </c:pt>
                <c:pt idx="783">
                  <c:v>-1.4634333333333398E-5</c:v>
                </c:pt>
                <c:pt idx="784">
                  <c:v>-1.5058999999999993E-5</c:v>
                </c:pt>
                <c:pt idx="785">
                  <c:v>-1.2702166666666756E-5</c:v>
                </c:pt>
                <c:pt idx="786">
                  <c:v>-1.3595000000000035E-5</c:v>
                </c:pt>
                <c:pt idx="787">
                  <c:v>-1.4659999999999999E-5</c:v>
                </c:pt>
                <c:pt idx="788">
                  <c:v>-1.2018666666666674E-5</c:v>
                </c:pt>
                <c:pt idx="789">
                  <c:v>-1.284600000000006E-5</c:v>
                </c:pt>
                <c:pt idx="790">
                  <c:v>-1.2421333333333356E-5</c:v>
                </c:pt>
                <c:pt idx="791">
                  <c:v>-1.3507666666666591E-5</c:v>
                </c:pt>
                <c:pt idx="792">
                  <c:v>-1.3386166666666684E-5</c:v>
                </c:pt>
                <c:pt idx="793">
                  <c:v>-1.402899999999993E-5</c:v>
                </c:pt>
                <c:pt idx="794">
                  <c:v>-1.7890166666666694E-5</c:v>
                </c:pt>
                <c:pt idx="795">
                  <c:v>-1.6814000000000087E-5</c:v>
                </c:pt>
                <c:pt idx="796">
                  <c:v>-1.6901500000000001E-5</c:v>
                </c:pt>
                <c:pt idx="797">
                  <c:v>-1.9050333333333323E-5</c:v>
                </c:pt>
                <c:pt idx="798">
                  <c:v>-1.8665666666666707E-5</c:v>
                </c:pt>
                <c:pt idx="799">
                  <c:v>-1.7212666666666706E-5</c:v>
                </c:pt>
                <c:pt idx="800">
                  <c:v>-1.3521666666666595E-5</c:v>
                </c:pt>
                <c:pt idx="801">
                  <c:v>-1.2631833333333255E-5</c:v>
                </c:pt>
                <c:pt idx="802">
                  <c:v>-1.3260000000000073E-5</c:v>
                </c:pt>
                <c:pt idx="803">
                  <c:v>-1.0849333333333325E-5</c:v>
                </c:pt>
                <c:pt idx="804">
                  <c:v>-1.2434666666666719E-5</c:v>
                </c:pt>
                <c:pt idx="805">
                  <c:v>-1.1482666666666691E-5</c:v>
                </c:pt>
                <c:pt idx="806">
                  <c:v>-1.6160333333333356E-5</c:v>
                </c:pt>
                <c:pt idx="807">
                  <c:v>-1.6126666666666737E-5</c:v>
                </c:pt>
                <c:pt idx="808">
                  <c:v>-1.570366666666669E-5</c:v>
                </c:pt>
                <c:pt idx="809">
                  <c:v>-1.6410166666666701E-5</c:v>
                </c:pt>
                <c:pt idx="810">
                  <c:v>-1.5254333333333402E-5</c:v>
                </c:pt>
                <c:pt idx="811">
                  <c:v>-1.6073333333333395E-5</c:v>
                </c:pt>
                <c:pt idx="812">
                  <c:v>-1.2046833333333369E-5</c:v>
                </c:pt>
                <c:pt idx="813">
                  <c:v>-1.3087666666666592E-5</c:v>
                </c:pt>
                <c:pt idx="814">
                  <c:v>-1.3324333333333371E-5</c:v>
                </c:pt>
                <c:pt idx="815">
                  <c:v>-1.1714333333333392E-5</c:v>
                </c:pt>
                <c:pt idx="816">
                  <c:v>-1.2139833333333423E-5</c:v>
                </c:pt>
                <c:pt idx="817">
                  <c:v>-1.4811833333333319E-5</c:v>
                </c:pt>
                <c:pt idx="818">
                  <c:v>-1.9379000000000032E-5</c:v>
                </c:pt>
                <c:pt idx="819">
                  <c:v>-2.1090833333333304E-5</c:v>
                </c:pt>
                <c:pt idx="820">
                  <c:v>-1.8573166666666714E-5</c:v>
                </c:pt>
                <c:pt idx="821">
                  <c:v>-1.8256666666666664E-5</c:v>
                </c:pt>
                <c:pt idx="822">
                  <c:v>-1.855149999999996E-5</c:v>
                </c:pt>
                <c:pt idx="823">
                  <c:v>-1.7756333333333331E-5</c:v>
                </c:pt>
                <c:pt idx="824">
                  <c:v>-1.6213000000000056E-5</c:v>
                </c:pt>
                <c:pt idx="825">
                  <c:v>-1.5152500000000109E-5</c:v>
                </c:pt>
                <c:pt idx="826">
                  <c:v>-1.687949999999998E-5</c:v>
                </c:pt>
                <c:pt idx="827">
                  <c:v>-1.8426499999999943E-5</c:v>
                </c:pt>
                <c:pt idx="828">
                  <c:v>-1.7487333333333324E-5</c:v>
                </c:pt>
                <c:pt idx="829">
                  <c:v>-1.8396999999999966E-5</c:v>
                </c:pt>
                <c:pt idx="830">
                  <c:v>-1.6406166666666747E-5</c:v>
                </c:pt>
                <c:pt idx="831">
                  <c:v>-1.6955166666666609E-5</c:v>
                </c:pt>
                <c:pt idx="832">
                  <c:v>-1.4435000000000034E-5</c:v>
                </c:pt>
                <c:pt idx="833">
                  <c:v>-1.5351666666666678E-5</c:v>
                </c:pt>
                <c:pt idx="834">
                  <c:v>-1.7595499999999977E-5</c:v>
                </c:pt>
                <c:pt idx="835">
                  <c:v>-1.2982833333333361E-5</c:v>
                </c:pt>
                <c:pt idx="836">
                  <c:v>-1.3714000000000066E-5</c:v>
                </c:pt>
                <c:pt idx="837">
                  <c:v>-1.2593333333333246E-5</c:v>
                </c:pt>
                <c:pt idx="838">
                  <c:v>-1.5232166666666693E-5</c:v>
                </c:pt>
                <c:pt idx="839">
                  <c:v>-1.4020166666666692E-5</c:v>
                </c:pt>
                <c:pt idx="840">
                  <c:v>-1.331166666666665E-5</c:v>
                </c:pt>
                <c:pt idx="841">
                  <c:v>-1.4911166666666735E-5</c:v>
                </c:pt>
                <c:pt idx="842">
                  <c:v>-1.4431166666666658E-5</c:v>
                </c:pt>
                <c:pt idx="843">
                  <c:v>-1.5080833333333218E-5</c:v>
                </c:pt>
                <c:pt idx="844">
                  <c:v>-1.2189833333333343E-5</c:v>
                </c:pt>
                <c:pt idx="845">
                  <c:v>-1.1245500000000067E-5</c:v>
                </c:pt>
                <c:pt idx="846">
                  <c:v>-9.2895000000000607E-6</c:v>
                </c:pt>
                <c:pt idx="847">
                  <c:v>-1.1175833333333424E-5</c:v>
                </c:pt>
                <c:pt idx="848">
                  <c:v>-9.2456666666667058E-6</c:v>
                </c:pt>
                <c:pt idx="849">
                  <c:v>-8.6045000000000088E-6</c:v>
                </c:pt>
                <c:pt idx="850">
                  <c:v>-1.0467000000000115E-5</c:v>
                </c:pt>
                <c:pt idx="851">
                  <c:v>-1.039683333333341E-5</c:v>
                </c:pt>
                <c:pt idx="852">
                  <c:v>-1.2540166666666699E-5</c:v>
                </c:pt>
                <c:pt idx="853">
                  <c:v>-1.2043666666666634E-5</c:v>
                </c:pt>
                <c:pt idx="854">
                  <c:v>-1.7084499999999955E-5</c:v>
                </c:pt>
                <c:pt idx="855">
                  <c:v>-1.7287999999999961E-5</c:v>
                </c:pt>
                <c:pt idx="856">
                  <c:v>-1.5554666666666621E-5</c:v>
                </c:pt>
                <c:pt idx="857">
                  <c:v>-1.7180833333333323E-5</c:v>
                </c:pt>
                <c:pt idx="858">
                  <c:v>-1.6702500000000012E-5</c:v>
                </c:pt>
                <c:pt idx="859">
                  <c:v>-1.6439500000000099E-5</c:v>
                </c:pt>
                <c:pt idx="860">
                  <c:v>-1.3068333333333244E-5</c:v>
                </c:pt>
                <c:pt idx="861">
                  <c:v>-1.2034999999999975E-5</c:v>
                </c:pt>
                <c:pt idx="862">
                  <c:v>-1.3162999999999955E-5</c:v>
                </c:pt>
                <c:pt idx="863">
                  <c:v>-9.2918333333332501E-6</c:v>
                </c:pt>
                <c:pt idx="864">
                  <c:v>-7.26683333333335E-6</c:v>
                </c:pt>
                <c:pt idx="865">
                  <c:v>-1.0322833333333329E-5</c:v>
                </c:pt>
                <c:pt idx="866">
                  <c:v>-8.9995000000000483E-6</c:v>
                </c:pt>
                <c:pt idx="867">
                  <c:v>-8.6455000000000039E-6</c:v>
                </c:pt>
                <c:pt idx="868">
                  <c:v>-9.2956666666666257E-6</c:v>
                </c:pt>
                <c:pt idx="869">
                  <c:v>-1.2206166666666645E-5</c:v>
                </c:pt>
                <c:pt idx="870">
                  <c:v>-1.4552333333333299E-5</c:v>
                </c:pt>
                <c:pt idx="871">
                  <c:v>-1.0753999999999972E-5</c:v>
                </c:pt>
                <c:pt idx="872">
                  <c:v>-9.001333333333284E-6</c:v>
                </c:pt>
                <c:pt idx="873">
                  <c:v>-1.1503666666666588E-5</c:v>
                </c:pt>
                <c:pt idx="874">
                  <c:v>-1.172249999999988E-5</c:v>
                </c:pt>
                <c:pt idx="875">
                  <c:v>-1.2028499999999927E-5</c:v>
                </c:pt>
                <c:pt idx="876">
                  <c:v>-1.0452666666666628E-5</c:v>
                </c:pt>
                <c:pt idx="877">
                  <c:v>-9.9443333333332782E-6</c:v>
                </c:pt>
                <c:pt idx="878">
                  <c:v>-1.0866333333333375E-5</c:v>
                </c:pt>
                <c:pt idx="879">
                  <c:v>-9.1138333333333748E-6</c:v>
                </c:pt>
                <c:pt idx="880">
                  <c:v>-9.4433333333333045E-6</c:v>
                </c:pt>
                <c:pt idx="881">
                  <c:v>-7.7148333333332481E-6</c:v>
                </c:pt>
                <c:pt idx="882">
                  <c:v>-9.1166666666666262E-6</c:v>
                </c:pt>
                <c:pt idx="883">
                  <c:v>-1.1361666666666629E-5</c:v>
                </c:pt>
                <c:pt idx="884">
                  <c:v>-1.3601333333333287E-5</c:v>
                </c:pt>
                <c:pt idx="885">
                  <c:v>-1.3375666666666682E-5</c:v>
                </c:pt>
                <c:pt idx="886">
                  <c:v>-1.1611999999999929E-5</c:v>
                </c:pt>
                <c:pt idx="887">
                  <c:v>-1.1743499999999994E-5</c:v>
                </c:pt>
                <c:pt idx="888">
                  <c:v>-8.7866666666666345E-6</c:v>
                </c:pt>
                <c:pt idx="889">
                  <c:v>-7.268166666666632E-6</c:v>
                </c:pt>
                <c:pt idx="890">
                  <c:v>-5.8884999999999623E-6</c:v>
                </c:pt>
                <c:pt idx="891">
                  <c:v>-7.5296666666666836E-6</c:v>
                </c:pt>
                <c:pt idx="892">
                  <c:v>-9.4348333333333333E-6</c:v>
                </c:pt>
                <c:pt idx="893">
                  <c:v>-9.8165000000000101E-6</c:v>
                </c:pt>
                <c:pt idx="894">
                  <c:v>-1.1895500000000002E-5</c:v>
                </c:pt>
                <c:pt idx="895">
                  <c:v>-1.1972500000000021E-5</c:v>
                </c:pt>
                <c:pt idx="896">
                  <c:v>-1.2060333333333418E-5</c:v>
                </c:pt>
                <c:pt idx="897">
                  <c:v>-1.1972666666666709E-5</c:v>
                </c:pt>
                <c:pt idx="898">
                  <c:v>-1.123033333333336E-5</c:v>
                </c:pt>
                <c:pt idx="899">
                  <c:v>-1.3219499999999923E-5</c:v>
                </c:pt>
                <c:pt idx="900">
                  <c:v>-1.0792999999999935E-5</c:v>
                </c:pt>
                <c:pt idx="901">
                  <c:v>-1.195699999999994E-5</c:v>
                </c:pt>
                <c:pt idx="902">
                  <c:v>-1.2016499999999955E-5</c:v>
                </c:pt>
                <c:pt idx="903">
                  <c:v>-1.2995333333333287E-5</c:v>
                </c:pt>
                <c:pt idx="904">
                  <c:v>-1.0608333333333325E-5</c:v>
                </c:pt>
                <c:pt idx="905">
                  <c:v>-9.48566666666669E-6</c:v>
                </c:pt>
                <c:pt idx="906">
                  <c:v>-1.113483333333332E-5</c:v>
                </c:pt>
                <c:pt idx="907">
                  <c:v>-1.2147166666666583E-5</c:v>
                </c:pt>
                <c:pt idx="908">
                  <c:v>-1.3249333333333274E-5</c:v>
                </c:pt>
                <c:pt idx="909">
                  <c:v>-1.1148833333333324E-5</c:v>
                </c:pt>
                <c:pt idx="910">
                  <c:v>-1.2247666666666593E-5</c:v>
                </c:pt>
                <c:pt idx="911">
                  <c:v>-1.0779666666666681E-5</c:v>
                </c:pt>
                <c:pt idx="912">
                  <c:v>-1.086749999999997E-5</c:v>
                </c:pt>
                <c:pt idx="913">
                  <c:v>-8.6036666666666805E-6</c:v>
                </c:pt>
                <c:pt idx="914">
                  <c:v>-7.1049999999999803E-6</c:v>
                </c:pt>
                <c:pt idx="915">
                  <c:v>-7.4573333333334763E-6</c:v>
                </c:pt>
                <c:pt idx="916">
                  <c:v>-8.5001666666667313E-6</c:v>
                </c:pt>
                <c:pt idx="917">
                  <c:v>-1.1412333333333407E-5</c:v>
                </c:pt>
                <c:pt idx="918">
                  <c:v>-1.1543333333333301E-5</c:v>
                </c:pt>
                <c:pt idx="919">
                  <c:v>-1.0696000000000034E-5</c:v>
                </c:pt>
                <c:pt idx="920">
                  <c:v>-1.3518499999999969E-5</c:v>
                </c:pt>
                <c:pt idx="921">
                  <c:v>-1.5398333333333284E-5</c:v>
                </c:pt>
                <c:pt idx="922">
                  <c:v>-1.3479999999999851E-5</c:v>
                </c:pt>
                <c:pt idx="923">
                  <c:v>-1.1702666666666686E-5</c:v>
                </c:pt>
                <c:pt idx="924">
                  <c:v>-1.2424500000000091E-5</c:v>
                </c:pt>
                <c:pt idx="925">
                  <c:v>-1.2124666666666717E-5</c:v>
                </c:pt>
                <c:pt idx="926">
                  <c:v>-1.2629499999999958E-5</c:v>
                </c:pt>
                <c:pt idx="927">
                  <c:v>-1.3668666666666741E-5</c:v>
                </c:pt>
                <c:pt idx="928">
                  <c:v>-1.5787666666666604E-5</c:v>
                </c:pt>
                <c:pt idx="929">
                  <c:v>-1.5086499999999938E-5</c:v>
                </c:pt>
                <c:pt idx="930">
                  <c:v>-1.4608166666666626E-5</c:v>
                </c:pt>
                <c:pt idx="931">
                  <c:v>-1.4166666666666668E-5</c:v>
                </c:pt>
                <c:pt idx="932">
                  <c:v>-1.144000000000004E-5</c:v>
                </c:pt>
                <c:pt idx="933">
                  <c:v>-9.4973333333332874E-6</c:v>
                </c:pt>
                <c:pt idx="934">
                  <c:v>-8.981166666666607E-6</c:v>
                </c:pt>
                <c:pt idx="935">
                  <c:v>-1.0188999999999966E-5</c:v>
                </c:pt>
                <c:pt idx="936">
                  <c:v>-1.0024666666666611E-5</c:v>
                </c:pt>
                <c:pt idx="937">
                  <c:v>-1.0415333333333322E-5</c:v>
                </c:pt>
                <c:pt idx="938">
                  <c:v>-1.1400666666666593E-5</c:v>
                </c:pt>
                <c:pt idx="939">
                  <c:v>-1.0765166666666724E-5</c:v>
                </c:pt>
                <c:pt idx="940">
                  <c:v>-9.8116666666666187E-6</c:v>
                </c:pt>
                <c:pt idx="941">
                  <c:v>-1.0617666666666733E-5</c:v>
                </c:pt>
                <c:pt idx="942">
                  <c:v>-1.0869500000000002E-5</c:v>
                </c:pt>
                <c:pt idx="943">
                  <c:v>-1.1694166666666715E-5</c:v>
                </c:pt>
                <c:pt idx="944">
                  <c:v>-9.9764999999999273E-6</c:v>
                </c:pt>
                <c:pt idx="945">
                  <c:v>-9.8025000000000065E-6</c:v>
                </c:pt>
                <c:pt idx="946">
                  <c:v>-1.0835666666666696E-5</c:v>
                </c:pt>
                <c:pt idx="947">
                  <c:v>-9.1206666666666892E-6</c:v>
                </c:pt>
                <c:pt idx="948">
                  <c:v>-1.0399999999999928E-5</c:v>
                </c:pt>
                <c:pt idx="949">
                  <c:v>-1.0434999999999937E-5</c:v>
                </c:pt>
                <c:pt idx="950">
                  <c:v>-1.017016666666668E-5</c:v>
                </c:pt>
                <c:pt idx="951">
                  <c:v>-8.5629999999999517E-6</c:v>
                </c:pt>
                <c:pt idx="952">
                  <c:v>-9.6221666666666166E-6</c:v>
                </c:pt>
                <c:pt idx="953">
                  <c:v>-1.0454166666666706E-5</c:v>
                </c:pt>
                <c:pt idx="954">
                  <c:v>-8.1875000000000567E-6</c:v>
                </c:pt>
                <c:pt idx="955">
                  <c:v>-8.0215000000000451E-6</c:v>
                </c:pt>
                <c:pt idx="956">
                  <c:v>-9.2373333333333136E-6</c:v>
                </c:pt>
                <c:pt idx="957">
                  <c:v>-1.0949666666666756E-5</c:v>
                </c:pt>
                <c:pt idx="958">
                  <c:v>-9.8188333333334163E-6</c:v>
                </c:pt>
                <c:pt idx="959">
                  <c:v>-1.0310166666666716E-5</c:v>
                </c:pt>
                <c:pt idx="960">
                  <c:v>-1.0695000000000127E-5</c:v>
                </c:pt>
                <c:pt idx="961">
                  <c:v>-9.6990000000000574E-6</c:v>
                </c:pt>
                <c:pt idx="962">
                  <c:v>-7.3888333333333193E-6</c:v>
                </c:pt>
                <c:pt idx="963">
                  <c:v>-9.8358333333333587E-6</c:v>
                </c:pt>
                <c:pt idx="964">
                  <c:v>-1.1544499999999896E-5</c:v>
                </c:pt>
                <c:pt idx="965">
                  <c:v>-8.6118333333333854E-6</c:v>
                </c:pt>
                <c:pt idx="966">
                  <c:v>-1.069566666666666E-5</c:v>
                </c:pt>
                <c:pt idx="967">
                  <c:v>-1.052533333333321E-5</c:v>
                </c:pt>
                <c:pt idx="968">
                  <c:v>-1.4318499999999988E-5</c:v>
                </c:pt>
                <c:pt idx="969">
                  <c:v>-1.2140499999999956E-5</c:v>
                </c:pt>
                <c:pt idx="970">
                  <c:v>-1.2108166666666728E-5</c:v>
                </c:pt>
                <c:pt idx="971">
                  <c:v>-1.4024166666666647E-5</c:v>
                </c:pt>
                <c:pt idx="972">
                  <c:v>-1.3636166666666717E-5</c:v>
                </c:pt>
                <c:pt idx="973">
                  <c:v>-1.4451166666666648E-5</c:v>
                </c:pt>
                <c:pt idx="974">
                  <c:v>-1.2661500000000028E-5</c:v>
                </c:pt>
                <c:pt idx="975">
                  <c:v>-1.2845166666666731E-5</c:v>
                </c:pt>
                <c:pt idx="976">
                  <c:v>-1.0904666666666589E-5</c:v>
                </c:pt>
                <c:pt idx="977">
                  <c:v>-9.8154999999999944E-6</c:v>
                </c:pt>
                <c:pt idx="978">
                  <c:v>-7.6038333333333435E-6</c:v>
                </c:pt>
                <c:pt idx="979">
                  <c:v>-7.3480000000000116E-6</c:v>
                </c:pt>
                <c:pt idx="980">
                  <c:v>-7.6454999999999796E-6</c:v>
                </c:pt>
                <c:pt idx="981">
                  <c:v>-6.4371666666666666E-6</c:v>
                </c:pt>
                <c:pt idx="982">
                  <c:v>-7.4293333333333607E-6</c:v>
                </c:pt>
                <c:pt idx="983">
                  <c:v>-6.4681666666666126E-6</c:v>
                </c:pt>
                <c:pt idx="984">
                  <c:v>-7.2368333333334197E-6</c:v>
                </c:pt>
                <c:pt idx="985">
                  <c:v>-6.1934999999999941E-6</c:v>
                </c:pt>
                <c:pt idx="986">
                  <c:v>-5.8960000000000262E-6</c:v>
                </c:pt>
                <c:pt idx="987">
                  <c:v>-7.1043333333334477E-6</c:v>
                </c:pt>
                <c:pt idx="988">
                  <c:v>-6.6750000000000403E-6</c:v>
                </c:pt>
                <c:pt idx="989">
                  <c:v>-7.50499999999999E-6</c:v>
                </c:pt>
                <c:pt idx="990">
                  <c:v>-6.0031666666666636E-6</c:v>
                </c:pt>
                <c:pt idx="991">
                  <c:v>-5.3435000000000548E-6</c:v>
                </c:pt>
                <c:pt idx="992">
                  <c:v>-4.3460000000000156E-6</c:v>
                </c:pt>
                <c:pt idx="993">
                  <c:v>-3.8743333333333312E-6</c:v>
                </c:pt>
                <c:pt idx="994">
                  <c:v>-4.6078333333332252E-6</c:v>
                </c:pt>
                <c:pt idx="995">
                  <c:v>-5.5663333333334092E-6</c:v>
                </c:pt>
                <c:pt idx="996">
                  <c:v>-8.1026666666667068E-6</c:v>
                </c:pt>
                <c:pt idx="997">
                  <c:v>-8.6736666666666984E-6</c:v>
                </c:pt>
                <c:pt idx="998">
                  <c:v>-1.0362166666666776E-5</c:v>
                </c:pt>
                <c:pt idx="999">
                  <c:v>-9.9693333333333465E-6</c:v>
                </c:pt>
                <c:pt idx="1000">
                  <c:v>-8.1133333333332884E-6</c:v>
                </c:pt>
                <c:pt idx="1001">
                  <c:v>-1.1489833333333381E-5</c:v>
                </c:pt>
                <c:pt idx="1002">
                  <c:v>-1.1327833333333432E-5</c:v>
                </c:pt>
                <c:pt idx="1003">
                  <c:v>-1.2848333333333357E-5</c:v>
                </c:pt>
                <c:pt idx="1004">
                  <c:v>-1.1981666666666634E-5</c:v>
                </c:pt>
                <c:pt idx="1005">
                  <c:v>-1.2069666666666718E-5</c:v>
                </c:pt>
                <c:pt idx="1006">
                  <c:v>-1.2359999999999997E-5</c:v>
                </c:pt>
                <c:pt idx="1007">
                  <c:v>-1.173883333333329E-5</c:v>
                </c:pt>
                <c:pt idx="1008">
                  <c:v>-1.0439999999999907E-5</c:v>
                </c:pt>
                <c:pt idx="1009">
                  <c:v>-1.2141666666666659E-5</c:v>
                </c:pt>
                <c:pt idx="1010">
                  <c:v>-1.2624000000000034E-5</c:v>
                </c:pt>
                <c:pt idx="1011">
                  <c:v>-1.2921166666666627E-5</c:v>
                </c:pt>
                <c:pt idx="1012">
                  <c:v>-1.2532500000000057E-5</c:v>
                </c:pt>
                <c:pt idx="1013">
                  <c:v>-1.0204833333333422E-5</c:v>
                </c:pt>
                <c:pt idx="1014">
                  <c:v>-9.2176666666666986E-6</c:v>
                </c:pt>
                <c:pt idx="1015">
                  <c:v>-6.4754999999999891E-6</c:v>
                </c:pt>
                <c:pt idx="1016">
                  <c:v>-5.0396666666667261E-6</c:v>
                </c:pt>
                <c:pt idx="1017">
                  <c:v>-4.6976666666666538E-6</c:v>
                </c:pt>
                <c:pt idx="1018">
                  <c:v>-3.6516666666666642E-6</c:v>
                </c:pt>
                <c:pt idx="1019">
                  <c:v>-3.1360000000000459E-6</c:v>
                </c:pt>
                <c:pt idx="1020">
                  <c:v>-3.6930000000000339E-6</c:v>
                </c:pt>
                <c:pt idx="1021">
                  <c:v>-5.8491666666666241E-6</c:v>
                </c:pt>
                <c:pt idx="1022">
                  <c:v>-7.7464999999999435E-6</c:v>
                </c:pt>
                <c:pt idx="1023">
                  <c:v>-6.0938333333334207E-6</c:v>
                </c:pt>
                <c:pt idx="1024">
                  <c:v>-8.7801666666665864E-6</c:v>
                </c:pt>
                <c:pt idx="1025">
                  <c:v>-1.0859833333333327E-5</c:v>
                </c:pt>
                <c:pt idx="1026">
                  <c:v>-9.4259999999999873E-6</c:v>
                </c:pt>
                <c:pt idx="1027">
                  <c:v>-4.7105000000000627E-6</c:v>
                </c:pt>
                <c:pt idx="1028">
                  <c:v>-6.7433333333332931E-6</c:v>
                </c:pt>
                <c:pt idx="1029">
                  <c:v>-9.9258333333333663E-6</c:v>
                </c:pt>
                <c:pt idx="1030">
                  <c:v>-9.1118333333333433E-6</c:v>
                </c:pt>
                <c:pt idx="1031">
                  <c:v>-9.1848333333333001E-6</c:v>
                </c:pt>
                <c:pt idx="1032">
                  <c:v>-1.1577499999999982E-5</c:v>
                </c:pt>
                <c:pt idx="1033">
                  <c:v>-1.6583333333333294E-5</c:v>
                </c:pt>
                <c:pt idx="1034">
                  <c:v>-1.271983333333334E-5</c:v>
                </c:pt>
                <c:pt idx="1035">
                  <c:v>-1.1531166666666642E-5</c:v>
                </c:pt>
                <c:pt idx="1036">
                  <c:v>-1.0284500000000006E-5</c:v>
                </c:pt>
                <c:pt idx="1037">
                  <c:v>-8.1059999999999119E-6</c:v>
                </c:pt>
                <c:pt idx="1038">
                  <c:v>-7.1888333333334229E-6</c:v>
                </c:pt>
                <c:pt idx="1039">
                  <c:v>-4.7431666666666655E-6</c:v>
                </c:pt>
                <c:pt idx="1040">
                  <c:v>-7.1873333333332366E-6</c:v>
                </c:pt>
                <c:pt idx="1041">
                  <c:v>-7.2201666666666352E-6</c:v>
                </c:pt>
                <c:pt idx="1042">
                  <c:v>-6.910333333333212E-6</c:v>
                </c:pt>
                <c:pt idx="1043">
                  <c:v>-5.5941666666666206E-6</c:v>
                </c:pt>
                <c:pt idx="1044">
                  <c:v>-5.6171666666667659E-6</c:v>
                </c:pt>
                <c:pt idx="1045">
                  <c:v>-6.7513333333333106E-6</c:v>
                </c:pt>
                <c:pt idx="1046">
                  <c:v>-5.7061666666666493E-6</c:v>
                </c:pt>
                <c:pt idx="1047">
                  <c:v>-7.1078333333333401E-6</c:v>
                </c:pt>
                <c:pt idx="1048">
                  <c:v>-8.9488333333333789E-6</c:v>
                </c:pt>
                <c:pt idx="1049">
                  <c:v>-9.7864999999999714E-6</c:v>
                </c:pt>
                <c:pt idx="1050">
                  <c:v>-9.5795000000000732E-6</c:v>
                </c:pt>
                <c:pt idx="1051">
                  <c:v>-1.1186500000000005E-5</c:v>
                </c:pt>
                <c:pt idx="1052">
                  <c:v>-1.2105666666666634E-5</c:v>
                </c:pt>
                <c:pt idx="1053">
                  <c:v>-9.9258333333333663E-6</c:v>
                </c:pt>
                <c:pt idx="1054">
                  <c:v>-9.5338333333333742E-6</c:v>
                </c:pt>
                <c:pt idx="1055">
                  <c:v>-8.8615000000000438E-6</c:v>
                </c:pt>
                <c:pt idx="1056">
                  <c:v>-6.8719999999999979E-6</c:v>
                </c:pt>
                <c:pt idx="1057">
                  <c:v>-4.1101666666666734E-6</c:v>
                </c:pt>
                <c:pt idx="1058">
                  <c:v>-7.873333333332979E-7</c:v>
                </c:pt>
                <c:pt idx="1059">
                  <c:v>-1.6144999999998877E-6</c:v>
                </c:pt>
                <c:pt idx="1060">
                  <c:v>-6.1983333333331687E-7</c:v>
                </c:pt>
                <c:pt idx="1061">
                  <c:v>-1.7386666666666844E-6</c:v>
                </c:pt>
                <c:pt idx="1062">
                  <c:v>-2.2761666666666364E-6</c:v>
                </c:pt>
                <c:pt idx="1063">
                  <c:v>-2.9574999999998916E-6</c:v>
                </c:pt>
                <c:pt idx="1064">
                  <c:v>-3.2063333333333301E-6</c:v>
                </c:pt>
                <c:pt idx="1065">
                  <c:v>-1.6554999999999912E-6</c:v>
                </c:pt>
                <c:pt idx="1066">
                  <c:v>-1.6698333333333695E-6</c:v>
                </c:pt>
                <c:pt idx="1067">
                  <c:v>-1.8168333333332988E-6</c:v>
                </c:pt>
                <c:pt idx="1068">
                  <c:v>-1.7288333333333227E-6</c:v>
                </c:pt>
                <c:pt idx="1069">
                  <c:v>-1.9581666666667252E-6</c:v>
                </c:pt>
                <c:pt idx="1070">
                  <c:v>-3.6594999999999944E-6</c:v>
                </c:pt>
                <c:pt idx="1071">
                  <c:v>-2.9458333333332943E-6</c:v>
                </c:pt>
                <c:pt idx="1072">
                  <c:v>-3.8081666666666888E-6</c:v>
                </c:pt>
                <c:pt idx="1073">
                  <c:v>-1.9174999999999965E-6</c:v>
                </c:pt>
                <c:pt idx="1074">
                  <c:v>-2.071500000000036E-6</c:v>
                </c:pt>
                <c:pt idx="1075">
                  <c:v>-9.9316666666670987E-7</c:v>
                </c:pt>
                <c:pt idx="1076">
                  <c:v>2.7833333333330667E-7</c:v>
                </c:pt>
                <c:pt idx="1077">
                  <c:v>-5.5566666666659759E-7</c:v>
                </c:pt>
                <c:pt idx="1078">
                  <c:v>-1.9366666666664409E-7</c:v>
                </c:pt>
                <c:pt idx="1079">
                  <c:v>4.1799999999996788E-7</c:v>
                </c:pt>
                <c:pt idx="1080">
                  <c:v>9.8833333333331851E-7</c:v>
                </c:pt>
                <c:pt idx="1081">
                  <c:v>1.0809999999999986E-6</c:v>
                </c:pt>
                <c:pt idx="1082">
                  <c:v>3.281166666666631E-6</c:v>
                </c:pt>
                <c:pt idx="1083">
                  <c:v>4.8029999999999471E-6</c:v>
                </c:pt>
                <c:pt idx="1084">
                  <c:v>6.2441666666666635E-6</c:v>
                </c:pt>
                <c:pt idx="1085">
                  <c:v>6.0023333333333352E-6</c:v>
                </c:pt>
                <c:pt idx="1086">
                  <c:v>5.4061666666665878E-6</c:v>
                </c:pt>
                <c:pt idx="1087">
                  <c:v>6.3956666666666094E-6</c:v>
                </c:pt>
                <c:pt idx="1088">
                  <c:v>5.1361666666666734E-6</c:v>
                </c:pt>
                <c:pt idx="1089">
                  <c:v>5.1368333333334229E-6</c:v>
                </c:pt>
                <c:pt idx="1090">
                  <c:v>5.0049999999999834E-6</c:v>
                </c:pt>
                <c:pt idx="1091">
                  <c:v>4.9219999999999776E-6</c:v>
                </c:pt>
                <c:pt idx="1092">
                  <c:v>5.6206666666666584E-6</c:v>
                </c:pt>
                <c:pt idx="1093">
                  <c:v>5.5161666666666935E-6</c:v>
                </c:pt>
                <c:pt idx="1094">
                  <c:v>6.0545000000000824E-6</c:v>
                </c:pt>
                <c:pt idx="1095">
                  <c:v>5.7311666666666093E-6</c:v>
                </c:pt>
                <c:pt idx="1096">
                  <c:v>6.9834999999999646E-6</c:v>
                </c:pt>
                <c:pt idx="1097">
                  <c:v>7.6446666666666512E-6</c:v>
                </c:pt>
                <c:pt idx="1098">
                  <c:v>6.423000000000084E-6</c:v>
                </c:pt>
                <c:pt idx="1099">
                  <c:v>6.9720000000000545E-6</c:v>
                </c:pt>
                <c:pt idx="1100">
                  <c:v>7.5445000000000156E-6</c:v>
                </c:pt>
                <c:pt idx="1101">
                  <c:v>8.0915000000000631E-6</c:v>
                </c:pt>
                <c:pt idx="1102">
                  <c:v>7.9293333333333186E-6</c:v>
                </c:pt>
                <c:pt idx="1103">
                  <c:v>7.5243333333333386E-6</c:v>
                </c:pt>
                <c:pt idx="1104">
                  <c:v>8.8543333333333547E-6</c:v>
                </c:pt>
                <c:pt idx="1105">
                  <c:v>9.8995000000000159E-6</c:v>
                </c:pt>
                <c:pt idx="1106">
                  <c:v>9.3521666666667022E-6</c:v>
                </c:pt>
                <c:pt idx="1107">
                  <c:v>1.0210499999999925E-5</c:v>
                </c:pt>
                <c:pt idx="1108">
                  <c:v>9.9806666666666776E-6</c:v>
                </c:pt>
                <c:pt idx="1109">
                  <c:v>1.0644499999999928E-5</c:v>
                </c:pt>
                <c:pt idx="1110">
                  <c:v>1.0869999999999955E-5</c:v>
                </c:pt>
                <c:pt idx="1111">
                  <c:v>1.024649999999995E-5</c:v>
                </c:pt>
                <c:pt idx="1112">
                  <c:v>1.0657666666666604E-5</c:v>
                </c:pt>
                <c:pt idx="1113">
                  <c:v>1.0675833333333357E-5</c:v>
                </c:pt>
                <c:pt idx="1114">
                  <c:v>1.13081666666666E-5</c:v>
                </c:pt>
                <c:pt idx="1115">
                  <c:v>1.1557333333333305E-5</c:v>
                </c:pt>
                <c:pt idx="1116">
                  <c:v>1.2576999999999944E-5</c:v>
                </c:pt>
                <c:pt idx="1117">
                  <c:v>1.2484833333333326E-5</c:v>
                </c:pt>
                <c:pt idx="1118">
                  <c:v>1.2706833333333352E-5</c:v>
                </c:pt>
                <c:pt idx="1119">
                  <c:v>1.3263166666666699E-5</c:v>
                </c:pt>
                <c:pt idx="1120">
                  <c:v>1.2788666666666763E-5</c:v>
                </c:pt>
                <c:pt idx="1121">
                  <c:v>1.3498333333333292E-5</c:v>
                </c:pt>
                <c:pt idx="1122">
                  <c:v>1.3321000000000058E-5</c:v>
                </c:pt>
                <c:pt idx="1123">
                  <c:v>1.4328833333333304E-5</c:v>
                </c:pt>
                <c:pt idx="1124">
                  <c:v>1.5128833333333323E-5</c:v>
                </c:pt>
                <c:pt idx="1125">
                  <c:v>1.4940333333333337E-5</c:v>
                </c:pt>
                <c:pt idx="1126">
                  <c:v>1.5814833333333282E-5</c:v>
                </c:pt>
                <c:pt idx="1127">
                  <c:v>1.6136833333333365E-5</c:v>
                </c:pt>
                <c:pt idx="1128">
                  <c:v>1.6568666666666649E-5</c:v>
                </c:pt>
                <c:pt idx="1129">
                  <c:v>1.7718500000000071E-5</c:v>
                </c:pt>
                <c:pt idx="1130">
                  <c:v>1.7695333333333347E-5</c:v>
                </c:pt>
                <c:pt idx="1131">
                  <c:v>1.7403333333333303E-5</c:v>
                </c:pt>
                <c:pt idx="1132">
                  <c:v>1.7730499999999935E-5</c:v>
                </c:pt>
                <c:pt idx="1133">
                  <c:v>1.7692166666666612E-5</c:v>
                </c:pt>
                <c:pt idx="1134">
                  <c:v>1.8832833333333313E-5</c:v>
                </c:pt>
                <c:pt idx="1135">
                  <c:v>1.8533000000000048E-5</c:v>
                </c:pt>
                <c:pt idx="1136">
                  <c:v>1.8697666666666669E-5</c:v>
                </c:pt>
                <c:pt idx="1137">
                  <c:v>2.012149999999996E-5</c:v>
                </c:pt>
                <c:pt idx="1138">
                  <c:v>2.0231999999999911E-5</c:v>
                </c:pt>
                <c:pt idx="1139">
                  <c:v>2.0733666666666634E-5</c:v>
                </c:pt>
                <c:pt idx="1140">
                  <c:v>2.0363333333333288E-5</c:v>
                </c:pt>
                <c:pt idx="1141">
                  <c:v>2.0666166666666601E-5</c:v>
                </c:pt>
                <c:pt idx="1142">
                  <c:v>2.1214999999999993E-5</c:v>
                </c:pt>
                <c:pt idx="1143">
                  <c:v>2.1208666666666632E-5</c:v>
                </c:pt>
                <c:pt idx="1144">
                  <c:v>2.1925499999999958E-5</c:v>
                </c:pt>
                <c:pt idx="1145">
                  <c:v>2.2671000000000041E-5</c:v>
                </c:pt>
                <c:pt idx="1146">
                  <c:v>2.3596333333333343E-5</c:v>
                </c:pt>
                <c:pt idx="1147">
                  <c:v>2.396449999999997E-5</c:v>
                </c:pt>
                <c:pt idx="1148">
                  <c:v>2.4705333333333349E-5</c:v>
                </c:pt>
                <c:pt idx="1149">
                  <c:v>2.5350000000000047E-5</c:v>
                </c:pt>
                <c:pt idx="1150">
                  <c:v>2.6136500000000016E-5</c:v>
                </c:pt>
                <c:pt idx="1151">
                  <c:v>2.6434166666666672E-5</c:v>
                </c:pt>
                <c:pt idx="1152">
                  <c:v>2.6798333333333344E-5</c:v>
                </c:pt>
                <c:pt idx="1153">
                  <c:v>2.7269666666666654E-5</c:v>
                </c:pt>
                <c:pt idx="1154">
                  <c:v>2.7857166666666743E-5</c:v>
                </c:pt>
                <c:pt idx="1155">
                  <c:v>2.7878166666666748E-5</c:v>
                </c:pt>
                <c:pt idx="1156">
                  <c:v>2.8092499999999914E-5</c:v>
                </c:pt>
                <c:pt idx="1157">
                  <c:v>2.8436666666666597E-5</c:v>
                </c:pt>
                <c:pt idx="1158">
                  <c:v>2.9382166666666576E-5</c:v>
                </c:pt>
                <c:pt idx="1159">
                  <c:v>2.9896500000000021E-5</c:v>
                </c:pt>
                <c:pt idx="1160">
                  <c:v>2.9803166666666592E-5</c:v>
                </c:pt>
                <c:pt idx="1161">
                  <c:v>3.1046166666666647E-5</c:v>
                </c:pt>
                <c:pt idx="1162">
                  <c:v>3.1425833333333293E-5</c:v>
                </c:pt>
                <c:pt idx="1163">
                  <c:v>3.2462999999999936E-5</c:v>
                </c:pt>
                <c:pt idx="1164">
                  <c:v>3.2043833333333265E-5</c:v>
                </c:pt>
                <c:pt idx="1165">
                  <c:v>3.2672833333333303E-5</c:v>
                </c:pt>
                <c:pt idx="1166">
                  <c:v>3.3385833333333362E-5</c:v>
                </c:pt>
                <c:pt idx="1167">
                  <c:v>3.3621166666666751E-5</c:v>
                </c:pt>
                <c:pt idx="1168">
                  <c:v>3.3707166666666587E-5</c:v>
                </c:pt>
                <c:pt idx="1169">
                  <c:v>3.3751166666666737E-5</c:v>
                </c:pt>
                <c:pt idx="1170">
                  <c:v>3.4325000000000089E-5</c:v>
                </c:pt>
                <c:pt idx="1171">
                  <c:v>3.4980333333333368E-5</c:v>
                </c:pt>
                <c:pt idx="1172">
                  <c:v>3.5558500000000049E-5</c:v>
                </c:pt>
                <c:pt idx="1173">
                  <c:v>3.6303499999999962E-5</c:v>
                </c:pt>
                <c:pt idx="1174">
                  <c:v>3.8047499999999991E-5</c:v>
                </c:pt>
                <c:pt idx="1175">
                  <c:v>3.8608166666666667E-5</c:v>
                </c:pt>
                <c:pt idx="1176">
                  <c:v>3.9522500000000013E-5</c:v>
                </c:pt>
                <c:pt idx="1177">
                  <c:v>3.9948666666666686E-5</c:v>
                </c:pt>
                <c:pt idx="1178">
                  <c:v>4.0635666666666661E-5</c:v>
                </c:pt>
                <c:pt idx="1179">
                  <c:v>4.1064500000000006E-5</c:v>
                </c:pt>
                <c:pt idx="1180">
                  <c:v>4.1240166666666692E-5</c:v>
                </c:pt>
                <c:pt idx="1181">
                  <c:v>4.1876166666666732E-5</c:v>
                </c:pt>
                <c:pt idx="1182">
                  <c:v>4.2435833333333392E-5</c:v>
                </c:pt>
                <c:pt idx="1183">
                  <c:v>4.3065333333333275E-5</c:v>
                </c:pt>
                <c:pt idx="1184">
                  <c:v>4.3459499999999986E-5</c:v>
                </c:pt>
                <c:pt idx="1185">
                  <c:v>4.4339833333333339E-5</c:v>
                </c:pt>
                <c:pt idx="1186">
                  <c:v>4.4835499999999967E-5</c:v>
                </c:pt>
                <c:pt idx="1187">
                  <c:v>4.5962999999999993E-5</c:v>
                </c:pt>
                <c:pt idx="1188">
                  <c:v>4.701849999999997E-5</c:v>
                </c:pt>
                <c:pt idx="1189">
                  <c:v>4.7811499999999988E-5</c:v>
                </c:pt>
                <c:pt idx="1190">
                  <c:v>4.8753833333333341E-5</c:v>
                </c:pt>
                <c:pt idx="1191">
                  <c:v>4.9141666666666583E-5</c:v>
                </c:pt>
                <c:pt idx="1192">
                  <c:v>4.9943666666666634E-5</c:v>
                </c:pt>
                <c:pt idx="1193">
                  <c:v>5.0484833333333274E-5</c:v>
                </c:pt>
                <c:pt idx="1194">
                  <c:v>5.0834333333333302E-5</c:v>
                </c:pt>
                <c:pt idx="1195">
                  <c:v>5.1397666666666651E-5</c:v>
                </c:pt>
                <c:pt idx="1196">
                  <c:v>5.2224666666666661E-5</c:v>
                </c:pt>
                <c:pt idx="1197">
                  <c:v>5.3052833333333375E-5</c:v>
                </c:pt>
                <c:pt idx="1198">
                  <c:v>5.4092833333333379E-5</c:v>
                </c:pt>
                <c:pt idx="1199">
                  <c:v>5.4901333333333261E-5</c:v>
                </c:pt>
                <c:pt idx="1200">
                  <c:v>5.6012499999999986E-5</c:v>
                </c:pt>
                <c:pt idx="1201">
                  <c:v>5.6544666666666701E-5</c:v>
                </c:pt>
                <c:pt idx="1202">
                  <c:v>5.7158666666666611E-5</c:v>
                </c:pt>
                <c:pt idx="1203">
                  <c:v>5.7496499999999933E-5</c:v>
                </c:pt>
                <c:pt idx="1204">
                  <c:v>5.7810166666666732E-5</c:v>
                </c:pt>
                <c:pt idx="1205">
                  <c:v>5.8043333333333402E-5</c:v>
                </c:pt>
                <c:pt idx="1206">
                  <c:v>5.8154333333333198E-5</c:v>
                </c:pt>
                <c:pt idx="1207">
                  <c:v>5.880000000000002E-5</c:v>
                </c:pt>
                <c:pt idx="1208">
                  <c:v>5.9036166666666628E-5</c:v>
                </c:pt>
                <c:pt idx="1209">
                  <c:v>6.0040666666666669E-5</c:v>
                </c:pt>
                <c:pt idx="1210">
                  <c:v>5.9996333333333361E-5</c:v>
                </c:pt>
                <c:pt idx="1211">
                  <c:v>6.0581666666666731E-5</c:v>
                </c:pt>
                <c:pt idx="1212">
                  <c:v>6.0787166666666659E-5</c:v>
                </c:pt>
                <c:pt idx="1213">
                  <c:v>6.0759500000000135E-5</c:v>
                </c:pt>
                <c:pt idx="1214">
                  <c:v>6.1070833333333311E-5</c:v>
                </c:pt>
                <c:pt idx="1215">
                  <c:v>6.1008666666666732E-5</c:v>
                </c:pt>
                <c:pt idx="1216">
                  <c:v>6.1481166666666636E-5</c:v>
                </c:pt>
                <c:pt idx="1217">
                  <c:v>6.1280166666666616E-5</c:v>
                </c:pt>
                <c:pt idx="1218">
                  <c:v>6.1436166666666687E-5</c:v>
                </c:pt>
                <c:pt idx="1219">
                  <c:v>6.1637499999999974E-5</c:v>
                </c:pt>
                <c:pt idx="1220">
                  <c:v>6.1597166666666728E-5</c:v>
                </c:pt>
                <c:pt idx="1221">
                  <c:v>6.1314666666666563E-5</c:v>
                </c:pt>
                <c:pt idx="1222">
                  <c:v>6.1181666666666637E-5</c:v>
                </c:pt>
                <c:pt idx="1223">
                  <c:v>6.1324999999999986E-5</c:v>
                </c:pt>
                <c:pt idx="1224">
                  <c:v>6.1408333333333367E-5</c:v>
                </c:pt>
                <c:pt idx="1225">
                  <c:v>6.1335000000000035E-5</c:v>
                </c:pt>
                <c:pt idx="1226">
                  <c:v>6.1434999999999984E-5</c:v>
                </c:pt>
                <c:pt idx="1227">
                  <c:v>6.1334666666666552E-5</c:v>
                </c:pt>
                <c:pt idx="1228">
                  <c:v>6.1413499999999916E-5</c:v>
                </c:pt>
                <c:pt idx="1229">
                  <c:v>6.1200166666666657E-5</c:v>
                </c:pt>
                <c:pt idx="1230">
                  <c:v>6.0950666666666794E-5</c:v>
                </c:pt>
                <c:pt idx="1231">
                  <c:v>6.0696666666666698E-5</c:v>
                </c:pt>
                <c:pt idx="1232">
                  <c:v>6.0442833333333289E-5</c:v>
                </c:pt>
                <c:pt idx="1233">
                  <c:v>6.0571166666666728E-5</c:v>
                </c:pt>
                <c:pt idx="1234">
                  <c:v>6.0212666666666667E-5</c:v>
                </c:pt>
                <c:pt idx="1235">
                  <c:v>6.0038666666666529E-5</c:v>
                </c:pt>
                <c:pt idx="1236">
                  <c:v>5.9983166666666577E-5</c:v>
                </c:pt>
                <c:pt idx="1237">
                  <c:v>5.980033333333331E-5</c:v>
                </c:pt>
                <c:pt idx="1238">
                  <c:v>5.9663999999999963E-5</c:v>
                </c:pt>
                <c:pt idx="1239">
                  <c:v>5.926566666666661E-5</c:v>
                </c:pt>
                <c:pt idx="1240">
                  <c:v>5.9010666666666715E-5</c:v>
                </c:pt>
                <c:pt idx="1241">
                  <c:v>5.8812333333333258E-5</c:v>
                </c:pt>
                <c:pt idx="1242">
                  <c:v>5.8455833333333229E-5</c:v>
                </c:pt>
                <c:pt idx="1243">
                  <c:v>5.8557833333333317E-5</c:v>
                </c:pt>
                <c:pt idx="1244">
                  <c:v>5.8388666666666679E-5</c:v>
                </c:pt>
                <c:pt idx="1245">
                  <c:v>5.822533333333334E-5</c:v>
                </c:pt>
                <c:pt idx="1246">
                  <c:v>5.8019666666666615E-5</c:v>
                </c:pt>
                <c:pt idx="1247">
                  <c:v>5.7830000000000034E-5</c:v>
                </c:pt>
                <c:pt idx="1248">
                  <c:v>5.7506000000000137E-5</c:v>
                </c:pt>
                <c:pt idx="1249">
                  <c:v>5.711733333333335E-5</c:v>
                </c:pt>
                <c:pt idx="1250">
                  <c:v>5.6629833333333209E-5</c:v>
                </c:pt>
                <c:pt idx="1251">
                  <c:v>5.6573833333333303E-5</c:v>
                </c:pt>
                <c:pt idx="1252">
                  <c:v>5.6486499999999968E-5</c:v>
                </c:pt>
                <c:pt idx="1253">
                  <c:v>5.6375999999999909E-5</c:v>
                </c:pt>
                <c:pt idx="1254">
                  <c:v>5.6456333333333459E-5</c:v>
                </c:pt>
                <c:pt idx="1255">
                  <c:v>5.6390333333333179E-5</c:v>
                </c:pt>
                <c:pt idx="1256">
                  <c:v>5.6719833333333434E-5</c:v>
                </c:pt>
                <c:pt idx="1257">
                  <c:v>5.6526999999999901E-5</c:v>
                </c:pt>
                <c:pt idx="1258">
                  <c:v>5.6451999999999913E-5</c:v>
                </c:pt>
                <c:pt idx="1259">
                  <c:v>5.6288166666666728E-5</c:v>
                </c:pt>
                <c:pt idx="1260">
                  <c:v>5.6110666666666698E-5</c:v>
                </c:pt>
                <c:pt idx="1261">
                  <c:v>5.5790000000000006E-5</c:v>
                </c:pt>
                <c:pt idx="1262">
                  <c:v>5.5333333333333341E-5</c:v>
                </c:pt>
                <c:pt idx="1263">
                  <c:v>5.529983333333341E-5</c:v>
                </c:pt>
                <c:pt idx="1264">
                  <c:v>5.5199000000000025E-5</c:v>
                </c:pt>
                <c:pt idx="1265">
                  <c:v>5.5077833333333384E-5</c:v>
                </c:pt>
                <c:pt idx="1266">
                  <c:v>5.5182666666666615E-5</c:v>
                </c:pt>
                <c:pt idx="1267">
                  <c:v>5.5583166666666579E-5</c:v>
                </c:pt>
                <c:pt idx="1268">
                  <c:v>5.5551833333333258E-5</c:v>
                </c:pt>
                <c:pt idx="1269">
                  <c:v>5.5410833333333315E-5</c:v>
                </c:pt>
                <c:pt idx="1270">
                  <c:v>5.5413499999999987E-5</c:v>
                </c:pt>
                <c:pt idx="1271">
                  <c:v>5.5488333333333288E-5</c:v>
                </c:pt>
                <c:pt idx="1272">
                  <c:v>5.5318000000000055E-5</c:v>
                </c:pt>
                <c:pt idx="1273">
                  <c:v>5.5464166666666765E-5</c:v>
                </c:pt>
                <c:pt idx="1274">
                  <c:v>5.5556000000000117E-5</c:v>
                </c:pt>
                <c:pt idx="1275">
                  <c:v>5.5888500000000093E-5</c:v>
                </c:pt>
                <c:pt idx="1276">
                  <c:v>5.6035166666666756E-5</c:v>
                </c:pt>
                <c:pt idx="1277">
                  <c:v>5.620333333333327E-5</c:v>
                </c:pt>
                <c:pt idx="1278">
                  <c:v>5.6402833333333321E-5</c:v>
                </c:pt>
                <c:pt idx="1279">
                  <c:v>5.6261333333333316E-5</c:v>
                </c:pt>
                <c:pt idx="1280">
                  <c:v>5.6670833333333313E-5</c:v>
                </c:pt>
                <c:pt idx="1281">
                  <c:v>5.6555833333333454E-5</c:v>
                </c:pt>
                <c:pt idx="1282">
                  <c:v>5.6845499999999983E-5</c:v>
                </c:pt>
                <c:pt idx="1283">
                  <c:v>5.6964833333333388E-5</c:v>
                </c:pt>
                <c:pt idx="1284">
                  <c:v>5.7204666666666685E-5</c:v>
                </c:pt>
                <c:pt idx="1285">
                  <c:v>5.7423833333333351E-5</c:v>
                </c:pt>
                <c:pt idx="1286">
                  <c:v>5.746816666666666E-5</c:v>
                </c:pt>
                <c:pt idx="1287">
                  <c:v>5.7612833333333291E-5</c:v>
                </c:pt>
                <c:pt idx="1288">
                  <c:v>5.751016666666667E-5</c:v>
                </c:pt>
                <c:pt idx="1289">
                  <c:v>5.7779666666666631E-5</c:v>
                </c:pt>
                <c:pt idx="1290">
                  <c:v>5.7854166666666666E-5</c:v>
                </c:pt>
                <c:pt idx="1291">
                  <c:v>5.8026500000000147E-5</c:v>
                </c:pt>
                <c:pt idx="1292">
                  <c:v>5.8267166666666772E-5</c:v>
                </c:pt>
                <c:pt idx="1293">
                  <c:v>5.8622666666666677E-5</c:v>
                </c:pt>
                <c:pt idx="1294">
                  <c:v>5.8931833333333242E-5</c:v>
                </c:pt>
                <c:pt idx="1295">
                  <c:v>5.8991500000000053E-5</c:v>
                </c:pt>
                <c:pt idx="1296">
                  <c:v>5.9215166666666628E-5</c:v>
                </c:pt>
                <c:pt idx="1297">
                  <c:v>5.9327999999999985E-5</c:v>
                </c:pt>
                <c:pt idx="1298">
                  <c:v>5.9454666666666658E-5</c:v>
                </c:pt>
                <c:pt idx="1299">
                  <c:v>5.9597833333333212E-5</c:v>
                </c:pt>
                <c:pt idx="1300">
                  <c:v>5.9888499999999974E-5</c:v>
                </c:pt>
                <c:pt idx="1301">
                  <c:v>6.0161999999999998E-5</c:v>
                </c:pt>
                <c:pt idx="1302">
                  <c:v>6.0468833333333374E-5</c:v>
                </c:pt>
                <c:pt idx="1303">
                  <c:v>6.0506666666666742E-5</c:v>
                </c:pt>
                <c:pt idx="1304">
                  <c:v>6.0904499999999925E-5</c:v>
                </c:pt>
                <c:pt idx="1305">
                  <c:v>6.1101000000000037E-5</c:v>
                </c:pt>
                <c:pt idx="1306">
                  <c:v>6.1303500000000027E-5</c:v>
                </c:pt>
                <c:pt idx="1307">
                  <c:v>6.1523333333333226E-5</c:v>
                </c:pt>
                <c:pt idx="1308">
                  <c:v>6.1526666666666756E-5</c:v>
                </c:pt>
                <c:pt idx="1309">
                  <c:v>6.1728666666666684E-5</c:v>
                </c:pt>
                <c:pt idx="1310">
                  <c:v>6.160416666666673E-5</c:v>
                </c:pt>
                <c:pt idx="1311">
                  <c:v>6.1677333333333265E-5</c:v>
                </c:pt>
                <c:pt idx="1312">
                  <c:v>6.145949999999999E-5</c:v>
                </c:pt>
                <c:pt idx="1313">
                  <c:v>6.1595000000000118E-5</c:v>
                </c:pt>
                <c:pt idx="1314">
                  <c:v>6.1751166666666767E-5</c:v>
                </c:pt>
                <c:pt idx="1315">
                  <c:v>6.1964500000000027E-5</c:v>
                </c:pt>
                <c:pt idx="1316">
                  <c:v>6.2048500000000048E-5</c:v>
                </c:pt>
                <c:pt idx="1317">
                  <c:v>6.200916666666671E-5</c:v>
                </c:pt>
                <c:pt idx="1318">
                  <c:v>6.2084166666666698E-5</c:v>
                </c:pt>
                <c:pt idx="1319">
                  <c:v>6.18993333333334E-5</c:v>
                </c:pt>
                <c:pt idx="1320">
                  <c:v>6.1632666666666691E-5</c:v>
                </c:pt>
                <c:pt idx="1321">
                  <c:v>6.1414333333333353E-5</c:v>
                </c:pt>
                <c:pt idx="1322">
                  <c:v>6.0963666666666674E-5</c:v>
                </c:pt>
                <c:pt idx="1323">
                  <c:v>6.0821333333333232E-5</c:v>
                </c:pt>
                <c:pt idx="1324">
                  <c:v>6.0595833333333422E-5</c:v>
                </c:pt>
                <c:pt idx="1325">
                  <c:v>6.0522333333333403E-5</c:v>
                </c:pt>
                <c:pt idx="1326">
                  <c:v>6.0185666666666676E-5</c:v>
                </c:pt>
                <c:pt idx="1327">
                  <c:v>6.0257166666666663E-5</c:v>
                </c:pt>
                <c:pt idx="1328">
                  <c:v>6.0468666666666795E-5</c:v>
                </c:pt>
                <c:pt idx="1329">
                  <c:v>6.0168333333333358E-5</c:v>
                </c:pt>
                <c:pt idx="1330">
                  <c:v>6.03244999999999E-5</c:v>
                </c:pt>
                <c:pt idx="1331">
                  <c:v>5.9873333333333376E-5</c:v>
                </c:pt>
                <c:pt idx="1332">
                  <c:v>6.0073000000000006E-5</c:v>
                </c:pt>
                <c:pt idx="1333">
                  <c:v>5.9326333333333328E-5</c:v>
                </c:pt>
                <c:pt idx="1334">
                  <c:v>5.8917499999999972E-5</c:v>
                </c:pt>
                <c:pt idx="1335">
                  <c:v>5.8472999999999967E-5</c:v>
                </c:pt>
                <c:pt idx="1336">
                  <c:v>5.7916333333333462E-5</c:v>
                </c:pt>
                <c:pt idx="1337">
                  <c:v>5.7674333333333338E-5</c:v>
                </c:pt>
                <c:pt idx="1338">
                  <c:v>5.7120666666666663E-5</c:v>
                </c:pt>
                <c:pt idx="1339">
                  <c:v>5.7186666666666618E-5</c:v>
                </c:pt>
                <c:pt idx="1340">
                  <c:v>5.6957666666666699E-5</c:v>
                </c:pt>
                <c:pt idx="1341">
                  <c:v>5.6953000000000103E-5</c:v>
                </c:pt>
                <c:pt idx="1342">
                  <c:v>5.6789499999999968E-5</c:v>
                </c:pt>
                <c:pt idx="1343">
                  <c:v>5.6456500000000038E-5</c:v>
                </c:pt>
                <c:pt idx="1344">
                  <c:v>5.6358833333333279E-5</c:v>
                </c:pt>
                <c:pt idx="1345">
                  <c:v>5.5709499999999877E-5</c:v>
                </c:pt>
                <c:pt idx="1346">
                  <c:v>5.5079166666666666E-5</c:v>
                </c:pt>
                <c:pt idx="1347">
                  <c:v>5.4691999999999957E-5</c:v>
                </c:pt>
                <c:pt idx="1348">
                  <c:v>5.3817333333333324E-5</c:v>
                </c:pt>
                <c:pt idx="1349">
                  <c:v>5.3466666666666701E-5</c:v>
                </c:pt>
                <c:pt idx="1350">
                  <c:v>5.2865999999999937E-5</c:v>
                </c:pt>
                <c:pt idx="1351">
                  <c:v>5.2461500000000019E-5</c:v>
                </c:pt>
                <c:pt idx="1352">
                  <c:v>5.2068833333333386E-5</c:v>
                </c:pt>
                <c:pt idx="1353">
                  <c:v>5.1689666666666695E-5</c:v>
                </c:pt>
                <c:pt idx="1354">
                  <c:v>5.1382500000000052E-5</c:v>
                </c:pt>
                <c:pt idx="1355">
                  <c:v>5.1054499999999984E-5</c:v>
                </c:pt>
                <c:pt idx="1356">
                  <c:v>5.0652833333333209E-5</c:v>
                </c:pt>
                <c:pt idx="1357">
                  <c:v>5.0282833333333238E-5</c:v>
                </c:pt>
                <c:pt idx="1358">
                  <c:v>5.0177833333333211E-5</c:v>
                </c:pt>
                <c:pt idx="1359">
                  <c:v>4.9689499999999959E-5</c:v>
                </c:pt>
                <c:pt idx="1360">
                  <c:v>4.9554500000000001E-5</c:v>
                </c:pt>
                <c:pt idx="1361">
                  <c:v>4.9029000000000021E-5</c:v>
                </c:pt>
                <c:pt idx="1362">
                  <c:v>4.8626333333333339E-5</c:v>
                </c:pt>
                <c:pt idx="1363">
                  <c:v>4.824050000000002E-5</c:v>
                </c:pt>
                <c:pt idx="1364">
                  <c:v>4.7791499999999998E-5</c:v>
                </c:pt>
                <c:pt idx="1365">
                  <c:v>4.7197000000000016E-5</c:v>
                </c:pt>
                <c:pt idx="1366">
                  <c:v>4.6718833333333283E-5</c:v>
                </c:pt>
                <c:pt idx="1367">
                  <c:v>4.6065999999999989E-5</c:v>
                </c:pt>
                <c:pt idx="1368">
                  <c:v>4.5554333333333434E-5</c:v>
                </c:pt>
                <c:pt idx="1369">
                  <c:v>4.5191500000000043E-5</c:v>
                </c:pt>
                <c:pt idx="1370">
                  <c:v>4.4372333333333254E-5</c:v>
                </c:pt>
                <c:pt idx="1371">
                  <c:v>4.3903333333333351E-5</c:v>
                </c:pt>
                <c:pt idx="1372">
                  <c:v>4.3489500000000025E-5</c:v>
                </c:pt>
                <c:pt idx="1373">
                  <c:v>4.31141666666666E-5</c:v>
                </c:pt>
                <c:pt idx="1374">
                  <c:v>4.2522000000000024E-5</c:v>
                </c:pt>
                <c:pt idx="1375">
                  <c:v>4.1887833333333329E-5</c:v>
                </c:pt>
                <c:pt idx="1376">
                  <c:v>4.1557166666666696E-5</c:v>
                </c:pt>
                <c:pt idx="1377">
                  <c:v>4.127883333333339E-5</c:v>
                </c:pt>
                <c:pt idx="1378">
                  <c:v>4.0590166666666649E-5</c:v>
                </c:pt>
                <c:pt idx="1379">
                  <c:v>4.021799999999996E-5</c:v>
                </c:pt>
                <c:pt idx="1380">
                  <c:v>3.9688833333333291E-5</c:v>
                </c:pt>
                <c:pt idx="1381">
                  <c:v>3.9265333333333291E-5</c:v>
                </c:pt>
                <c:pt idx="1382">
                  <c:v>3.870066666666666E-5</c:v>
                </c:pt>
                <c:pt idx="1383">
                  <c:v>3.8234833333333274E-5</c:v>
                </c:pt>
                <c:pt idx="1384">
                  <c:v>3.7726999999999878E-5</c:v>
                </c:pt>
                <c:pt idx="1385">
                  <c:v>3.7156500000000057E-5</c:v>
                </c:pt>
                <c:pt idx="1386">
                  <c:v>3.6677166666666621E-5</c:v>
                </c:pt>
                <c:pt idx="1387">
                  <c:v>3.6211500000000031E-5</c:v>
                </c:pt>
                <c:pt idx="1388">
                  <c:v>3.5758499999999946E-5</c:v>
                </c:pt>
                <c:pt idx="1389">
                  <c:v>3.5118166666666686E-5</c:v>
                </c:pt>
                <c:pt idx="1390">
                  <c:v>3.4718999999999896E-5</c:v>
                </c:pt>
                <c:pt idx="1391">
                  <c:v>3.4420833333333287E-5</c:v>
                </c:pt>
                <c:pt idx="1392">
                  <c:v>3.3975666666666749E-5</c:v>
                </c:pt>
                <c:pt idx="1393">
                  <c:v>3.3316166666666719E-5</c:v>
                </c:pt>
                <c:pt idx="1394">
                  <c:v>3.2740833333333289E-5</c:v>
                </c:pt>
                <c:pt idx="1395">
                  <c:v>3.2061166666666691E-5</c:v>
                </c:pt>
                <c:pt idx="1396">
                  <c:v>3.1407833333333443E-5</c:v>
                </c:pt>
                <c:pt idx="1397">
                  <c:v>3.0510166666666665E-5</c:v>
                </c:pt>
                <c:pt idx="1398">
                  <c:v>2.9971166666666635E-5</c:v>
                </c:pt>
                <c:pt idx="1399">
                  <c:v>2.9354666666666631E-5</c:v>
                </c:pt>
                <c:pt idx="1400">
                  <c:v>2.8829833333333401E-5</c:v>
                </c:pt>
                <c:pt idx="1401">
                  <c:v>2.8487333333333266E-5</c:v>
                </c:pt>
                <c:pt idx="1402">
                  <c:v>2.8099333333333337E-5</c:v>
                </c:pt>
                <c:pt idx="1403">
                  <c:v>2.7610666666666602E-5</c:v>
                </c:pt>
                <c:pt idx="1404">
                  <c:v>2.7053000000000081E-5</c:v>
                </c:pt>
                <c:pt idx="1405">
                  <c:v>2.646066666666671E-5</c:v>
                </c:pt>
                <c:pt idx="1406">
                  <c:v>2.5980666666666741E-5</c:v>
                </c:pt>
                <c:pt idx="1407">
                  <c:v>2.5111500000000032E-5</c:v>
                </c:pt>
                <c:pt idx="1408">
                  <c:v>2.45035E-5</c:v>
                </c:pt>
                <c:pt idx="1409">
                  <c:v>2.4049833333333382E-5</c:v>
                </c:pt>
                <c:pt idx="1410">
                  <c:v>2.3552333333333301E-5</c:v>
                </c:pt>
                <c:pt idx="1411">
                  <c:v>2.3285499999999904E-5</c:v>
                </c:pt>
                <c:pt idx="1412">
                  <c:v>2.2882333333333268E-5</c:v>
                </c:pt>
                <c:pt idx="1413">
                  <c:v>2.265399999999999E-5</c:v>
                </c:pt>
                <c:pt idx="1414">
                  <c:v>2.1884499999999963E-5</c:v>
                </c:pt>
                <c:pt idx="1415">
                  <c:v>2.1341833333333353E-5</c:v>
                </c:pt>
                <c:pt idx="1416">
                  <c:v>2.054499999999996E-5</c:v>
                </c:pt>
                <c:pt idx="1417">
                  <c:v>2.015283333333328E-5</c:v>
                </c:pt>
                <c:pt idx="1418">
                  <c:v>1.9234999999999934E-5</c:v>
                </c:pt>
                <c:pt idx="1419">
                  <c:v>1.8538666666666659E-5</c:v>
                </c:pt>
                <c:pt idx="1420">
                  <c:v>1.8117499999999957E-5</c:v>
                </c:pt>
                <c:pt idx="1421">
                  <c:v>1.7525000000000006E-5</c:v>
                </c:pt>
                <c:pt idx="1422">
                  <c:v>1.7286333333333304E-5</c:v>
                </c:pt>
                <c:pt idx="1423">
                  <c:v>1.6369166666666706E-5</c:v>
                </c:pt>
                <c:pt idx="1424">
                  <c:v>1.6024166666666695E-5</c:v>
                </c:pt>
                <c:pt idx="1425">
                  <c:v>1.5484666666666712E-5</c:v>
                </c:pt>
                <c:pt idx="1426">
                  <c:v>1.5024500000000046E-5</c:v>
                </c:pt>
                <c:pt idx="1427">
                  <c:v>1.4402666666666589E-5</c:v>
                </c:pt>
                <c:pt idx="1428">
                  <c:v>1.3830333333333315E-5</c:v>
                </c:pt>
                <c:pt idx="1429">
                  <c:v>1.3226499999999925E-5</c:v>
                </c:pt>
                <c:pt idx="1430">
                  <c:v>1.254599999999989E-5</c:v>
                </c:pt>
                <c:pt idx="1431">
                  <c:v>1.1912666666666631E-5</c:v>
                </c:pt>
                <c:pt idx="1432">
                  <c:v>1.1302666666666676E-5</c:v>
                </c:pt>
                <c:pt idx="1433">
                  <c:v>1.084816666666673E-5</c:v>
                </c:pt>
                <c:pt idx="1434">
                  <c:v>1.0282000000000021E-5</c:v>
                </c:pt>
                <c:pt idx="1435">
                  <c:v>9.8773333333333074E-6</c:v>
                </c:pt>
                <c:pt idx="1436">
                  <c:v>9.2825000000000589E-6</c:v>
                </c:pt>
                <c:pt idx="1437">
                  <c:v>8.8483333333333686E-6</c:v>
                </c:pt>
                <c:pt idx="1438">
                  <c:v>8.3788333333332946E-6</c:v>
                </c:pt>
                <c:pt idx="1439">
                  <c:v>7.8653333333332867E-6</c:v>
                </c:pt>
                <c:pt idx="1440">
                  <c:v>7.1851666666667346E-6</c:v>
                </c:pt>
                <c:pt idx="1441">
                  <c:v>6.6455000000000637E-6</c:v>
                </c:pt>
                <c:pt idx="1442">
                  <c:v>6.1791666666666158E-6</c:v>
                </c:pt>
                <c:pt idx="1443">
                  <c:v>5.5489999999999836E-6</c:v>
                </c:pt>
                <c:pt idx="1444">
                  <c:v>4.8546666666667406E-6</c:v>
                </c:pt>
                <c:pt idx="1445">
                  <c:v>4.1076666666665798E-6</c:v>
                </c:pt>
                <c:pt idx="1446">
                  <c:v>3.6581666666667123E-6</c:v>
                </c:pt>
                <c:pt idx="1447">
                  <c:v>3.0428333333334121E-6</c:v>
                </c:pt>
                <c:pt idx="1448">
                  <c:v>2.3636666666666589E-6</c:v>
                </c:pt>
                <c:pt idx="1449">
                  <c:v>1.8705000000000154E-6</c:v>
                </c:pt>
                <c:pt idx="1450">
                  <c:v>1.4936666666666215E-6</c:v>
                </c:pt>
                <c:pt idx="1451">
                  <c:v>9.0799999999998521E-7</c:v>
                </c:pt>
                <c:pt idx="1452">
                  <c:v>3.1566666666672186E-7</c:v>
                </c:pt>
                <c:pt idx="1453">
                  <c:v>-3.2583333333324142E-7</c:v>
                </c:pt>
                <c:pt idx="1454">
                  <c:v>-6.5049999999999657E-7</c:v>
                </c:pt>
                <c:pt idx="1455">
                  <c:v>-1.2513333333333395E-6</c:v>
                </c:pt>
                <c:pt idx="1456">
                  <c:v>-1.919333333333449E-6</c:v>
                </c:pt>
                <c:pt idx="1457">
                  <c:v>-2.4188333333333449E-6</c:v>
                </c:pt>
                <c:pt idx="1458">
                  <c:v>-3.0193333333333131E-6</c:v>
                </c:pt>
                <c:pt idx="1459">
                  <c:v>-3.5673333333333763E-6</c:v>
                </c:pt>
                <c:pt idx="1460">
                  <c:v>-4.2294999999999703E-6</c:v>
                </c:pt>
                <c:pt idx="1461">
                  <c:v>-4.8473333333332556E-6</c:v>
                </c:pt>
                <c:pt idx="1462">
                  <c:v>-5.2424999999999824E-6</c:v>
                </c:pt>
                <c:pt idx="1463">
                  <c:v>-5.735500000000047E-6</c:v>
                </c:pt>
                <c:pt idx="1464">
                  <c:v>-6.3685000000000391E-6</c:v>
                </c:pt>
                <c:pt idx="1465">
                  <c:v>-6.8068333333333713E-6</c:v>
                </c:pt>
                <c:pt idx="1466">
                  <c:v>-7.4899999999999706E-6</c:v>
                </c:pt>
                <c:pt idx="1467">
                  <c:v>-7.9373333333333362E-6</c:v>
                </c:pt>
                <c:pt idx="1468">
                  <c:v>-8.6824999999999359E-6</c:v>
                </c:pt>
                <c:pt idx="1469">
                  <c:v>-9.2748333333333077E-6</c:v>
                </c:pt>
                <c:pt idx="1470">
                  <c:v>-9.9671666666666277E-6</c:v>
                </c:pt>
                <c:pt idx="1471">
                  <c:v>-1.0380666666666687E-5</c:v>
                </c:pt>
                <c:pt idx="1472">
                  <c:v>-1.0845833333333432E-5</c:v>
                </c:pt>
                <c:pt idx="1473">
                  <c:v>-1.1336833333333357E-5</c:v>
                </c:pt>
                <c:pt idx="1474">
                  <c:v>-1.1847666666666692E-5</c:v>
                </c:pt>
                <c:pt idx="1475">
                  <c:v>-1.2291833333333323E-5</c:v>
                </c:pt>
                <c:pt idx="1476">
                  <c:v>-1.2699000000000022E-5</c:v>
                </c:pt>
                <c:pt idx="1477">
                  <c:v>-1.3453999999999983E-5</c:v>
                </c:pt>
                <c:pt idx="1478">
                  <c:v>-1.3767166666666612E-5</c:v>
                </c:pt>
                <c:pt idx="1479">
                  <c:v>-1.457149999999996E-5</c:v>
                </c:pt>
                <c:pt idx="1480">
                  <c:v>-1.5160333333333331E-5</c:v>
                </c:pt>
                <c:pt idx="1481">
                  <c:v>-1.575799999999994E-5</c:v>
                </c:pt>
                <c:pt idx="1482">
                  <c:v>-1.6177333333333298E-5</c:v>
                </c:pt>
                <c:pt idx="1483">
                  <c:v>-1.6694166666666619E-5</c:v>
                </c:pt>
                <c:pt idx="1484">
                  <c:v>-1.7465499999999991E-5</c:v>
                </c:pt>
                <c:pt idx="1485">
                  <c:v>-1.8054833333333315E-5</c:v>
                </c:pt>
                <c:pt idx="1486">
                  <c:v>-1.8551333333333381E-5</c:v>
                </c:pt>
                <c:pt idx="1487">
                  <c:v>-1.9116499999999965E-5</c:v>
                </c:pt>
                <c:pt idx="1488">
                  <c:v>-1.9559333333333314E-5</c:v>
                </c:pt>
                <c:pt idx="1489">
                  <c:v>-2.0045000000000002E-5</c:v>
                </c:pt>
                <c:pt idx="1490">
                  <c:v>-2.0496333333333322E-5</c:v>
                </c:pt>
                <c:pt idx="1491">
                  <c:v>-2.0848500000000022E-5</c:v>
                </c:pt>
                <c:pt idx="1492">
                  <c:v>-2.1532833333333325E-5</c:v>
                </c:pt>
                <c:pt idx="1493">
                  <c:v>-2.1955000000000043E-5</c:v>
                </c:pt>
                <c:pt idx="1494">
                  <c:v>-2.2669166666666697E-5</c:v>
                </c:pt>
                <c:pt idx="1495">
                  <c:v>-2.3266500000000039E-5</c:v>
                </c:pt>
                <c:pt idx="1496">
                  <c:v>-2.3898000000000062E-5</c:v>
                </c:pt>
                <c:pt idx="1497">
                  <c:v>-2.4415166666666758E-5</c:v>
                </c:pt>
                <c:pt idx="1498">
                  <c:v>-2.4924333333333328E-5</c:v>
                </c:pt>
                <c:pt idx="1499">
                  <c:v>-2.5616500000000069E-5</c:v>
                </c:pt>
                <c:pt idx="1500">
                  <c:v>-2.6108500000000009E-5</c:v>
                </c:pt>
                <c:pt idx="1501">
                  <c:v>-2.6685000000000033E-5</c:v>
                </c:pt>
                <c:pt idx="1502">
                  <c:v>-2.714150000000012E-5</c:v>
                </c:pt>
                <c:pt idx="1503">
                  <c:v>-2.7628333333333294E-5</c:v>
                </c:pt>
                <c:pt idx="1504">
                  <c:v>-2.8124833333333359E-5</c:v>
                </c:pt>
                <c:pt idx="1505">
                  <c:v>-2.8729499999999969E-5</c:v>
                </c:pt>
                <c:pt idx="1506">
                  <c:v>-2.9349666666666769E-5</c:v>
                </c:pt>
                <c:pt idx="1507">
                  <c:v>-3.0037333333333385E-5</c:v>
                </c:pt>
                <c:pt idx="1508">
                  <c:v>-3.0677833333333441E-5</c:v>
                </c:pt>
                <c:pt idx="1509">
                  <c:v>-3.1408000000000022E-5</c:v>
                </c:pt>
                <c:pt idx="1510">
                  <c:v>-3.1900000000000071E-5</c:v>
                </c:pt>
                <c:pt idx="1511">
                  <c:v>-3.2244333333333332E-5</c:v>
                </c:pt>
                <c:pt idx="1512">
                  <c:v>-3.277499999999997E-5</c:v>
                </c:pt>
                <c:pt idx="1513">
                  <c:v>-3.2933333333333447E-5</c:v>
                </c:pt>
                <c:pt idx="1514">
                  <c:v>-3.3543333333333402E-5</c:v>
                </c:pt>
                <c:pt idx="1515">
                  <c:v>-3.3988333333333362E-5</c:v>
                </c:pt>
                <c:pt idx="1516">
                  <c:v>-3.4368833333333335E-5</c:v>
                </c:pt>
                <c:pt idx="1517">
                  <c:v>-3.5002000000000015E-5</c:v>
                </c:pt>
                <c:pt idx="1518">
                  <c:v>-3.5503499999999942E-5</c:v>
                </c:pt>
                <c:pt idx="1519">
                  <c:v>-3.6226166666666567E-5</c:v>
                </c:pt>
                <c:pt idx="1520">
                  <c:v>-3.6572833333333235E-5</c:v>
                </c:pt>
                <c:pt idx="1521">
                  <c:v>-3.7034166666666713E-5</c:v>
                </c:pt>
                <c:pt idx="1522">
                  <c:v>-3.7850666666666721E-5</c:v>
                </c:pt>
                <c:pt idx="1523">
                  <c:v>-3.8261000000000046E-5</c:v>
                </c:pt>
                <c:pt idx="1524">
                  <c:v>-3.8823833333333333E-5</c:v>
                </c:pt>
                <c:pt idx="1525">
                  <c:v>-3.9253333333333427E-5</c:v>
                </c:pt>
                <c:pt idx="1526">
                  <c:v>-3.9920333333333413E-5</c:v>
                </c:pt>
                <c:pt idx="1527">
                  <c:v>-4.0313333333333312E-5</c:v>
                </c:pt>
                <c:pt idx="1528">
                  <c:v>-4.0670833333333249E-5</c:v>
                </c:pt>
                <c:pt idx="1529">
                  <c:v>-4.1191500000000054E-5</c:v>
                </c:pt>
                <c:pt idx="1530">
                  <c:v>-4.1581666666666703E-5</c:v>
                </c:pt>
                <c:pt idx="1531">
                  <c:v>-4.2141666666666629E-5</c:v>
                </c:pt>
                <c:pt idx="1532">
                  <c:v>-4.2503999999999958E-5</c:v>
                </c:pt>
                <c:pt idx="1533">
                  <c:v>-4.314333333333331E-5</c:v>
                </c:pt>
                <c:pt idx="1534">
                  <c:v>-4.3627166666666654E-5</c:v>
                </c:pt>
                <c:pt idx="1535">
                  <c:v>-4.4416333333333296E-5</c:v>
                </c:pt>
                <c:pt idx="1536">
                  <c:v>-4.4851833333333269E-5</c:v>
                </c:pt>
                <c:pt idx="1537">
                  <c:v>-4.5306500000000011E-5</c:v>
                </c:pt>
                <c:pt idx="1538">
                  <c:v>-4.5723166666666697E-5</c:v>
                </c:pt>
                <c:pt idx="1539">
                  <c:v>-4.6396333333333247E-5</c:v>
                </c:pt>
                <c:pt idx="1540">
                  <c:v>-4.6776833333333329E-5</c:v>
                </c:pt>
                <c:pt idx="1541">
                  <c:v>-4.7107499999999962E-5</c:v>
                </c:pt>
                <c:pt idx="1542">
                  <c:v>-4.7797333333333297E-5</c:v>
                </c:pt>
                <c:pt idx="1543">
                  <c:v>-4.8222833333333328E-5</c:v>
                </c:pt>
                <c:pt idx="1544">
                  <c:v>-4.8923666666666728E-5</c:v>
                </c:pt>
                <c:pt idx="1545">
                  <c:v>-4.9319499999999987E-5</c:v>
                </c:pt>
                <c:pt idx="1546">
                  <c:v>-5.0033166666666688E-5</c:v>
                </c:pt>
                <c:pt idx="1547">
                  <c:v>-5.029250000000002E-5</c:v>
                </c:pt>
                <c:pt idx="1548">
                  <c:v>-5.0679833333333309E-5</c:v>
                </c:pt>
                <c:pt idx="1549">
                  <c:v>-5.1169833333333434E-5</c:v>
                </c:pt>
                <c:pt idx="1550">
                  <c:v>-5.1550166666666721E-5</c:v>
                </c:pt>
                <c:pt idx="1551">
                  <c:v>-5.1800666666666708E-5</c:v>
                </c:pt>
                <c:pt idx="1552">
                  <c:v>-5.2278333333333378E-5</c:v>
                </c:pt>
                <c:pt idx="1553">
                  <c:v>-5.2949999999999959E-5</c:v>
                </c:pt>
                <c:pt idx="1554">
                  <c:v>-5.35123333333334E-5</c:v>
                </c:pt>
                <c:pt idx="1555">
                  <c:v>-5.4196333333333328E-5</c:v>
                </c:pt>
                <c:pt idx="1556">
                  <c:v>-5.4638666666666723E-5</c:v>
                </c:pt>
                <c:pt idx="1557">
                  <c:v>-5.5377499999999962E-5</c:v>
                </c:pt>
                <c:pt idx="1558">
                  <c:v>-5.5698500000000029E-5</c:v>
                </c:pt>
                <c:pt idx="1559">
                  <c:v>-5.603149999999996E-5</c:v>
                </c:pt>
                <c:pt idx="1560">
                  <c:v>-5.6358500000000121E-5</c:v>
                </c:pt>
                <c:pt idx="1561">
                  <c:v>-5.6722833333333372E-5</c:v>
                </c:pt>
                <c:pt idx="1562">
                  <c:v>-5.7058166666666709E-5</c:v>
                </c:pt>
                <c:pt idx="1563">
                  <c:v>-5.73718333333334E-5</c:v>
                </c:pt>
                <c:pt idx="1564">
                  <c:v>-5.7936833333333297E-5</c:v>
                </c:pt>
                <c:pt idx="1565">
                  <c:v>-5.8546000000000032E-5</c:v>
                </c:pt>
                <c:pt idx="1566">
                  <c:v>-5.9027999999999923E-5</c:v>
                </c:pt>
                <c:pt idx="1567">
                  <c:v>-5.9479333333333352E-5</c:v>
                </c:pt>
                <c:pt idx="1568">
                  <c:v>-6.0150666666666667E-5</c:v>
                </c:pt>
                <c:pt idx="1569">
                  <c:v>-6.0627666666666588E-5</c:v>
                </c:pt>
                <c:pt idx="1570">
                  <c:v>-6.0968833333333223E-5</c:v>
                </c:pt>
                <c:pt idx="1571">
                  <c:v>-6.1281833333333272E-5</c:v>
                </c:pt>
                <c:pt idx="1572">
                  <c:v>-6.1755999999999942E-5</c:v>
                </c:pt>
                <c:pt idx="1573">
                  <c:v>-6.2155999999999952E-5</c:v>
                </c:pt>
                <c:pt idx="1574">
                  <c:v>-6.2436833333333352E-5</c:v>
                </c:pt>
                <c:pt idx="1575">
                  <c:v>-6.2880500000000029E-5</c:v>
                </c:pt>
                <c:pt idx="1576">
                  <c:v>-6.3603000000000075E-5</c:v>
                </c:pt>
                <c:pt idx="1577">
                  <c:v>-6.4072333333333354E-5</c:v>
                </c:pt>
                <c:pt idx="1578">
                  <c:v>-6.4626000000000028E-5</c:v>
                </c:pt>
                <c:pt idx="1579">
                  <c:v>-6.5133333333333363E-5</c:v>
                </c:pt>
                <c:pt idx="1580">
                  <c:v>-6.5799999999999973E-5</c:v>
                </c:pt>
                <c:pt idx="1581">
                  <c:v>-6.6244999999999932E-5</c:v>
                </c:pt>
                <c:pt idx="1582">
                  <c:v>-6.6441833333333311E-5</c:v>
                </c:pt>
                <c:pt idx="1583">
                  <c:v>-6.6903833333333321E-5</c:v>
                </c:pt>
                <c:pt idx="1584">
                  <c:v>-6.7366999999999926E-5</c:v>
                </c:pt>
                <c:pt idx="1585">
                  <c:v>-6.7740166666666632E-5</c:v>
                </c:pt>
                <c:pt idx="1586">
                  <c:v>-6.8073666666666624E-5</c:v>
                </c:pt>
                <c:pt idx="1587">
                  <c:v>-6.8584500000000068E-5</c:v>
                </c:pt>
                <c:pt idx="1588">
                  <c:v>-6.8933833333333409E-5</c:v>
                </c:pt>
                <c:pt idx="1589">
                  <c:v>-6.9487500000000083E-5</c:v>
                </c:pt>
                <c:pt idx="1590">
                  <c:v>-6.9965333333333224E-5</c:v>
                </c:pt>
                <c:pt idx="1591">
                  <c:v>-7.0594499999999949E-5</c:v>
                </c:pt>
                <c:pt idx="1592">
                  <c:v>-7.1112666666666661E-5</c:v>
                </c:pt>
                <c:pt idx="1593">
                  <c:v>-7.1486666666666695E-5</c:v>
                </c:pt>
                <c:pt idx="1594">
                  <c:v>-7.2279999999999979E-5</c:v>
                </c:pt>
                <c:pt idx="1595">
                  <c:v>-7.2809500000000022E-5</c:v>
                </c:pt>
                <c:pt idx="1596">
                  <c:v>-7.3041166666666722E-5</c:v>
                </c:pt>
                <c:pt idx="1597">
                  <c:v>-7.3322166666666701E-5</c:v>
                </c:pt>
                <c:pt idx="1598">
                  <c:v>-7.3580333333333331E-5</c:v>
                </c:pt>
                <c:pt idx="1599">
                  <c:v>-7.3973000000000073E-5</c:v>
                </c:pt>
                <c:pt idx="1600">
                  <c:v>-7.4234166666666641E-5</c:v>
                </c:pt>
                <c:pt idx="1601">
                  <c:v>-7.4587999999999998E-5</c:v>
                </c:pt>
                <c:pt idx="1602">
                  <c:v>-7.519183333333328E-5</c:v>
                </c:pt>
                <c:pt idx="1603">
                  <c:v>-7.5688500000000033E-5</c:v>
                </c:pt>
                <c:pt idx="1604">
                  <c:v>-7.6152500000000074E-5</c:v>
                </c:pt>
                <c:pt idx="1605">
                  <c:v>-7.6699833333333388E-5</c:v>
                </c:pt>
                <c:pt idx="1606">
                  <c:v>-7.7067833333333328E-5</c:v>
                </c:pt>
                <c:pt idx="1607">
                  <c:v>-7.7383166666666675E-5</c:v>
                </c:pt>
                <c:pt idx="1608">
                  <c:v>-7.7846833333333342E-5</c:v>
                </c:pt>
                <c:pt idx="1609">
                  <c:v>-7.8093500000000061E-5</c:v>
                </c:pt>
                <c:pt idx="1610">
                  <c:v>-7.8602499999999944E-5</c:v>
                </c:pt>
                <c:pt idx="1611">
                  <c:v>-7.8894000000000034E-5</c:v>
                </c:pt>
                <c:pt idx="1612">
                  <c:v>-7.939700000000004E-5</c:v>
                </c:pt>
                <c:pt idx="1613">
                  <c:v>-7.9953166666666699E-5</c:v>
                </c:pt>
                <c:pt idx="1614">
                  <c:v>-8.0215499999999971E-5</c:v>
                </c:pt>
                <c:pt idx="1615">
                  <c:v>-8.0902499999999946E-5</c:v>
                </c:pt>
                <c:pt idx="1616">
                  <c:v>-8.1267833333333321E-5</c:v>
                </c:pt>
                <c:pt idx="1617">
                  <c:v>-8.1702000000000012E-5</c:v>
                </c:pt>
                <c:pt idx="1618">
                  <c:v>-8.2112500000000024E-5</c:v>
                </c:pt>
                <c:pt idx="1619">
                  <c:v>-8.2401833333333395E-5</c:v>
                </c:pt>
                <c:pt idx="1620">
                  <c:v>-8.2898333333333353E-5</c:v>
                </c:pt>
                <c:pt idx="1621">
                  <c:v>-8.3296833333333284E-5</c:v>
                </c:pt>
                <c:pt idx="1622">
                  <c:v>-8.3707833333333359E-5</c:v>
                </c:pt>
                <c:pt idx="1623">
                  <c:v>-8.4227999999999994E-5</c:v>
                </c:pt>
                <c:pt idx="1624">
                  <c:v>-8.4670833333333451E-5</c:v>
                </c:pt>
                <c:pt idx="1625">
                  <c:v>-8.5116666666666739E-5</c:v>
                </c:pt>
                <c:pt idx="1626">
                  <c:v>-8.5703833333333453E-5</c:v>
                </c:pt>
                <c:pt idx="1627">
                  <c:v>-8.5756999999999999E-5</c:v>
                </c:pt>
                <c:pt idx="1628">
                  <c:v>-8.6341500000000041E-5</c:v>
                </c:pt>
                <c:pt idx="1629">
                  <c:v>-8.6604666666666641E-5</c:v>
                </c:pt>
                <c:pt idx="1630">
                  <c:v>-8.6970999999999923E-5</c:v>
                </c:pt>
                <c:pt idx="1631">
                  <c:v>-8.7210833333333329E-5</c:v>
                </c:pt>
                <c:pt idx="1632">
                  <c:v>-8.7341499999999956E-5</c:v>
                </c:pt>
                <c:pt idx="1633">
                  <c:v>-8.7903333333333336E-5</c:v>
                </c:pt>
                <c:pt idx="1634">
                  <c:v>-8.8119333333333376E-5</c:v>
                </c:pt>
                <c:pt idx="1635">
                  <c:v>-8.8606500000000033E-5</c:v>
                </c:pt>
                <c:pt idx="1636">
                  <c:v>-8.8972833333333316E-5</c:v>
                </c:pt>
                <c:pt idx="1637">
                  <c:v>-8.9616166666666732E-5</c:v>
                </c:pt>
                <c:pt idx="1638">
                  <c:v>-9.0079666666666603E-5</c:v>
                </c:pt>
                <c:pt idx="1639">
                  <c:v>-9.0704500000000107E-5</c:v>
                </c:pt>
                <c:pt idx="1640">
                  <c:v>-9.0935833333333324E-5</c:v>
                </c:pt>
                <c:pt idx="1641">
                  <c:v>-9.1367000000000076E-5</c:v>
                </c:pt>
                <c:pt idx="1642">
                  <c:v>-9.1733333333333359E-5</c:v>
                </c:pt>
                <c:pt idx="1643">
                  <c:v>-9.2111500000000034E-5</c:v>
                </c:pt>
                <c:pt idx="1644">
                  <c:v>-9.2278333333333375E-5</c:v>
                </c:pt>
                <c:pt idx="1645">
                  <c:v>-9.248333333333335E-5</c:v>
                </c:pt>
                <c:pt idx="1646">
                  <c:v>-9.2712000000000003E-5</c:v>
                </c:pt>
                <c:pt idx="1647">
                  <c:v>-9.2884833333333329E-5</c:v>
                </c:pt>
                <c:pt idx="1648">
                  <c:v>-9.3195833333333347E-5</c:v>
                </c:pt>
                <c:pt idx="1649">
                  <c:v>-9.3471333333333402E-5</c:v>
                </c:pt>
                <c:pt idx="1650">
                  <c:v>-9.391149999999997E-5</c:v>
                </c:pt>
                <c:pt idx="1651">
                  <c:v>-9.4447500000000061E-5</c:v>
                </c:pt>
                <c:pt idx="1652">
                  <c:v>-9.4990666666666733E-5</c:v>
                </c:pt>
                <c:pt idx="1653">
                  <c:v>-9.5363333333333268E-5</c:v>
                </c:pt>
                <c:pt idx="1654">
                  <c:v>-9.5835166666666748E-5</c:v>
                </c:pt>
                <c:pt idx="1655">
                  <c:v>-9.6260333333333405E-5</c:v>
                </c:pt>
                <c:pt idx="1656">
                  <c:v>-9.6781833333333431E-5</c:v>
                </c:pt>
                <c:pt idx="1657">
                  <c:v>-9.6961333333333384E-5</c:v>
                </c:pt>
                <c:pt idx="1658">
                  <c:v>-9.7450833333333447E-5</c:v>
                </c:pt>
                <c:pt idx="1659">
                  <c:v>-9.7849666666666537E-5</c:v>
                </c:pt>
                <c:pt idx="1660">
                  <c:v>-9.8215833333333349E-5</c:v>
                </c:pt>
                <c:pt idx="1661">
                  <c:v>-9.8523499999999945E-5</c:v>
                </c:pt>
                <c:pt idx="1662">
                  <c:v>-9.8831499999999916E-5</c:v>
                </c:pt>
                <c:pt idx="1663">
                  <c:v>-9.9139499999999995E-5</c:v>
                </c:pt>
                <c:pt idx="1664">
                  <c:v>-9.9307166666666772E-5</c:v>
                </c:pt>
                <c:pt idx="1665">
                  <c:v>-9.9655666666666567E-5</c:v>
                </c:pt>
                <c:pt idx="1666">
                  <c:v>-9.9873333333333264E-5</c:v>
                </c:pt>
                <c:pt idx="1667">
                  <c:v>-9.9930499999999981E-5</c:v>
                </c:pt>
                <c:pt idx="1668">
                  <c:v>-1.0013066666666667E-4</c:v>
                </c:pt>
                <c:pt idx="1669">
                  <c:v>-1.0050566666666672E-4</c:v>
                </c:pt>
                <c:pt idx="1670">
                  <c:v>-1.0100633333333332E-4</c:v>
                </c:pt>
                <c:pt idx="1671">
                  <c:v>-1.0150083333333325E-4</c:v>
                </c:pt>
                <c:pt idx="1672">
                  <c:v>-1.0181766666666678E-4</c:v>
                </c:pt>
                <c:pt idx="1673">
                  <c:v>-1.0229216666666661E-4</c:v>
                </c:pt>
                <c:pt idx="1674">
                  <c:v>-1.0265533333333337E-4</c:v>
                </c:pt>
                <c:pt idx="1675">
                  <c:v>-1.0292283333333341E-4</c:v>
                </c:pt>
                <c:pt idx="1676">
                  <c:v>-1.0328350000000008E-4</c:v>
                </c:pt>
                <c:pt idx="1677">
                  <c:v>-1.0335600000000009E-4</c:v>
                </c:pt>
                <c:pt idx="1678">
                  <c:v>-1.0364966666666668E-4</c:v>
                </c:pt>
                <c:pt idx="1679">
                  <c:v>-1.0401866666666663E-4</c:v>
                </c:pt>
                <c:pt idx="1680">
                  <c:v>-1.045385E-4</c:v>
                </c:pt>
                <c:pt idx="1681">
                  <c:v>-1.048694999999999E-4</c:v>
                </c:pt>
                <c:pt idx="1682">
                  <c:v>-1.0522899999999998E-4</c:v>
                </c:pt>
                <c:pt idx="1683">
                  <c:v>-1.0559766666666667E-4</c:v>
                </c:pt>
                <c:pt idx="1684">
                  <c:v>-1.0587016666666667E-4</c:v>
                </c:pt>
                <c:pt idx="1685">
                  <c:v>-1.0619866666666681E-4</c:v>
                </c:pt>
                <c:pt idx="1686">
                  <c:v>-1.0621100000000004E-4</c:v>
                </c:pt>
                <c:pt idx="1687">
                  <c:v>-1.0656833333333335E-4</c:v>
                </c:pt>
                <c:pt idx="1688">
                  <c:v>-1.0676000000000001E-4</c:v>
                </c:pt>
                <c:pt idx="1689">
                  <c:v>-1.0711733333333332E-4</c:v>
                </c:pt>
                <c:pt idx="1690">
                  <c:v>-1.0746883333333327E-4</c:v>
                </c:pt>
                <c:pt idx="1691">
                  <c:v>-1.0764333333333331E-4</c:v>
                </c:pt>
                <c:pt idx="1692">
                  <c:v>-1.0782983333333332E-4</c:v>
                </c:pt>
                <c:pt idx="1693">
                  <c:v>-1.0816316666666667E-4</c:v>
                </c:pt>
                <c:pt idx="1694">
                  <c:v>-1.0821966666666664E-4</c:v>
                </c:pt>
                <c:pt idx="1695">
                  <c:v>-1.0858816666666659E-4</c:v>
                </c:pt>
                <c:pt idx="1696">
                  <c:v>-1.089455E-4</c:v>
                </c:pt>
                <c:pt idx="1697">
                  <c:v>-1.0940933333333336E-4</c:v>
                </c:pt>
                <c:pt idx="1698">
                  <c:v>-1.097896666666667E-4</c:v>
                </c:pt>
                <c:pt idx="1699">
                  <c:v>-1.1010233333333337E-4</c:v>
                </c:pt>
                <c:pt idx="1700">
                  <c:v>-1.1050266666666665E-4</c:v>
                </c:pt>
                <c:pt idx="1701">
                  <c:v>-1.1063066666666671E-4</c:v>
                </c:pt>
                <c:pt idx="1702">
                  <c:v>-1.1094616666666664E-4</c:v>
                </c:pt>
                <c:pt idx="1703">
                  <c:v>-1.1118216666666661E-4</c:v>
                </c:pt>
                <c:pt idx="1704">
                  <c:v>-1.116163333333333E-4</c:v>
                </c:pt>
                <c:pt idx="1705">
                  <c:v>-1.1173966666666672E-4</c:v>
                </c:pt>
                <c:pt idx="1706">
                  <c:v>-1.1217949999999997E-4</c:v>
                </c:pt>
                <c:pt idx="1707">
                  <c:v>-1.1250499999999999E-4</c:v>
                </c:pt>
                <c:pt idx="1708">
                  <c:v>-1.1286383333333343E-4</c:v>
                </c:pt>
                <c:pt idx="1709">
                  <c:v>-1.1304966666666664E-4</c:v>
                </c:pt>
                <c:pt idx="1710">
                  <c:v>-1.1326183333333341E-4</c:v>
                </c:pt>
                <c:pt idx="1711">
                  <c:v>-1.1352283333333334E-4</c:v>
                </c:pt>
                <c:pt idx="1712">
                  <c:v>-1.1361950000000003E-4</c:v>
                </c:pt>
                <c:pt idx="1713">
                  <c:v>-1.1377616666666669E-4</c:v>
                </c:pt>
                <c:pt idx="1714">
                  <c:v>-1.1390216666666667E-4</c:v>
                </c:pt>
                <c:pt idx="1715">
                  <c:v>-1.1429816666666667E-4</c:v>
                </c:pt>
                <c:pt idx="1716">
                  <c:v>-1.145651666666667E-4</c:v>
                </c:pt>
                <c:pt idx="1717">
                  <c:v>-1.1492983333333333E-4</c:v>
                </c:pt>
                <c:pt idx="1718">
                  <c:v>-1.152916666666667E-4</c:v>
                </c:pt>
                <c:pt idx="1719">
                  <c:v>-1.1581966666666666E-4</c:v>
                </c:pt>
                <c:pt idx="1720">
                  <c:v>-1.1608350000000001E-4</c:v>
                </c:pt>
                <c:pt idx="1721">
                  <c:v>-1.1628766666666666E-4</c:v>
                </c:pt>
                <c:pt idx="1722">
                  <c:v>-1.1644783333333332E-4</c:v>
                </c:pt>
                <c:pt idx="1723">
                  <c:v>-1.1664783333333327E-4</c:v>
                </c:pt>
                <c:pt idx="1724">
                  <c:v>-1.1685383333333326E-4</c:v>
                </c:pt>
                <c:pt idx="1725">
                  <c:v>-1.1703233333333336E-4</c:v>
                </c:pt>
                <c:pt idx="1726">
                  <c:v>-1.1721499999999999E-4</c:v>
                </c:pt>
                <c:pt idx="1727">
                  <c:v>-1.1765566666666668E-4</c:v>
                </c:pt>
                <c:pt idx="1728">
                  <c:v>-1.180748333333334E-4</c:v>
                </c:pt>
                <c:pt idx="1729">
                  <c:v>-1.1826400000000003E-4</c:v>
                </c:pt>
                <c:pt idx="1730">
                  <c:v>-1.1849350000000001E-4</c:v>
                </c:pt>
                <c:pt idx="1731">
                  <c:v>-1.1858500000000004E-4</c:v>
                </c:pt>
                <c:pt idx="1732">
                  <c:v>-1.1891999999999995E-4</c:v>
                </c:pt>
                <c:pt idx="1733">
                  <c:v>-1.1885400000000005E-4</c:v>
                </c:pt>
                <c:pt idx="1734">
                  <c:v>-1.1916833333333338E-4</c:v>
                </c:pt>
                <c:pt idx="1735">
                  <c:v>-1.1955816666666666E-4</c:v>
                </c:pt>
                <c:pt idx="1736">
                  <c:v>-1.1993849999999994E-4</c:v>
                </c:pt>
                <c:pt idx="1737">
                  <c:v>-1.2031099999999995E-4</c:v>
                </c:pt>
                <c:pt idx="1738">
                  <c:v>-1.2067116666666667E-4</c:v>
                </c:pt>
                <c:pt idx="1739">
                  <c:v>-1.2117066666666668E-4</c:v>
                </c:pt>
                <c:pt idx="1740">
                  <c:v>-1.2134516666666666E-4</c:v>
                </c:pt>
                <c:pt idx="1741">
                  <c:v>-1.2150799999999994E-4</c:v>
                </c:pt>
                <c:pt idx="1742">
                  <c:v>-1.2165483333333329E-4</c:v>
                </c:pt>
                <c:pt idx="1743">
                  <c:v>-1.2185416666666665E-4</c:v>
                </c:pt>
                <c:pt idx="1744">
                  <c:v>-1.2187316666666673E-4</c:v>
                </c:pt>
                <c:pt idx="1745">
                  <c:v>-1.2198866666666671E-4</c:v>
                </c:pt>
                <c:pt idx="1746">
                  <c:v>-1.2214633333333338E-4</c:v>
                </c:pt>
                <c:pt idx="1747">
                  <c:v>-1.2232400000000004E-4</c:v>
                </c:pt>
                <c:pt idx="1748">
                  <c:v>-1.2261866666666665E-4</c:v>
                </c:pt>
                <c:pt idx="1749">
                  <c:v>-1.2285333333333335E-4</c:v>
                </c:pt>
                <c:pt idx="1750">
                  <c:v>-1.2314199999999997E-4</c:v>
                </c:pt>
                <c:pt idx="1751">
                  <c:v>-1.2339916666666669E-4</c:v>
                </c:pt>
                <c:pt idx="1752">
                  <c:v>-1.2350399999999997E-4</c:v>
                </c:pt>
                <c:pt idx="1753">
                  <c:v>-1.2378949999999997E-4</c:v>
                </c:pt>
                <c:pt idx="1754">
                  <c:v>-1.2407E-4</c:v>
                </c:pt>
                <c:pt idx="1755">
                  <c:v>-1.2422299999999997E-4</c:v>
                </c:pt>
                <c:pt idx="1756">
                  <c:v>-1.2421516666666664E-4</c:v>
                </c:pt>
                <c:pt idx="1757">
                  <c:v>-1.2435666666666664E-4</c:v>
                </c:pt>
                <c:pt idx="1758">
                  <c:v>-1.2472500000000001E-4</c:v>
                </c:pt>
                <c:pt idx="1759">
                  <c:v>-1.2490566666666672E-4</c:v>
                </c:pt>
                <c:pt idx="1760">
                  <c:v>-1.2512549999999997E-4</c:v>
                </c:pt>
                <c:pt idx="1761">
                  <c:v>-1.2545333333333335E-4</c:v>
                </c:pt>
                <c:pt idx="1762">
                  <c:v>-1.2600283333333333E-4</c:v>
                </c:pt>
                <c:pt idx="1763">
                  <c:v>-1.2628533333333339E-4</c:v>
                </c:pt>
                <c:pt idx="1764">
                  <c:v>-1.26663E-4</c:v>
                </c:pt>
                <c:pt idx="1765">
                  <c:v>-1.2695150000000005E-4</c:v>
                </c:pt>
                <c:pt idx="1766">
                  <c:v>-1.2714883333333338E-4</c:v>
                </c:pt>
                <c:pt idx="1767">
                  <c:v>-1.2739216666666668E-4</c:v>
                </c:pt>
                <c:pt idx="1768">
                  <c:v>-1.2740266666666673E-4</c:v>
                </c:pt>
                <c:pt idx="1769">
                  <c:v>-1.275708333333333E-4</c:v>
                </c:pt>
                <c:pt idx="1770">
                  <c:v>-1.275941666666666E-4</c:v>
                </c:pt>
                <c:pt idx="1771">
                  <c:v>-1.2770566666666663E-4</c:v>
                </c:pt>
                <c:pt idx="1772">
                  <c:v>-1.2789333333333334E-4</c:v>
                </c:pt>
                <c:pt idx="1773">
                  <c:v>-1.2812583333333337E-4</c:v>
                </c:pt>
                <c:pt idx="1774">
                  <c:v>-1.2833700000000007E-4</c:v>
                </c:pt>
                <c:pt idx="1775">
                  <c:v>-1.2864683333333338E-4</c:v>
                </c:pt>
                <c:pt idx="1776">
                  <c:v>-1.2897033333333333E-4</c:v>
                </c:pt>
                <c:pt idx="1777">
                  <c:v>-1.2923033333333336E-4</c:v>
                </c:pt>
                <c:pt idx="1778">
                  <c:v>-1.2943083333333331E-4</c:v>
                </c:pt>
                <c:pt idx="1779">
                  <c:v>-1.2967999999999991E-4</c:v>
                </c:pt>
                <c:pt idx="1780">
                  <c:v>-1.3001633333333337E-4</c:v>
                </c:pt>
                <c:pt idx="1781">
                  <c:v>-1.302721666666667E-4</c:v>
                </c:pt>
                <c:pt idx="1782">
                  <c:v>-1.3026449999999995E-4</c:v>
                </c:pt>
                <c:pt idx="1783">
                  <c:v>-1.3057216666666666E-4</c:v>
                </c:pt>
                <c:pt idx="1784">
                  <c:v>-1.3073266666666669E-4</c:v>
                </c:pt>
                <c:pt idx="1785">
                  <c:v>-1.3080716666666667E-4</c:v>
                </c:pt>
                <c:pt idx="1786">
                  <c:v>-1.3119066666666669E-4</c:v>
                </c:pt>
                <c:pt idx="1787">
                  <c:v>-1.3106749999999991E-4</c:v>
                </c:pt>
                <c:pt idx="1788">
                  <c:v>-1.31431E-4</c:v>
                </c:pt>
                <c:pt idx="1789">
                  <c:v>-1.3147149999999998E-4</c:v>
                </c:pt>
                <c:pt idx="1790">
                  <c:v>-1.3183733333333331E-4</c:v>
                </c:pt>
                <c:pt idx="1791">
                  <c:v>-1.3204550000000002E-4</c:v>
                </c:pt>
                <c:pt idx="1792">
                  <c:v>-1.3205600000000002E-4</c:v>
                </c:pt>
                <c:pt idx="1793">
                  <c:v>-1.3249916666666669E-4</c:v>
                </c:pt>
                <c:pt idx="1794">
                  <c:v>-1.3273849999999998E-4</c:v>
                </c:pt>
                <c:pt idx="1795">
                  <c:v>-1.3307033333333332E-4</c:v>
                </c:pt>
                <c:pt idx="1796">
                  <c:v>-1.3315683333333327E-4</c:v>
                </c:pt>
                <c:pt idx="1797">
                  <c:v>-1.3353999999999997E-4</c:v>
                </c:pt>
                <c:pt idx="1798">
                  <c:v>-1.3380050000000001E-4</c:v>
                </c:pt>
                <c:pt idx="1799">
                  <c:v>-1.3398533333333341E-4</c:v>
                </c:pt>
                <c:pt idx="1800">
                  <c:v>-1.3426916666666664E-4</c:v>
                </c:pt>
                <c:pt idx="1801">
                  <c:v>-1.3460866666666662E-4</c:v>
                </c:pt>
                <c:pt idx="1802">
                  <c:v>-1.3481400000000003E-4</c:v>
                </c:pt>
                <c:pt idx="1803">
                  <c:v>-1.3495883333333329E-4</c:v>
                </c:pt>
                <c:pt idx="1804">
                  <c:v>-1.3506333333333337E-4</c:v>
                </c:pt>
                <c:pt idx="1805">
                  <c:v>-1.3517716666666663E-4</c:v>
                </c:pt>
                <c:pt idx="1806">
                  <c:v>-1.3519299999999998E-4</c:v>
                </c:pt>
                <c:pt idx="1807">
                  <c:v>-1.3525216666666662E-4</c:v>
                </c:pt>
                <c:pt idx="1808">
                  <c:v>-1.3543100000000004E-4</c:v>
                </c:pt>
                <c:pt idx="1809">
                  <c:v>-1.3546449999999997E-4</c:v>
                </c:pt>
                <c:pt idx="1810">
                  <c:v>-1.3575116666666667E-4</c:v>
                </c:pt>
                <c:pt idx="1811">
                  <c:v>-1.3588966666666663E-4</c:v>
                </c:pt>
                <c:pt idx="1812">
                  <c:v>-1.362988333333333E-4</c:v>
                </c:pt>
                <c:pt idx="1813">
                  <c:v>-1.36489E-4</c:v>
                </c:pt>
                <c:pt idx="1814">
                  <c:v>-1.3660699999999996E-4</c:v>
                </c:pt>
                <c:pt idx="1815">
                  <c:v>-1.36892E-4</c:v>
                </c:pt>
                <c:pt idx="1816">
                  <c:v>-1.3698533333333338E-4</c:v>
                </c:pt>
                <c:pt idx="1817">
                  <c:v>-1.3712616666666663E-4</c:v>
                </c:pt>
                <c:pt idx="1818">
                  <c:v>-1.3724166666666666E-4</c:v>
                </c:pt>
                <c:pt idx="1819">
                  <c:v>-1.3739866666666664E-4</c:v>
                </c:pt>
                <c:pt idx="1820">
                  <c:v>-1.3770033333333331E-4</c:v>
                </c:pt>
                <c:pt idx="1821">
                  <c:v>-1.3781016666666667E-4</c:v>
                </c:pt>
                <c:pt idx="1822">
                  <c:v>-1.3795983333333333E-4</c:v>
                </c:pt>
                <c:pt idx="1823">
                  <c:v>-1.3835616666666665E-4</c:v>
                </c:pt>
                <c:pt idx="1824">
                  <c:v>-1.3829166666666661E-4</c:v>
                </c:pt>
                <c:pt idx="1825">
                  <c:v>-1.3849866666666667E-4</c:v>
                </c:pt>
                <c:pt idx="1826">
                  <c:v>-1.3868633333333327E-4</c:v>
                </c:pt>
                <c:pt idx="1827">
                  <c:v>-1.3890199999999999E-4</c:v>
                </c:pt>
                <c:pt idx="1828">
                  <c:v>-1.3912066666666665E-4</c:v>
                </c:pt>
                <c:pt idx="1829">
                  <c:v>-1.3931866666666662E-4</c:v>
                </c:pt>
                <c:pt idx="1830">
                  <c:v>-1.3945033333333332E-4</c:v>
                </c:pt>
                <c:pt idx="1831">
                  <c:v>-1.3964666666666669E-4</c:v>
                </c:pt>
                <c:pt idx="1832">
                  <c:v>-1.397711666666667E-4</c:v>
                </c:pt>
                <c:pt idx="1833">
                  <c:v>-1.4004733333333329E-4</c:v>
                </c:pt>
                <c:pt idx="1834">
                  <c:v>-1.4026883333333331E-4</c:v>
                </c:pt>
                <c:pt idx="1835">
                  <c:v>-1.4049466666666671E-4</c:v>
                </c:pt>
                <c:pt idx="1836">
                  <c:v>-1.4094916666666666E-4</c:v>
                </c:pt>
                <c:pt idx="1837">
                  <c:v>-1.4097950000000001E-4</c:v>
                </c:pt>
                <c:pt idx="1838">
                  <c:v>-1.4108483333333325E-4</c:v>
                </c:pt>
                <c:pt idx="1839">
                  <c:v>-1.4091466666666671E-4</c:v>
                </c:pt>
                <c:pt idx="1840">
                  <c:v>-1.408948333333333E-4</c:v>
                </c:pt>
                <c:pt idx="1841">
                  <c:v>-1.410398333333333E-4</c:v>
                </c:pt>
                <c:pt idx="1842">
                  <c:v>-1.4124949999999998E-4</c:v>
                </c:pt>
                <c:pt idx="1843">
                  <c:v>-1.4147116666666674E-4</c:v>
                </c:pt>
                <c:pt idx="1844">
                  <c:v>-1.4194383333333333E-4</c:v>
                </c:pt>
                <c:pt idx="1845">
                  <c:v>-1.4229366666666668E-4</c:v>
                </c:pt>
                <c:pt idx="1846">
                  <c:v>-1.4264783333333336E-4</c:v>
                </c:pt>
                <c:pt idx="1847">
                  <c:v>-1.428251666666667E-4</c:v>
                </c:pt>
                <c:pt idx="1848">
                  <c:v>-1.427526666666667E-4</c:v>
                </c:pt>
                <c:pt idx="1849">
                  <c:v>-1.4289616666666674E-4</c:v>
                </c:pt>
                <c:pt idx="1850">
                  <c:v>-1.4290316666666663E-4</c:v>
                </c:pt>
                <c:pt idx="1851">
                  <c:v>-1.4322016666666663E-4</c:v>
                </c:pt>
                <c:pt idx="1852">
                  <c:v>-1.4338566666666658E-4</c:v>
                </c:pt>
                <c:pt idx="1853">
                  <c:v>-1.4347499999999995E-4</c:v>
                </c:pt>
                <c:pt idx="1854">
                  <c:v>-1.4369816666666663E-4</c:v>
                </c:pt>
                <c:pt idx="1855">
                  <c:v>-1.4398433333333337E-4</c:v>
                </c:pt>
                <c:pt idx="1856">
                  <c:v>-1.4390466666666662E-4</c:v>
                </c:pt>
                <c:pt idx="1857">
                  <c:v>-1.4405716666666669E-4</c:v>
                </c:pt>
                <c:pt idx="1858">
                  <c:v>-1.4420966666666671E-4</c:v>
                </c:pt>
                <c:pt idx="1859">
                  <c:v>-1.4436949999999999E-4</c:v>
                </c:pt>
                <c:pt idx="1860">
                  <c:v>-1.4455716666666665E-4</c:v>
                </c:pt>
                <c:pt idx="1861">
                  <c:v>-1.4458333333333337E-4</c:v>
                </c:pt>
                <c:pt idx="1862">
                  <c:v>-1.449708333333334E-4</c:v>
                </c:pt>
                <c:pt idx="1863">
                  <c:v>-1.4502649999999993E-4</c:v>
                </c:pt>
                <c:pt idx="1864">
                  <c:v>-1.4508800000000003E-4</c:v>
                </c:pt>
                <c:pt idx="1865">
                  <c:v>-1.4522416666666664E-4</c:v>
                </c:pt>
                <c:pt idx="1866">
                  <c:v>-1.4546166666666664E-4</c:v>
                </c:pt>
                <c:pt idx="1867">
                  <c:v>-1.4542783333333333E-4</c:v>
                </c:pt>
                <c:pt idx="1868">
                  <c:v>-1.4560649999999996E-4</c:v>
                </c:pt>
                <c:pt idx="1869">
                  <c:v>-1.4578383333333335E-4</c:v>
                </c:pt>
                <c:pt idx="1870">
                  <c:v>-1.4609749999999999E-4</c:v>
                </c:pt>
                <c:pt idx="1871">
                  <c:v>-1.4629399999999999E-4</c:v>
                </c:pt>
                <c:pt idx="1872">
                  <c:v>-1.4640683333333335E-4</c:v>
                </c:pt>
                <c:pt idx="1873">
                  <c:v>-1.4678966666666673E-4</c:v>
                </c:pt>
                <c:pt idx="1874">
                  <c:v>-1.4672100000000005E-4</c:v>
                </c:pt>
                <c:pt idx="1875">
                  <c:v>-1.4685150000000004E-4</c:v>
                </c:pt>
                <c:pt idx="1876">
                  <c:v>-1.4702150000000001E-4</c:v>
                </c:pt>
                <c:pt idx="1877">
                  <c:v>-1.4721200000000003E-4</c:v>
                </c:pt>
                <c:pt idx="1878">
                  <c:v>-1.4722249999999997E-4</c:v>
                </c:pt>
                <c:pt idx="1879">
                  <c:v>-1.475445E-4</c:v>
                </c:pt>
                <c:pt idx="1880">
                  <c:v>-1.4774683333333331E-4</c:v>
                </c:pt>
                <c:pt idx="1881">
                  <c:v>-1.4808050000000004E-4</c:v>
                </c:pt>
                <c:pt idx="1882">
                  <c:v>-1.4804700000000005E-4</c:v>
                </c:pt>
                <c:pt idx="1883">
                  <c:v>-1.4805899999999992E-4</c:v>
                </c:pt>
                <c:pt idx="1884">
                  <c:v>-1.4829199999999996E-4</c:v>
                </c:pt>
                <c:pt idx="1885">
                  <c:v>-1.4830833333333331E-4</c:v>
                </c:pt>
                <c:pt idx="1886">
                  <c:v>-1.4845499999999997E-4</c:v>
                </c:pt>
                <c:pt idx="1887">
                  <c:v>-1.4856033333333338E-4</c:v>
                </c:pt>
                <c:pt idx="1888">
                  <c:v>-1.4867500000000002E-4</c:v>
                </c:pt>
                <c:pt idx="1889">
                  <c:v>-1.4882749999999998E-4</c:v>
                </c:pt>
                <c:pt idx="1890">
                  <c:v>-1.4912749999999999E-4</c:v>
                </c:pt>
                <c:pt idx="1891">
                  <c:v>-1.4921433333333337E-4</c:v>
                </c:pt>
                <c:pt idx="1892">
                  <c:v>-1.495491666666667E-4</c:v>
                </c:pt>
                <c:pt idx="1893">
                  <c:v>-1.4944616666666671E-4</c:v>
                </c:pt>
                <c:pt idx="1894">
                  <c:v>-1.4962200000000003E-4</c:v>
                </c:pt>
                <c:pt idx="1895">
                  <c:v>-1.4975966666666666E-4</c:v>
                </c:pt>
                <c:pt idx="1896">
                  <c:v>-1.496491666666666E-4</c:v>
                </c:pt>
                <c:pt idx="1897">
                  <c:v>-1.4972550000000003E-4</c:v>
                </c:pt>
                <c:pt idx="1898">
                  <c:v>-1.4969399999999997E-4</c:v>
                </c:pt>
                <c:pt idx="1899">
                  <c:v>-1.497848333333333E-4</c:v>
                </c:pt>
                <c:pt idx="1900">
                  <c:v>-1.5004366666666668E-4</c:v>
                </c:pt>
                <c:pt idx="1901">
                  <c:v>-1.5029666666666665E-4</c:v>
                </c:pt>
                <c:pt idx="1902">
                  <c:v>-1.5054116666666671E-4</c:v>
                </c:pt>
                <c:pt idx="1903">
                  <c:v>-1.5080749999999999E-4</c:v>
                </c:pt>
                <c:pt idx="1904">
                  <c:v>-1.5078333333333325E-4</c:v>
                </c:pt>
                <c:pt idx="1905">
                  <c:v>-1.5120733333333337E-4</c:v>
                </c:pt>
                <c:pt idx="1906">
                  <c:v>-1.5107366666666664E-4</c:v>
                </c:pt>
                <c:pt idx="1907">
                  <c:v>-1.5115750000000002E-4</c:v>
                </c:pt>
                <c:pt idx="1908">
                  <c:v>-1.5130249999999998E-4</c:v>
                </c:pt>
                <c:pt idx="1909">
                  <c:v>-1.5137316666666664E-4</c:v>
                </c:pt>
                <c:pt idx="1910">
                  <c:v>-1.5158700000000007E-4</c:v>
                </c:pt>
                <c:pt idx="1911">
                  <c:v>-1.5168066666666665E-4</c:v>
                </c:pt>
                <c:pt idx="1912">
                  <c:v>-1.519456666666666E-4</c:v>
                </c:pt>
                <c:pt idx="1913">
                  <c:v>-1.519244999999999E-4</c:v>
                </c:pt>
                <c:pt idx="1914">
                  <c:v>-1.5199350000000001E-4</c:v>
                </c:pt>
                <c:pt idx="1915">
                  <c:v>-1.5219083333333335E-4</c:v>
                </c:pt>
                <c:pt idx="1916">
                  <c:v>-1.5240300000000001E-4</c:v>
                </c:pt>
                <c:pt idx="1917">
                  <c:v>-1.5231700000000007E-4</c:v>
                </c:pt>
                <c:pt idx="1918">
                  <c:v>-1.5254066666666659E-4</c:v>
                </c:pt>
                <c:pt idx="1919">
                  <c:v>-1.5265966666666667E-4</c:v>
                </c:pt>
                <c:pt idx="1920">
                  <c:v>-1.5282983333333332E-4</c:v>
                </c:pt>
                <c:pt idx="1921">
                  <c:v>-1.5278416666666663E-4</c:v>
                </c:pt>
                <c:pt idx="1922">
                  <c:v>-1.5294066666666665E-4</c:v>
                </c:pt>
                <c:pt idx="1923">
                  <c:v>-1.5311583333333327E-4</c:v>
                </c:pt>
                <c:pt idx="1924">
                  <c:v>-1.5334516666666662E-4</c:v>
                </c:pt>
                <c:pt idx="1925">
                  <c:v>-1.5350483333333322E-4</c:v>
                </c:pt>
                <c:pt idx="1926">
                  <c:v>-1.5367266666666668E-4</c:v>
                </c:pt>
                <c:pt idx="1927">
                  <c:v>-1.5384700000000009E-4</c:v>
                </c:pt>
                <c:pt idx="1928">
                  <c:v>-1.5399616666666674E-4</c:v>
                </c:pt>
                <c:pt idx="1929">
                  <c:v>-1.5403349999999999E-4</c:v>
                </c:pt>
                <c:pt idx="1930">
                  <c:v>-1.5394583333333333E-4</c:v>
                </c:pt>
                <c:pt idx="1931">
                  <c:v>-1.5422750000000001E-4</c:v>
                </c:pt>
                <c:pt idx="1932">
                  <c:v>-1.5428716666666671E-4</c:v>
                </c:pt>
                <c:pt idx="1933">
                  <c:v>-1.5440266666666669E-4</c:v>
                </c:pt>
                <c:pt idx="1934">
                  <c:v>-1.5447649999999997E-4</c:v>
                </c:pt>
                <c:pt idx="1935">
                  <c:v>-1.5467200000000001E-4</c:v>
                </c:pt>
                <c:pt idx="1936">
                  <c:v>-1.5488500000000001E-4</c:v>
                </c:pt>
                <c:pt idx="1937">
                  <c:v>-1.5493966666666668E-4</c:v>
                </c:pt>
                <c:pt idx="1938">
                  <c:v>-1.5499833333333332E-4</c:v>
                </c:pt>
                <c:pt idx="1939">
                  <c:v>-1.5501816666666662E-4</c:v>
                </c:pt>
                <c:pt idx="1940">
                  <c:v>-1.5492166666666662E-4</c:v>
                </c:pt>
                <c:pt idx="1941">
                  <c:v>-1.5484866666666666E-4</c:v>
                </c:pt>
                <c:pt idx="1942">
                  <c:v>-1.5485333333333331E-4</c:v>
                </c:pt>
                <c:pt idx="1943">
                  <c:v>-1.5496649999999999E-4</c:v>
                </c:pt>
                <c:pt idx="1944">
                  <c:v>-1.550973333333333E-4</c:v>
                </c:pt>
                <c:pt idx="1945">
                  <c:v>-1.5531216666666669E-4</c:v>
                </c:pt>
                <c:pt idx="1946">
                  <c:v>-1.5582000000000009E-4</c:v>
                </c:pt>
                <c:pt idx="1947">
                  <c:v>-1.5605366666666666E-4</c:v>
                </c:pt>
                <c:pt idx="1948">
                  <c:v>-1.5637483333333331E-4</c:v>
                </c:pt>
                <c:pt idx="1949">
                  <c:v>-1.564321666666666E-4</c:v>
                </c:pt>
                <c:pt idx="1950">
                  <c:v>-1.5663633333333325E-4</c:v>
                </c:pt>
                <c:pt idx="1951">
                  <c:v>-1.5674883333333334E-4</c:v>
                </c:pt>
                <c:pt idx="1952">
                  <c:v>-1.5670916666666668E-4</c:v>
                </c:pt>
                <c:pt idx="1953">
                  <c:v>-1.5694150000000002E-4</c:v>
                </c:pt>
                <c:pt idx="1954">
                  <c:v>-1.5682683333333327E-4</c:v>
                </c:pt>
                <c:pt idx="1955">
                  <c:v>-1.5699816666666662E-4</c:v>
                </c:pt>
                <c:pt idx="1956">
                  <c:v>-1.5714283333333336E-4</c:v>
                </c:pt>
                <c:pt idx="1957">
                  <c:v>-1.5738966666666666E-4</c:v>
                </c:pt>
                <c:pt idx="1958">
                  <c:v>-1.573751666666666E-4</c:v>
                </c:pt>
                <c:pt idx="1959">
                  <c:v>-1.5756616666666678E-4</c:v>
                </c:pt>
                <c:pt idx="1960">
                  <c:v>-1.5775733333333333E-4</c:v>
                </c:pt>
                <c:pt idx="1961">
                  <c:v>-1.5789733333333332E-4</c:v>
                </c:pt>
                <c:pt idx="1962">
                  <c:v>-1.5782300000000008E-4</c:v>
                </c:pt>
                <c:pt idx="1963">
                  <c:v>-1.5771833333333337E-4</c:v>
                </c:pt>
                <c:pt idx="1964">
                  <c:v>-1.5796616666666669E-4</c:v>
                </c:pt>
                <c:pt idx="1965">
                  <c:v>-1.5806566666666668E-4</c:v>
                </c:pt>
                <c:pt idx="1966">
                  <c:v>-1.5813083333333331E-4</c:v>
                </c:pt>
                <c:pt idx="1967">
                  <c:v>-1.5832150000000001E-4</c:v>
                </c:pt>
                <c:pt idx="1968">
                  <c:v>-1.5851049999999995E-4</c:v>
                </c:pt>
                <c:pt idx="1969">
                  <c:v>-1.5871616666666673E-4</c:v>
                </c:pt>
                <c:pt idx="1970">
                  <c:v>-1.5894133333333333E-4</c:v>
                </c:pt>
                <c:pt idx="1971">
                  <c:v>-1.5894883333333339E-4</c:v>
                </c:pt>
                <c:pt idx="1972">
                  <c:v>-1.5913283333333331E-4</c:v>
                </c:pt>
                <c:pt idx="1973">
                  <c:v>-1.5898833333333331E-4</c:v>
                </c:pt>
                <c:pt idx="1974">
                  <c:v>-1.5922050000000002E-4</c:v>
                </c:pt>
                <c:pt idx="1975">
                  <c:v>-1.5942899999999999E-4</c:v>
                </c:pt>
                <c:pt idx="1976">
                  <c:v>-1.5933649999999995E-4</c:v>
                </c:pt>
                <c:pt idx="1977">
                  <c:v>-1.5943016666666664E-4</c:v>
                </c:pt>
                <c:pt idx="1978">
                  <c:v>-1.5960649999999997E-4</c:v>
                </c:pt>
                <c:pt idx="1979">
                  <c:v>-1.5973550000000005E-4</c:v>
                </c:pt>
                <c:pt idx="1980">
                  <c:v>-1.5973133333333335E-4</c:v>
                </c:pt>
                <c:pt idx="1981">
                  <c:v>-1.5986716666666659E-4</c:v>
                </c:pt>
                <c:pt idx="1982">
                  <c:v>-1.6005400000000002E-4</c:v>
                </c:pt>
                <c:pt idx="1983">
                  <c:v>-1.6011833333333332E-4</c:v>
                </c:pt>
                <c:pt idx="1984">
                  <c:v>-1.6023950000000007E-4</c:v>
                </c:pt>
                <c:pt idx="1985">
                  <c:v>-1.6037266666666668E-4</c:v>
                </c:pt>
                <c:pt idx="1986">
                  <c:v>-1.6043700000000004E-4</c:v>
                </c:pt>
                <c:pt idx="1987">
                  <c:v>-1.6039666666666668E-4</c:v>
                </c:pt>
                <c:pt idx="1988">
                  <c:v>-1.6022466666666674E-4</c:v>
                </c:pt>
                <c:pt idx="1989">
                  <c:v>-1.6041766666666669E-4</c:v>
                </c:pt>
                <c:pt idx="1990">
                  <c:v>-1.6046433333333335E-4</c:v>
                </c:pt>
                <c:pt idx="1991">
                  <c:v>-1.6090533333333335E-4</c:v>
                </c:pt>
                <c:pt idx="1992">
                  <c:v>-1.6108733333333329E-4</c:v>
                </c:pt>
                <c:pt idx="1993">
                  <c:v>-1.6136999999999993E-4</c:v>
                </c:pt>
                <c:pt idx="1994">
                  <c:v>-1.6163366666666659E-4</c:v>
                </c:pt>
                <c:pt idx="1995">
                  <c:v>-1.61698E-4</c:v>
                </c:pt>
                <c:pt idx="1996">
                  <c:v>-1.6176933333333335E-4</c:v>
                </c:pt>
                <c:pt idx="1997">
                  <c:v>-1.6154433333333333E-4</c:v>
                </c:pt>
                <c:pt idx="1998">
                  <c:v>-1.6157649999999998E-4</c:v>
                </c:pt>
                <c:pt idx="1999">
                  <c:v>-1.6152849999999993E-4</c:v>
                </c:pt>
                <c:pt idx="2000">
                  <c:v>-1.6154883333333335E-4</c:v>
                </c:pt>
                <c:pt idx="2001">
                  <c:v>-1.6161233333333337E-4</c:v>
                </c:pt>
                <c:pt idx="2002">
                  <c:v>-1.6179216666666665E-4</c:v>
                </c:pt>
                <c:pt idx="2003">
                  <c:v>-1.619173333333333E-4</c:v>
                </c:pt>
                <c:pt idx="2004">
                  <c:v>-1.6216866666666666E-4</c:v>
                </c:pt>
                <c:pt idx="2005">
                  <c:v>-1.6228700000000005E-4</c:v>
                </c:pt>
                <c:pt idx="2006">
                  <c:v>-1.625513333333333E-4</c:v>
                </c:pt>
                <c:pt idx="2007">
                  <c:v>-1.6270583333333335E-4</c:v>
                </c:pt>
                <c:pt idx="2008">
                  <c:v>-1.6273816666666669E-4</c:v>
                </c:pt>
                <c:pt idx="2009">
                  <c:v>-1.6293083333333332E-4</c:v>
                </c:pt>
                <c:pt idx="2010">
                  <c:v>-1.628643333333333E-4</c:v>
                </c:pt>
                <c:pt idx="2011">
                  <c:v>-1.6301283333333331E-4</c:v>
                </c:pt>
                <c:pt idx="2012">
                  <c:v>-1.6301566666666667E-4</c:v>
                </c:pt>
                <c:pt idx="2013">
                  <c:v>-1.6306066666666661E-4</c:v>
                </c:pt>
                <c:pt idx="2014">
                  <c:v>-1.6312699999999994E-4</c:v>
                </c:pt>
                <c:pt idx="2015">
                  <c:v>-1.631778333333333E-4</c:v>
                </c:pt>
                <c:pt idx="2016">
                  <c:v>-1.6326583333333328E-4</c:v>
                </c:pt>
                <c:pt idx="2017">
                  <c:v>-1.6353016666666669E-4</c:v>
                </c:pt>
                <c:pt idx="2018">
                  <c:v>-1.6363966666666668E-4</c:v>
                </c:pt>
                <c:pt idx="2019">
                  <c:v>-1.637306666666667E-4</c:v>
                </c:pt>
                <c:pt idx="2020">
                  <c:v>-1.6389683333333329E-4</c:v>
                </c:pt>
                <c:pt idx="2021">
                  <c:v>-1.6376183333333328E-4</c:v>
                </c:pt>
                <c:pt idx="2022">
                  <c:v>-1.6385666666666668E-4</c:v>
                </c:pt>
                <c:pt idx="2023">
                  <c:v>-1.6365483333333333E-4</c:v>
                </c:pt>
                <c:pt idx="2024">
                  <c:v>-1.6385716666666663E-4</c:v>
                </c:pt>
                <c:pt idx="2025">
                  <c:v>-1.6406899999999998E-4</c:v>
                </c:pt>
                <c:pt idx="2026">
                  <c:v>-1.6412566666666669E-4</c:v>
                </c:pt>
                <c:pt idx="2027">
                  <c:v>-1.6441999999999997E-4</c:v>
                </c:pt>
                <c:pt idx="2028">
                  <c:v>-1.6473600000000002E-4</c:v>
                </c:pt>
                <c:pt idx="2029">
                  <c:v>-1.6472249999999997E-4</c:v>
                </c:pt>
                <c:pt idx="2030">
                  <c:v>-1.6482683333333335E-4</c:v>
                </c:pt>
                <c:pt idx="2031">
                  <c:v>-1.6480066666666664E-4</c:v>
                </c:pt>
                <c:pt idx="2032">
                  <c:v>-1.6470999999999999E-4</c:v>
                </c:pt>
                <c:pt idx="2033">
                  <c:v>-1.6481733333333337E-4</c:v>
                </c:pt>
                <c:pt idx="2034">
                  <c:v>-1.6458733333333332E-4</c:v>
                </c:pt>
                <c:pt idx="2035">
                  <c:v>-1.6488133333333334E-4</c:v>
                </c:pt>
                <c:pt idx="2036">
                  <c:v>-1.6496349999999997E-4</c:v>
                </c:pt>
                <c:pt idx="2037">
                  <c:v>-1.6502216666666665E-4</c:v>
                </c:pt>
                <c:pt idx="2038">
                  <c:v>-1.65279E-4</c:v>
                </c:pt>
                <c:pt idx="2039">
                  <c:v>-1.6536116666666668E-4</c:v>
                </c:pt>
                <c:pt idx="2040">
                  <c:v>-1.6558299999999996E-4</c:v>
                </c:pt>
                <c:pt idx="2041">
                  <c:v>-1.6558000000000008E-4</c:v>
                </c:pt>
                <c:pt idx="2042">
                  <c:v>-1.6561333333333332E-4</c:v>
                </c:pt>
                <c:pt idx="2043">
                  <c:v>-1.6570999999999996E-4</c:v>
                </c:pt>
                <c:pt idx="2044">
                  <c:v>-1.6568766666666667E-4</c:v>
                </c:pt>
                <c:pt idx="2045">
                  <c:v>-1.6574833333333328E-4</c:v>
                </c:pt>
                <c:pt idx="2046">
                  <c:v>-1.658059999999999E-4</c:v>
                </c:pt>
                <c:pt idx="2047">
                  <c:v>-1.6597199999999996E-4</c:v>
                </c:pt>
                <c:pt idx="2048">
                  <c:v>-1.6602200000000004E-4</c:v>
                </c:pt>
                <c:pt idx="2049">
                  <c:v>-1.6623549999999999E-4</c:v>
                </c:pt>
                <c:pt idx="2050">
                  <c:v>-1.6625716666666669E-4</c:v>
                </c:pt>
                <c:pt idx="2051">
                  <c:v>-1.6620966666666665E-4</c:v>
                </c:pt>
                <c:pt idx="2052">
                  <c:v>-1.6634933333333342E-4</c:v>
                </c:pt>
                <c:pt idx="2053">
                  <c:v>-1.6634366666666659E-4</c:v>
                </c:pt>
                <c:pt idx="2054">
                  <c:v>-1.6641399999999998E-4</c:v>
                </c:pt>
                <c:pt idx="2055">
                  <c:v>-1.6632000000000002E-4</c:v>
                </c:pt>
                <c:pt idx="2056">
                  <c:v>-1.6654433333333334E-4</c:v>
                </c:pt>
                <c:pt idx="2057">
                  <c:v>-1.6675683333333327E-4</c:v>
                </c:pt>
                <c:pt idx="2058">
                  <c:v>-1.6681733333333331E-4</c:v>
                </c:pt>
                <c:pt idx="2059">
                  <c:v>-1.6680499999999996E-4</c:v>
                </c:pt>
                <c:pt idx="2060">
                  <c:v>-1.6694516666666657E-4</c:v>
                </c:pt>
                <c:pt idx="2061">
                  <c:v>-1.6699200000000008E-4</c:v>
                </c:pt>
                <c:pt idx="2062">
                  <c:v>-1.6707033333333339E-4</c:v>
                </c:pt>
                <c:pt idx="2063">
                  <c:v>-1.6717600000000005E-4</c:v>
                </c:pt>
                <c:pt idx="2064">
                  <c:v>-1.6725916666666669E-4</c:v>
                </c:pt>
                <c:pt idx="2065">
                  <c:v>-1.6748933333333326E-4</c:v>
                </c:pt>
                <c:pt idx="2066">
                  <c:v>-1.6763749999999995E-4</c:v>
                </c:pt>
                <c:pt idx="2067">
                  <c:v>-1.6777033333333335E-4</c:v>
                </c:pt>
                <c:pt idx="2068">
                  <c:v>-1.6778033333333334E-4</c:v>
                </c:pt>
                <c:pt idx="2069">
                  <c:v>-1.6776683333333329E-4</c:v>
                </c:pt>
                <c:pt idx="2070">
                  <c:v>-1.6783716666666669E-4</c:v>
                </c:pt>
                <c:pt idx="2071">
                  <c:v>-1.680288333333333E-4</c:v>
                </c:pt>
                <c:pt idx="2072">
                  <c:v>-1.6798666666666666E-4</c:v>
                </c:pt>
                <c:pt idx="2073">
                  <c:v>-1.6814749999999995E-4</c:v>
                </c:pt>
                <c:pt idx="2074">
                  <c:v>-1.6802999999999995E-4</c:v>
                </c:pt>
                <c:pt idx="2075">
                  <c:v>-1.6816283333333324E-4</c:v>
                </c:pt>
                <c:pt idx="2076">
                  <c:v>-1.6826249999999998E-4</c:v>
                </c:pt>
                <c:pt idx="2077">
                  <c:v>-1.6806583333333334E-4</c:v>
                </c:pt>
                <c:pt idx="2078">
                  <c:v>-1.6815966666666667E-4</c:v>
                </c:pt>
                <c:pt idx="2079">
                  <c:v>-1.6808516666666669E-4</c:v>
                </c:pt>
                <c:pt idx="2080">
                  <c:v>-1.6841933333333332E-4</c:v>
                </c:pt>
                <c:pt idx="2081">
                  <c:v>-1.6842266666666664E-4</c:v>
                </c:pt>
                <c:pt idx="2082">
                  <c:v>-1.6848916666666671E-4</c:v>
                </c:pt>
                <c:pt idx="2083">
                  <c:v>-1.6866850000000003E-4</c:v>
                </c:pt>
                <c:pt idx="2084">
                  <c:v>-1.6878950000000003E-4</c:v>
                </c:pt>
                <c:pt idx="2085">
                  <c:v>-1.6906800000000003E-4</c:v>
                </c:pt>
                <c:pt idx="2086">
                  <c:v>-1.6917433333333339E-4</c:v>
                </c:pt>
                <c:pt idx="2087">
                  <c:v>-1.6921533333333333E-4</c:v>
                </c:pt>
                <c:pt idx="2088">
                  <c:v>-1.6919166666666671E-4</c:v>
                </c:pt>
                <c:pt idx="2089">
                  <c:v>-1.6936116666666667E-4</c:v>
                </c:pt>
                <c:pt idx="2090">
                  <c:v>-1.6941533333333334E-4</c:v>
                </c:pt>
                <c:pt idx="2091">
                  <c:v>-1.6937166666666667E-4</c:v>
                </c:pt>
                <c:pt idx="2092">
                  <c:v>-1.6941916666666666E-4</c:v>
                </c:pt>
                <c:pt idx="2093">
                  <c:v>-1.6967449999999998E-4</c:v>
                </c:pt>
                <c:pt idx="2094">
                  <c:v>-1.6984783333333337E-4</c:v>
                </c:pt>
                <c:pt idx="2095">
                  <c:v>-1.6984250000000008E-4</c:v>
                </c:pt>
                <c:pt idx="2096">
                  <c:v>-1.696901666666667E-4</c:v>
                </c:pt>
                <c:pt idx="2097">
                  <c:v>-1.7000783333333334E-4</c:v>
                </c:pt>
                <c:pt idx="2098">
                  <c:v>-1.7028783333333336E-4</c:v>
                </c:pt>
                <c:pt idx="2099">
                  <c:v>-1.7032233333333342E-4</c:v>
                </c:pt>
                <c:pt idx="2100">
                  <c:v>-1.7046083333333327E-4</c:v>
                </c:pt>
                <c:pt idx="2101">
                  <c:v>-1.7071883333333332E-4</c:v>
                </c:pt>
                <c:pt idx="2102">
                  <c:v>-1.7094216666666668E-4</c:v>
                </c:pt>
                <c:pt idx="2103">
                  <c:v>-1.7093633333333333E-4</c:v>
                </c:pt>
                <c:pt idx="2104">
                  <c:v>-1.7080583333333333E-4</c:v>
                </c:pt>
                <c:pt idx="2105">
                  <c:v>-1.7095616666666668E-4</c:v>
                </c:pt>
                <c:pt idx="2106">
                  <c:v>-1.7096266666666673E-4</c:v>
                </c:pt>
                <c:pt idx="2107">
                  <c:v>-1.7093050000000003E-4</c:v>
                </c:pt>
                <c:pt idx="2108">
                  <c:v>-1.7114533333333336E-4</c:v>
                </c:pt>
                <c:pt idx="2109">
                  <c:v>-1.7116133333333334E-4</c:v>
                </c:pt>
                <c:pt idx="2110">
                  <c:v>-1.7119416666666669E-4</c:v>
                </c:pt>
                <c:pt idx="2111">
                  <c:v>-1.7129083333333332E-4</c:v>
                </c:pt>
                <c:pt idx="2112">
                  <c:v>-1.7128566666666667E-4</c:v>
                </c:pt>
                <c:pt idx="2113">
                  <c:v>-1.713443333333333E-4</c:v>
                </c:pt>
                <c:pt idx="2114">
                  <c:v>-1.7157933333333337E-4</c:v>
                </c:pt>
                <c:pt idx="2115">
                  <c:v>-1.7161383333333331E-4</c:v>
                </c:pt>
                <c:pt idx="2116">
                  <c:v>-1.7175616666666665E-4</c:v>
                </c:pt>
                <c:pt idx="2117">
                  <c:v>-1.716491666666667E-4</c:v>
                </c:pt>
                <c:pt idx="2118">
                  <c:v>-1.7186400000000003E-4</c:v>
                </c:pt>
                <c:pt idx="2119">
                  <c:v>-1.7208883333333342E-4</c:v>
                </c:pt>
                <c:pt idx="2120">
                  <c:v>-1.7197633333333333E-4</c:v>
                </c:pt>
                <c:pt idx="2121">
                  <c:v>-1.7215733333333336E-4</c:v>
                </c:pt>
                <c:pt idx="2122">
                  <c:v>-1.7218299999999996E-4</c:v>
                </c:pt>
                <c:pt idx="2123">
                  <c:v>-1.7235016666666668E-4</c:v>
                </c:pt>
                <c:pt idx="2124">
                  <c:v>-1.7234800000000006E-4</c:v>
                </c:pt>
                <c:pt idx="2125">
                  <c:v>-1.7223383333333332E-4</c:v>
                </c:pt>
                <c:pt idx="2126">
                  <c:v>-1.72151E-4</c:v>
                </c:pt>
                <c:pt idx="2127">
                  <c:v>-1.7218033333333329E-4</c:v>
                </c:pt>
                <c:pt idx="2128">
                  <c:v>-1.7216350000000003E-4</c:v>
                </c:pt>
                <c:pt idx="2129">
                  <c:v>-1.7236116666666663E-4</c:v>
                </c:pt>
                <c:pt idx="2130">
                  <c:v>-1.7241683333333327E-4</c:v>
                </c:pt>
                <c:pt idx="2131">
                  <c:v>-1.7249149999999999E-4</c:v>
                </c:pt>
                <c:pt idx="2132">
                  <c:v>-1.7264983333333331E-4</c:v>
                </c:pt>
                <c:pt idx="2133">
                  <c:v>-1.7255533333333339E-4</c:v>
                </c:pt>
                <c:pt idx="2134">
                  <c:v>-1.7267483333333338E-4</c:v>
                </c:pt>
                <c:pt idx="2135">
                  <c:v>-1.7262683333333333E-4</c:v>
                </c:pt>
                <c:pt idx="2136">
                  <c:v>-1.726166666666667E-4</c:v>
                </c:pt>
                <c:pt idx="2137">
                  <c:v>-1.7261383333333334E-4</c:v>
                </c:pt>
                <c:pt idx="2138">
                  <c:v>-1.7276833333333333E-4</c:v>
                </c:pt>
                <c:pt idx="2139">
                  <c:v>-1.7284466666666671E-4</c:v>
                </c:pt>
                <c:pt idx="2140">
                  <c:v>-1.7295749999999996E-4</c:v>
                </c:pt>
                <c:pt idx="2141">
                  <c:v>-1.7291499999999999E-4</c:v>
                </c:pt>
                <c:pt idx="2142">
                  <c:v>-1.7306450000000002E-4</c:v>
                </c:pt>
                <c:pt idx="2143">
                  <c:v>-1.7313416666666671E-4</c:v>
                </c:pt>
                <c:pt idx="2144">
                  <c:v>-1.7319350000000004E-4</c:v>
                </c:pt>
                <c:pt idx="2145">
                  <c:v>-1.732565E-4</c:v>
                </c:pt>
                <c:pt idx="2146">
                  <c:v>-1.7320166666666658E-4</c:v>
                </c:pt>
                <c:pt idx="2147">
                  <c:v>-1.73318E-4</c:v>
                </c:pt>
                <c:pt idx="2148">
                  <c:v>-1.7341616666666665E-4</c:v>
                </c:pt>
                <c:pt idx="2149">
                  <c:v>-1.7341550000000001E-4</c:v>
                </c:pt>
                <c:pt idx="2150">
                  <c:v>-1.7333666666666676E-4</c:v>
                </c:pt>
                <c:pt idx="2151">
                  <c:v>-1.7340250000000003E-4</c:v>
                </c:pt>
                <c:pt idx="2152">
                  <c:v>-1.7346483333333329E-4</c:v>
                </c:pt>
                <c:pt idx="2153">
                  <c:v>-1.7363516666666669E-4</c:v>
                </c:pt>
                <c:pt idx="2154">
                  <c:v>-1.7355033333333334E-4</c:v>
                </c:pt>
                <c:pt idx="2155">
                  <c:v>-1.7364849999999994E-4</c:v>
                </c:pt>
                <c:pt idx="2156">
                  <c:v>-1.7374716666666672E-4</c:v>
                </c:pt>
                <c:pt idx="2157">
                  <c:v>-1.7377866666666667E-4</c:v>
                </c:pt>
                <c:pt idx="2158">
                  <c:v>-1.7382033333333331E-4</c:v>
                </c:pt>
                <c:pt idx="2159">
                  <c:v>-1.7369333333333331E-4</c:v>
                </c:pt>
                <c:pt idx="2160">
                  <c:v>-1.7369033333333332E-4</c:v>
                </c:pt>
                <c:pt idx="2161">
                  <c:v>-1.7382716666666667E-4</c:v>
                </c:pt>
                <c:pt idx="2162">
                  <c:v>-1.7366700000000002E-4</c:v>
                </c:pt>
                <c:pt idx="2163">
                  <c:v>-1.7369633333333331E-4</c:v>
                </c:pt>
                <c:pt idx="2164">
                  <c:v>-1.73807E-4</c:v>
                </c:pt>
                <c:pt idx="2165">
                  <c:v>-1.7377699999999996E-4</c:v>
                </c:pt>
                <c:pt idx="2166">
                  <c:v>-1.7396800000000004E-4</c:v>
                </c:pt>
                <c:pt idx="2167">
                  <c:v>-1.7391383333333326E-4</c:v>
                </c:pt>
                <c:pt idx="2168">
                  <c:v>-1.7405950000000002E-4</c:v>
                </c:pt>
                <c:pt idx="2169">
                  <c:v>-1.7407949999999995E-4</c:v>
                </c:pt>
                <c:pt idx="2170">
                  <c:v>-1.7403850000000001E-4</c:v>
                </c:pt>
                <c:pt idx="2171">
                  <c:v>-1.7397199999999994E-4</c:v>
                </c:pt>
                <c:pt idx="2172">
                  <c:v>-1.7391733333333337E-4</c:v>
                </c:pt>
                <c:pt idx="2173">
                  <c:v>-1.7390133333333333E-4</c:v>
                </c:pt>
                <c:pt idx="2174">
                  <c:v>-1.7395550000000006E-4</c:v>
                </c:pt>
                <c:pt idx="2175">
                  <c:v>-1.741345E-4</c:v>
                </c:pt>
                <c:pt idx="2176">
                  <c:v>-1.7430216666666667E-4</c:v>
                </c:pt>
                <c:pt idx="2177">
                  <c:v>-1.7454066666666669E-4</c:v>
                </c:pt>
                <c:pt idx="2178">
                  <c:v>-1.7455850000000001E-4</c:v>
                </c:pt>
                <c:pt idx="2179">
                  <c:v>-1.7467866666666669E-4</c:v>
                </c:pt>
                <c:pt idx="2180">
                  <c:v>-1.74785E-4</c:v>
                </c:pt>
                <c:pt idx="2181">
                  <c:v>-1.7466916666666665E-4</c:v>
                </c:pt>
                <c:pt idx="2182">
                  <c:v>-1.7467083333333336E-4</c:v>
                </c:pt>
                <c:pt idx="2183">
                  <c:v>-1.7465950000000009E-4</c:v>
                </c:pt>
                <c:pt idx="2184">
                  <c:v>-1.7478250000000007E-4</c:v>
                </c:pt>
                <c:pt idx="2185">
                  <c:v>-1.749616666666667E-4</c:v>
                </c:pt>
                <c:pt idx="2186">
                  <c:v>-1.7500133333333331E-4</c:v>
                </c:pt>
                <c:pt idx="2187">
                  <c:v>-1.7506583333333335E-4</c:v>
                </c:pt>
                <c:pt idx="2188">
                  <c:v>-1.7504983333333337E-4</c:v>
                </c:pt>
                <c:pt idx="2189">
                  <c:v>-1.7518366666666667E-4</c:v>
                </c:pt>
                <c:pt idx="2190">
                  <c:v>-1.7541583333333333E-4</c:v>
                </c:pt>
                <c:pt idx="2191">
                  <c:v>-1.7536866666666666E-4</c:v>
                </c:pt>
                <c:pt idx="2192">
                  <c:v>-1.7550183333333333E-4</c:v>
                </c:pt>
                <c:pt idx="2193">
                  <c:v>-1.7572783333333336E-4</c:v>
                </c:pt>
                <c:pt idx="2194">
                  <c:v>-1.7589550000000003E-4</c:v>
                </c:pt>
                <c:pt idx="2195">
                  <c:v>-1.7601933333333334E-4</c:v>
                </c:pt>
                <c:pt idx="2196">
                  <c:v>-1.7590599999999998E-4</c:v>
                </c:pt>
                <c:pt idx="2197">
                  <c:v>-1.7606783333333335E-4</c:v>
                </c:pt>
                <c:pt idx="2198">
                  <c:v>-1.7603783333333331E-4</c:v>
                </c:pt>
                <c:pt idx="2199">
                  <c:v>-1.7630400000000001E-4</c:v>
                </c:pt>
                <c:pt idx="2200">
                  <c:v>-1.7640616666666662E-4</c:v>
                </c:pt>
                <c:pt idx="2201">
                  <c:v>-1.765696666666666E-4</c:v>
                </c:pt>
                <c:pt idx="2202">
                  <c:v>-1.7694150000000002E-4</c:v>
                </c:pt>
                <c:pt idx="2203">
                  <c:v>-1.7723933333333336E-4</c:v>
                </c:pt>
                <c:pt idx="2204">
                  <c:v>-1.7764449999999998E-4</c:v>
                </c:pt>
                <c:pt idx="2205">
                  <c:v>-1.7768049999999995E-4</c:v>
                </c:pt>
                <c:pt idx="2206">
                  <c:v>-1.7790750000000005E-4</c:v>
                </c:pt>
                <c:pt idx="2207">
                  <c:v>-1.7822183333333344E-4</c:v>
                </c:pt>
                <c:pt idx="2208">
                  <c:v>-1.7834933333333333E-4</c:v>
                </c:pt>
                <c:pt idx="2209">
                  <c:v>-1.7850616666666673E-4</c:v>
                </c:pt>
                <c:pt idx="2210">
                  <c:v>-1.7882149999999997E-4</c:v>
                </c:pt>
                <c:pt idx="2211">
                  <c:v>-1.7907533333333332E-4</c:v>
                </c:pt>
                <c:pt idx="2212">
                  <c:v>-1.7945099999999996E-4</c:v>
                </c:pt>
                <c:pt idx="2213">
                  <c:v>-1.7959116666666663E-4</c:v>
                </c:pt>
                <c:pt idx="2214">
                  <c:v>-1.79705E-4</c:v>
                </c:pt>
                <c:pt idx="2215">
                  <c:v>-1.7967833333333333E-4</c:v>
                </c:pt>
                <c:pt idx="2216">
                  <c:v>-1.796371666666667E-4</c:v>
                </c:pt>
                <c:pt idx="2217">
                  <c:v>-1.7973300000000006E-4</c:v>
                </c:pt>
                <c:pt idx="2218">
                  <c:v>-1.7996350000000001E-4</c:v>
                </c:pt>
                <c:pt idx="2219">
                  <c:v>-1.799518333333333E-4</c:v>
                </c:pt>
                <c:pt idx="2220">
                  <c:v>-1.8037816666666666E-4</c:v>
                </c:pt>
                <c:pt idx="2221">
                  <c:v>-1.8070683333333337E-4</c:v>
                </c:pt>
                <c:pt idx="2222">
                  <c:v>-1.8090966666666668E-4</c:v>
                </c:pt>
                <c:pt idx="2223">
                  <c:v>-1.810925E-4</c:v>
                </c:pt>
                <c:pt idx="2224">
                  <c:v>-1.810013333333334E-4</c:v>
                </c:pt>
                <c:pt idx="2225">
                  <c:v>-1.8118166666666663E-4</c:v>
                </c:pt>
                <c:pt idx="2226">
                  <c:v>-1.8100083333333334E-4</c:v>
                </c:pt>
                <c:pt idx="2227">
                  <c:v>-1.8096949999999996E-4</c:v>
                </c:pt>
                <c:pt idx="2228">
                  <c:v>-1.8110233333333336E-4</c:v>
                </c:pt>
                <c:pt idx="2229">
                  <c:v>-1.8109833333333335E-4</c:v>
                </c:pt>
                <c:pt idx="2230">
                  <c:v>-1.8129950000000001E-4</c:v>
                </c:pt>
                <c:pt idx="2231">
                  <c:v>-1.8132199999999998E-4</c:v>
                </c:pt>
                <c:pt idx="2232">
                  <c:v>-1.8156216666666665E-4</c:v>
                </c:pt>
                <c:pt idx="2233">
                  <c:v>-1.817605E-4</c:v>
                </c:pt>
                <c:pt idx="2234">
                  <c:v>-1.8190833333333331E-4</c:v>
                </c:pt>
                <c:pt idx="2235">
                  <c:v>-1.8205266666666663E-4</c:v>
                </c:pt>
                <c:pt idx="2236">
                  <c:v>-1.8197666666666662E-4</c:v>
                </c:pt>
                <c:pt idx="2237">
                  <c:v>-1.8198116666666669E-4</c:v>
                </c:pt>
                <c:pt idx="2238">
                  <c:v>-1.8202233333333332E-4</c:v>
                </c:pt>
                <c:pt idx="2239">
                  <c:v>-1.8196233333333335E-4</c:v>
                </c:pt>
                <c:pt idx="2240">
                  <c:v>-1.8198566666666665E-4</c:v>
                </c:pt>
                <c:pt idx="2241">
                  <c:v>-1.8200699999999993E-4</c:v>
                </c:pt>
                <c:pt idx="2242">
                  <c:v>-1.821723333333333E-4</c:v>
                </c:pt>
                <c:pt idx="2243">
                  <c:v>-1.8230883333333333E-4</c:v>
                </c:pt>
                <c:pt idx="2244">
                  <c:v>-1.8217400000000001E-4</c:v>
                </c:pt>
                <c:pt idx="2245">
                  <c:v>-1.8211133333333337E-4</c:v>
                </c:pt>
                <c:pt idx="2246">
                  <c:v>-1.8189666666666666E-4</c:v>
                </c:pt>
                <c:pt idx="2247">
                  <c:v>-1.8180033333333335E-4</c:v>
                </c:pt>
                <c:pt idx="2248">
                  <c:v>-1.8151566666666663E-4</c:v>
                </c:pt>
                <c:pt idx="2249">
                  <c:v>-1.8128383333333335E-4</c:v>
                </c:pt>
                <c:pt idx="2250">
                  <c:v>-1.8107916666666664E-4</c:v>
                </c:pt>
                <c:pt idx="2251">
                  <c:v>-1.811006666666666E-4</c:v>
                </c:pt>
                <c:pt idx="2252">
                  <c:v>-1.809615E-4</c:v>
                </c:pt>
                <c:pt idx="2253">
                  <c:v>-1.8081649999999999E-4</c:v>
                </c:pt>
                <c:pt idx="2254">
                  <c:v>-1.8077933333333337E-4</c:v>
                </c:pt>
                <c:pt idx="2255">
                  <c:v>-1.8081333333333331E-4</c:v>
                </c:pt>
                <c:pt idx="2256">
                  <c:v>-1.8088999999999996E-4</c:v>
                </c:pt>
                <c:pt idx="2257">
                  <c:v>-1.8055416666666667E-4</c:v>
                </c:pt>
                <c:pt idx="2258">
                  <c:v>-1.8034933333333332E-4</c:v>
                </c:pt>
                <c:pt idx="2259">
                  <c:v>-1.8040349999999994E-4</c:v>
                </c:pt>
                <c:pt idx="2260">
                  <c:v>-1.8025733333333329E-4</c:v>
                </c:pt>
                <c:pt idx="2261">
                  <c:v>-1.8028566666666667E-4</c:v>
                </c:pt>
                <c:pt idx="2262">
                  <c:v>-1.8020833333333338E-4</c:v>
                </c:pt>
                <c:pt idx="2263">
                  <c:v>-1.8038433333333333E-4</c:v>
                </c:pt>
                <c:pt idx="2264">
                  <c:v>-1.804655E-4</c:v>
                </c:pt>
                <c:pt idx="2265">
                  <c:v>-1.8012299999999997E-4</c:v>
                </c:pt>
                <c:pt idx="2266">
                  <c:v>-1.8019883333333339E-4</c:v>
                </c:pt>
                <c:pt idx="2267">
                  <c:v>-1.8013583333333327E-4</c:v>
                </c:pt>
                <c:pt idx="2268">
                  <c:v>-1.8000433333333342E-4</c:v>
                </c:pt>
                <c:pt idx="2269">
                  <c:v>-1.7976616666666667E-4</c:v>
                </c:pt>
                <c:pt idx="2270">
                  <c:v>-1.7982966666666675E-4</c:v>
                </c:pt>
                <c:pt idx="2271">
                  <c:v>-1.7995616666666663E-4</c:v>
                </c:pt>
                <c:pt idx="2272">
                  <c:v>-1.798676666666667E-4</c:v>
                </c:pt>
                <c:pt idx="2273">
                  <c:v>-1.7971966666666665E-4</c:v>
                </c:pt>
                <c:pt idx="2274">
                  <c:v>-1.7964866666666667E-4</c:v>
                </c:pt>
                <c:pt idx="2275">
                  <c:v>-1.7988300000000004E-4</c:v>
                </c:pt>
                <c:pt idx="2276">
                  <c:v>-1.7976083333333344E-4</c:v>
                </c:pt>
                <c:pt idx="2277">
                  <c:v>-1.7982683333333328E-4</c:v>
                </c:pt>
                <c:pt idx="2278">
                  <c:v>-1.796711666666667E-4</c:v>
                </c:pt>
                <c:pt idx="2279">
                  <c:v>-1.7973133333333335E-4</c:v>
                </c:pt>
                <c:pt idx="2280">
                  <c:v>-1.7968150000000001E-4</c:v>
                </c:pt>
                <c:pt idx="2281">
                  <c:v>-1.7934633333333336E-4</c:v>
                </c:pt>
                <c:pt idx="2282">
                  <c:v>-1.7933166666666672E-4</c:v>
                </c:pt>
                <c:pt idx="2283">
                  <c:v>-1.7935850000000002E-4</c:v>
                </c:pt>
                <c:pt idx="2284">
                  <c:v>-1.7945399999999995E-4</c:v>
                </c:pt>
                <c:pt idx="2285">
                  <c:v>-1.7937316666666667E-4</c:v>
                </c:pt>
                <c:pt idx="2286">
                  <c:v>-1.7961133333333331E-4</c:v>
                </c:pt>
                <c:pt idx="2287">
                  <c:v>-1.7989516666666664E-4</c:v>
                </c:pt>
                <c:pt idx="2288">
                  <c:v>-1.799191666666667E-4</c:v>
                </c:pt>
                <c:pt idx="2289">
                  <c:v>-1.7997E-4</c:v>
                </c:pt>
                <c:pt idx="2290">
                  <c:v>-1.8011966666666676E-4</c:v>
                </c:pt>
                <c:pt idx="2291">
                  <c:v>-1.8010466666666669E-4</c:v>
                </c:pt>
                <c:pt idx="2292">
                  <c:v>-1.7992533333333337E-4</c:v>
                </c:pt>
                <c:pt idx="2293">
                  <c:v>-1.7973800000000003E-4</c:v>
                </c:pt>
                <c:pt idx="2294">
                  <c:v>-1.7969100000000005E-4</c:v>
                </c:pt>
                <c:pt idx="2295">
                  <c:v>-1.7953616666666663E-4</c:v>
                </c:pt>
                <c:pt idx="2296">
                  <c:v>-1.7927283333333334E-4</c:v>
                </c:pt>
                <c:pt idx="2297">
                  <c:v>-1.7931183333333331E-4</c:v>
                </c:pt>
                <c:pt idx="2298">
                  <c:v>-1.7940416666666672E-4</c:v>
                </c:pt>
                <c:pt idx="2299">
                  <c:v>-1.795915E-4</c:v>
                </c:pt>
                <c:pt idx="2300">
                  <c:v>-1.7960166666666669E-4</c:v>
                </c:pt>
                <c:pt idx="2301">
                  <c:v>-1.798331666666667E-4</c:v>
                </c:pt>
                <c:pt idx="2302">
                  <c:v>-1.7999366666666662E-4</c:v>
                </c:pt>
                <c:pt idx="2303">
                  <c:v>-1.8022183333333332E-4</c:v>
                </c:pt>
                <c:pt idx="2304">
                  <c:v>-1.8028100000000002E-4</c:v>
                </c:pt>
                <c:pt idx="2305">
                  <c:v>-1.8016299999999995E-4</c:v>
                </c:pt>
                <c:pt idx="2306">
                  <c:v>-1.8020366666666668E-4</c:v>
                </c:pt>
                <c:pt idx="2307">
                  <c:v>-1.8030133333333333E-4</c:v>
                </c:pt>
                <c:pt idx="2308">
                  <c:v>-1.804666666666667E-4</c:v>
                </c:pt>
                <c:pt idx="2309">
                  <c:v>-1.8042966666666671E-4</c:v>
                </c:pt>
                <c:pt idx="2310">
                  <c:v>-1.8075200000000001E-4</c:v>
                </c:pt>
                <c:pt idx="2311">
                  <c:v>-1.8085083333333331E-4</c:v>
                </c:pt>
                <c:pt idx="2312">
                  <c:v>-1.8122316666666663E-4</c:v>
                </c:pt>
                <c:pt idx="2313">
                  <c:v>-1.8120349999999996E-4</c:v>
                </c:pt>
                <c:pt idx="2314">
                  <c:v>-1.8148300000000002E-4</c:v>
                </c:pt>
                <c:pt idx="2315">
                  <c:v>-1.8179133333333332E-4</c:v>
                </c:pt>
                <c:pt idx="2316">
                  <c:v>-1.8193916666666668E-4</c:v>
                </c:pt>
                <c:pt idx="2317">
                  <c:v>-1.8226066666666659E-4</c:v>
                </c:pt>
                <c:pt idx="2318">
                  <c:v>-1.8257499999999992E-4</c:v>
                </c:pt>
                <c:pt idx="2319">
                  <c:v>-1.8293200000000002E-4</c:v>
                </c:pt>
                <c:pt idx="2320">
                  <c:v>-1.8327033333333329E-4</c:v>
                </c:pt>
                <c:pt idx="2321">
                  <c:v>-1.8349599999999995E-4</c:v>
                </c:pt>
                <c:pt idx="2322">
                  <c:v>-1.8362699999999995E-4</c:v>
                </c:pt>
                <c:pt idx="2323">
                  <c:v>-1.839956666666667E-4</c:v>
                </c:pt>
                <c:pt idx="2324">
                  <c:v>-1.8391599999999995E-4</c:v>
                </c:pt>
                <c:pt idx="2325">
                  <c:v>-1.8397899999999997E-4</c:v>
                </c:pt>
                <c:pt idx="2326">
                  <c:v>-1.8389666666666671E-4</c:v>
                </c:pt>
                <c:pt idx="2327">
                  <c:v>-1.8399016666666661E-4</c:v>
                </c:pt>
                <c:pt idx="2328">
                  <c:v>-1.8409466666666663E-4</c:v>
                </c:pt>
                <c:pt idx="2329">
                  <c:v>-1.8427716666666663E-4</c:v>
                </c:pt>
                <c:pt idx="2330">
                  <c:v>-1.8460833333333333E-4</c:v>
                </c:pt>
                <c:pt idx="2331">
                  <c:v>-1.8497200000000004E-4</c:v>
                </c:pt>
                <c:pt idx="2332">
                  <c:v>-1.8515799999999999E-4</c:v>
                </c:pt>
                <c:pt idx="2333">
                  <c:v>-1.8539650000000001E-4</c:v>
                </c:pt>
                <c:pt idx="2334">
                  <c:v>-1.8548416666666672E-4</c:v>
                </c:pt>
                <c:pt idx="2335">
                  <c:v>-1.8547883333333332E-4</c:v>
                </c:pt>
                <c:pt idx="2336">
                  <c:v>-1.8550416666666671E-4</c:v>
                </c:pt>
                <c:pt idx="2337">
                  <c:v>-1.8544916666666665E-4</c:v>
                </c:pt>
                <c:pt idx="2338">
                  <c:v>-1.8561966666666663E-4</c:v>
                </c:pt>
                <c:pt idx="2339">
                  <c:v>-1.8556200000000001E-4</c:v>
                </c:pt>
                <c:pt idx="2340">
                  <c:v>-1.8570650000000001E-4</c:v>
                </c:pt>
                <c:pt idx="2341">
                  <c:v>-1.8592533333333335E-4</c:v>
                </c:pt>
                <c:pt idx="2342">
                  <c:v>-1.8622650000000001E-4</c:v>
                </c:pt>
                <c:pt idx="2343">
                  <c:v>-1.8626083333333332E-4</c:v>
                </c:pt>
                <c:pt idx="2344">
                  <c:v>-1.8643149999999993E-4</c:v>
                </c:pt>
                <c:pt idx="2345">
                  <c:v>-1.8659666666666661E-4</c:v>
                </c:pt>
                <c:pt idx="2346">
                  <c:v>-1.8682066666666662E-4</c:v>
                </c:pt>
                <c:pt idx="2347">
                  <c:v>-1.8682833333333337E-4</c:v>
                </c:pt>
                <c:pt idx="2348">
                  <c:v>-1.8668483333333328E-4</c:v>
                </c:pt>
                <c:pt idx="2349">
                  <c:v>-1.8680816666666664E-4</c:v>
                </c:pt>
                <c:pt idx="2350">
                  <c:v>-1.8700500000000002E-4</c:v>
                </c:pt>
                <c:pt idx="2351">
                  <c:v>-1.8711933333333329E-4</c:v>
                </c:pt>
                <c:pt idx="2352">
                  <c:v>-1.8705666666666665E-4</c:v>
                </c:pt>
                <c:pt idx="2353">
                  <c:v>-1.8703266666666665E-4</c:v>
                </c:pt>
                <c:pt idx="2354">
                  <c:v>-1.8729549999999998E-4</c:v>
                </c:pt>
                <c:pt idx="2355">
                  <c:v>-1.8742549999999997E-4</c:v>
                </c:pt>
                <c:pt idx="2356">
                  <c:v>-1.8723016666666661E-4</c:v>
                </c:pt>
                <c:pt idx="2357">
                  <c:v>-1.8738699999999996E-4</c:v>
                </c:pt>
                <c:pt idx="2358">
                  <c:v>-1.8747783333333324E-4</c:v>
                </c:pt>
                <c:pt idx="2359">
                  <c:v>-1.8764016666666662E-4</c:v>
                </c:pt>
                <c:pt idx="2360">
                  <c:v>-1.8757800000000004E-4</c:v>
                </c:pt>
                <c:pt idx="2361">
                  <c:v>-1.8748950000000006E-4</c:v>
                </c:pt>
                <c:pt idx="2362">
                  <c:v>-1.8746683333333334E-4</c:v>
                </c:pt>
                <c:pt idx="2363">
                  <c:v>-1.8719800000000002E-4</c:v>
                </c:pt>
                <c:pt idx="2364">
                  <c:v>-1.8722899999999997E-4</c:v>
                </c:pt>
                <c:pt idx="2365">
                  <c:v>-1.8717749999999997E-4</c:v>
                </c:pt>
                <c:pt idx="2366">
                  <c:v>-1.8713183333333327E-4</c:v>
                </c:pt>
                <c:pt idx="2367">
                  <c:v>-1.8707116666666666E-4</c:v>
                </c:pt>
                <c:pt idx="2368">
                  <c:v>-1.8709600000000004E-4</c:v>
                </c:pt>
                <c:pt idx="2369">
                  <c:v>-1.8701416666666668E-4</c:v>
                </c:pt>
                <c:pt idx="2370">
                  <c:v>-1.8691783333333331E-4</c:v>
                </c:pt>
                <c:pt idx="2371">
                  <c:v>-1.8672266666666676E-4</c:v>
                </c:pt>
                <c:pt idx="2372">
                  <c:v>-1.8652166666666663E-4</c:v>
                </c:pt>
                <c:pt idx="2373">
                  <c:v>-1.8645149999999997E-4</c:v>
                </c:pt>
                <c:pt idx="2374">
                  <c:v>-1.8612283333333332E-4</c:v>
                </c:pt>
                <c:pt idx="2375">
                  <c:v>-1.8609383333333335E-4</c:v>
                </c:pt>
                <c:pt idx="2376">
                  <c:v>-1.8600299999999996E-4</c:v>
                </c:pt>
                <c:pt idx="2377">
                  <c:v>-1.8589499999999994E-4</c:v>
                </c:pt>
                <c:pt idx="2378">
                  <c:v>-1.8590516666666662E-4</c:v>
                </c:pt>
                <c:pt idx="2379">
                  <c:v>-1.8563E-4</c:v>
                </c:pt>
                <c:pt idx="2380">
                  <c:v>-1.8562750000000001E-4</c:v>
                </c:pt>
                <c:pt idx="2381">
                  <c:v>-1.8557866666666663E-4</c:v>
                </c:pt>
                <c:pt idx="2382">
                  <c:v>-1.8538049999999997E-4</c:v>
                </c:pt>
                <c:pt idx="2383">
                  <c:v>-1.8525649999999997E-4</c:v>
                </c:pt>
                <c:pt idx="2384">
                  <c:v>-1.849965E-4</c:v>
                </c:pt>
                <c:pt idx="2385">
                  <c:v>-1.8510766666666664E-4</c:v>
                </c:pt>
                <c:pt idx="2386">
                  <c:v>-1.8491949999999992E-4</c:v>
                </c:pt>
                <c:pt idx="2387">
                  <c:v>-1.8479866666666666E-4</c:v>
                </c:pt>
                <c:pt idx="2388">
                  <c:v>-1.8470800000000001E-4</c:v>
                </c:pt>
                <c:pt idx="2389">
                  <c:v>-1.8463433333333336E-4</c:v>
                </c:pt>
                <c:pt idx="2390">
                  <c:v>-1.8463200000000006E-4</c:v>
                </c:pt>
                <c:pt idx="2391">
                  <c:v>-1.8455566666666668E-4</c:v>
                </c:pt>
                <c:pt idx="2392">
                  <c:v>-1.8475833333333336E-4</c:v>
                </c:pt>
                <c:pt idx="2393">
                  <c:v>-1.8471216666666665E-4</c:v>
                </c:pt>
                <c:pt idx="2394">
                  <c:v>-1.8469483333333333E-4</c:v>
                </c:pt>
                <c:pt idx="2395">
                  <c:v>-1.846688333333333E-4</c:v>
                </c:pt>
                <c:pt idx="2396">
                  <c:v>-1.8453249999999995E-4</c:v>
                </c:pt>
                <c:pt idx="2397">
                  <c:v>-1.8445566666666662E-4</c:v>
                </c:pt>
                <c:pt idx="2398">
                  <c:v>-1.844676666666667E-4</c:v>
                </c:pt>
                <c:pt idx="2399">
                  <c:v>-1.8440200000000001E-4</c:v>
                </c:pt>
                <c:pt idx="2400">
                  <c:v>-1.8447383333333338E-4</c:v>
                </c:pt>
                <c:pt idx="2401">
                  <c:v>-1.8444750000000008E-4</c:v>
                </c:pt>
                <c:pt idx="2402">
                  <c:v>-1.8459416666666658E-4</c:v>
                </c:pt>
                <c:pt idx="2403">
                  <c:v>-1.84601E-4</c:v>
                </c:pt>
                <c:pt idx="2404">
                  <c:v>-1.8444799999999998E-4</c:v>
                </c:pt>
                <c:pt idx="2405">
                  <c:v>-1.8439850000000001E-4</c:v>
                </c:pt>
                <c:pt idx="2406">
                  <c:v>-1.841968333333333E-4</c:v>
                </c:pt>
                <c:pt idx="2407">
                  <c:v>-1.8420083333333331E-4</c:v>
                </c:pt>
                <c:pt idx="2408">
                  <c:v>-1.8410049999999998E-4</c:v>
                </c:pt>
                <c:pt idx="2409">
                  <c:v>-1.8391983333333333E-4</c:v>
                </c:pt>
                <c:pt idx="2410">
                  <c:v>-1.8383116666666671E-4</c:v>
                </c:pt>
                <c:pt idx="2411">
                  <c:v>-1.8382800000000003E-4</c:v>
                </c:pt>
                <c:pt idx="2412">
                  <c:v>-1.8378083333333331E-4</c:v>
                </c:pt>
                <c:pt idx="2413">
                  <c:v>-1.8395233333333335E-4</c:v>
                </c:pt>
                <c:pt idx="2414">
                  <c:v>-1.8380916666666663E-4</c:v>
                </c:pt>
                <c:pt idx="2415">
                  <c:v>-1.8393066666666665E-4</c:v>
                </c:pt>
                <c:pt idx="2416">
                  <c:v>-1.8397449999999995E-4</c:v>
                </c:pt>
                <c:pt idx="2417">
                  <c:v>-1.8392966666666669E-4</c:v>
                </c:pt>
                <c:pt idx="2418">
                  <c:v>-1.839383333333334E-4</c:v>
                </c:pt>
                <c:pt idx="2419">
                  <c:v>-1.8374550000000009E-4</c:v>
                </c:pt>
                <c:pt idx="2420">
                  <c:v>-1.8373999999999995E-4</c:v>
                </c:pt>
                <c:pt idx="2421">
                  <c:v>-1.8373316666666658E-4</c:v>
                </c:pt>
                <c:pt idx="2422">
                  <c:v>-1.8378649999999997E-4</c:v>
                </c:pt>
                <c:pt idx="2423">
                  <c:v>-1.838756666666666E-4</c:v>
                </c:pt>
                <c:pt idx="2424">
                  <c:v>-1.8403883333333336E-4</c:v>
                </c:pt>
                <c:pt idx="2425">
                  <c:v>-1.8427333333333331E-4</c:v>
                </c:pt>
                <c:pt idx="2426">
                  <c:v>-1.8447183333333334E-4</c:v>
                </c:pt>
                <c:pt idx="2427">
                  <c:v>-1.8447733333333332E-4</c:v>
                </c:pt>
                <c:pt idx="2428">
                  <c:v>-1.8452366666666672E-4</c:v>
                </c:pt>
                <c:pt idx="2429">
                  <c:v>-1.8461416666666668E-4</c:v>
                </c:pt>
                <c:pt idx="2430">
                  <c:v>-1.8458783333333333E-4</c:v>
                </c:pt>
                <c:pt idx="2431">
                  <c:v>-1.8473300000000002E-4</c:v>
                </c:pt>
                <c:pt idx="2432">
                  <c:v>-1.8496383333333329E-4</c:v>
                </c:pt>
                <c:pt idx="2433">
                  <c:v>-1.8530150000000003E-4</c:v>
                </c:pt>
                <c:pt idx="2434">
                  <c:v>-1.8559483333333335E-4</c:v>
                </c:pt>
                <c:pt idx="2435">
                  <c:v>-1.8603316666666669E-4</c:v>
                </c:pt>
                <c:pt idx="2436">
                  <c:v>-1.863213333333333E-4</c:v>
                </c:pt>
                <c:pt idx="2437">
                  <c:v>-1.8653233333333326E-4</c:v>
                </c:pt>
                <c:pt idx="2438">
                  <c:v>-1.866336666666666E-4</c:v>
                </c:pt>
                <c:pt idx="2439">
                  <c:v>-1.8682149999999995E-4</c:v>
                </c:pt>
                <c:pt idx="2440">
                  <c:v>-1.8697949999999999E-4</c:v>
                </c:pt>
                <c:pt idx="2441">
                  <c:v>-1.870075E-4</c:v>
                </c:pt>
                <c:pt idx="2442">
                  <c:v>-1.8719533333333335E-4</c:v>
                </c:pt>
                <c:pt idx="2443">
                  <c:v>-1.8727666666666664E-4</c:v>
                </c:pt>
                <c:pt idx="2444">
                  <c:v>-1.8757149999999999E-4</c:v>
                </c:pt>
                <c:pt idx="2445">
                  <c:v>-1.8775066666666668E-4</c:v>
                </c:pt>
                <c:pt idx="2446">
                  <c:v>-1.8790899999999999E-4</c:v>
                </c:pt>
                <c:pt idx="2447">
                  <c:v>-1.880826666666667E-4</c:v>
                </c:pt>
                <c:pt idx="2448">
                  <c:v>-1.8834500000000008E-4</c:v>
                </c:pt>
                <c:pt idx="2449">
                  <c:v>-1.8846783333333338E-4</c:v>
                </c:pt>
                <c:pt idx="2450">
                  <c:v>-1.8876233333333341E-4</c:v>
                </c:pt>
                <c:pt idx="2451">
                  <c:v>-1.8890316666666661E-4</c:v>
                </c:pt>
                <c:pt idx="2452">
                  <c:v>-1.8903766666666667E-4</c:v>
                </c:pt>
                <c:pt idx="2453">
                  <c:v>-1.8913066666666672E-4</c:v>
                </c:pt>
                <c:pt idx="2454">
                  <c:v>-1.8924483333333336E-4</c:v>
                </c:pt>
                <c:pt idx="2455">
                  <c:v>-1.8944766666666667E-4</c:v>
                </c:pt>
                <c:pt idx="2456">
                  <c:v>-1.8946416666666666E-4</c:v>
                </c:pt>
                <c:pt idx="2457">
                  <c:v>-1.8936816666666667E-4</c:v>
                </c:pt>
                <c:pt idx="2458">
                  <c:v>-1.8959199999999998E-4</c:v>
                </c:pt>
                <c:pt idx="2459">
                  <c:v>-1.8975950000000002E-4</c:v>
                </c:pt>
                <c:pt idx="2460">
                  <c:v>-1.8984400000000005E-4</c:v>
                </c:pt>
                <c:pt idx="2461">
                  <c:v>-1.8999683333333338E-4</c:v>
                </c:pt>
                <c:pt idx="2462">
                  <c:v>-1.8994566666666671E-4</c:v>
                </c:pt>
                <c:pt idx="2463">
                  <c:v>-1.9027616666666665E-4</c:v>
                </c:pt>
                <c:pt idx="2464">
                  <c:v>-1.9006816666666668E-4</c:v>
                </c:pt>
                <c:pt idx="2465">
                  <c:v>-1.9013800000000001E-4</c:v>
                </c:pt>
                <c:pt idx="2466">
                  <c:v>-1.9023799999999996E-4</c:v>
                </c:pt>
                <c:pt idx="2467">
                  <c:v>-1.9039366666666666E-4</c:v>
                </c:pt>
                <c:pt idx="2468">
                  <c:v>-1.9066483333333328E-4</c:v>
                </c:pt>
                <c:pt idx="2469">
                  <c:v>-1.9086183333333334E-4</c:v>
                </c:pt>
                <c:pt idx="2470">
                  <c:v>-1.911126666666667E-4</c:v>
                </c:pt>
                <c:pt idx="2471">
                  <c:v>-1.9126883333333325E-4</c:v>
                </c:pt>
                <c:pt idx="2472">
                  <c:v>-1.9144833333333331E-4</c:v>
                </c:pt>
                <c:pt idx="2473">
                  <c:v>-1.914005E-4</c:v>
                </c:pt>
                <c:pt idx="2474">
                  <c:v>-1.9147683333333338E-4</c:v>
                </c:pt>
                <c:pt idx="2475">
                  <c:v>-1.9131399999999999E-4</c:v>
                </c:pt>
                <c:pt idx="2476">
                  <c:v>-1.9149966666666667E-4</c:v>
                </c:pt>
                <c:pt idx="2477">
                  <c:v>-1.9147566666666673E-4</c:v>
                </c:pt>
                <c:pt idx="2478">
                  <c:v>-1.9167550000000005E-4</c:v>
                </c:pt>
                <c:pt idx="2479">
                  <c:v>-1.9165450000000004E-4</c:v>
                </c:pt>
                <c:pt idx="2480">
                  <c:v>-1.9163933333333333E-4</c:v>
                </c:pt>
                <c:pt idx="2481">
                  <c:v>-1.91831E-4</c:v>
                </c:pt>
                <c:pt idx="2482">
                  <c:v>-1.9191616666666667E-4</c:v>
                </c:pt>
                <c:pt idx="2483">
                  <c:v>-1.9197783333333335E-4</c:v>
                </c:pt>
                <c:pt idx="2484">
                  <c:v>-1.9183900000000002E-4</c:v>
                </c:pt>
                <c:pt idx="2485">
                  <c:v>-1.9206900000000001E-4</c:v>
                </c:pt>
                <c:pt idx="2486">
                  <c:v>-1.9200133333333334E-4</c:v>
                </c:pt>
                <c:pt idx="2487">
                  <c:v>-1.9198099999999992E-4</c:v>
                </c:pt>
                <c:pt idx="2488">
                  <c:v>-1.9181933333333335E-4</c:v>
                </c:pt>
                <c:pt idx="2489">
                  <c:v>-1.9182883333333334E-4</c:v>
                </c:pt>
                <c:pt idx="2490">
                  <c:v>-1.9170599999999998E-4</c:v>
                </c:pt>
                <c:pt idx="2491">
                  <c:v>-1.9129966666666661E-4</c:v>
                </c:pt>
                <c:pt idx="2492">
                  <c:v>-1.9122683333333324E-4</c:v>
                </c:pt>
                <c:pt idx="2493">
                  <c:v>-1.9109500000000007E-4</c:v>
                </c:pt>
                <c:pt idx="2494">
                  <c:v>-1.9092466666666667E-4</c:v>
                </c:pt>
                <c:pt idx="2495">
                  <c:v>-1.907278333333334E-4</c:v>
                </c:pt>
                <c:pt idx="2496">
                  <c:v>-1.9069333333333335E-4</c:v>
                </c:pt>
                <c:pt idx="2497">
                  <c:v>-1.9066200000000003E-4</c:v>
                </c:pt>
                <c:pt idx="2498">
                  <c:v>-1.9046500000000007E-4</c:v>
                </c:pt>
                <c:pt idx="2499">
                  <c:v>-1.9028566666666669E-4</c:v>
                </c:pt>
                <c:pt idx="2500">
                  <c:v>-1.9029550000000006E-4</c:v>
                </c:pt>
                <c:pt idx="2501">
                  <c:v>-1.9005416666666663E-4</c:v>
                </c:pt>
                <c:pt idx="2502">
                  <c:v>-1.8986016666666666E-4</c:v>
                </c:pt>
                <c:pt idx="2503">
                  <c:v>-1.8957400000000003E-4</c:v>
                </c:pt>
                <c:pt idx="2504">
                  <c:v>-1.896011666666667E-4</c:v>
                </c:pt>
                <c:pt idx="2505">
                  <c:v>-1.8936849999999999E-4</c:v>
                </c:pt>
                <c:pt idx="2506">
                  <c:v>-1.8938399999999996E-4</c:v>
                </c:pt>
                <c:pt idx="2507">
                  <c:v>-1.8945283333333328E-4</c:v>
                </c:pt>
                <c:pt idx="2508">
                  <c:v>-1.8939150000000002E-4</c:v>
                </c:pt>
                <c:pt idx="2509">
                  <c:v>-1.8948700000000006E-4</c:v>
                </c:pt>
                <c:pt idx="2510">
                  <c:v>-1.8929283333333336E-4</c:v>
                </c:pt>
                <c:pt idx="2511">
                  <c:v>-1.8936166666666662E-4</c:v>
                </c:pt>
                <c:pt idx="2512">
                  <c:v>-1.8909366666666674E-4</c:v>
                </c:pt>
                <c:pt idx="2513">
                  <c:v>-1.887718333333334E-4</c:v>
                </c:pt>
                <c:pt idx="2514">
                  <c:v>-1.8851533333333331E-4</c:v>
                </c:pt>
                <c:pt idx="2515">
                  <c:v>-1.8849866666666664E-4</c:v>
                </c:pt>
                <c:pt idx="2516">
                  <c:v>-1.8836966666666661E-4</c:v>
                </c:pt>
                <c:pt idx="2517">
                  <c:v>-1.8823733333333333E-4</c:v>
                </c:pt>
                <c:pt idx="2518">
                  <c:v>-1.8822316666666669E-4</c:v>
                </c:pt>
                <c:pt idx="2519">
                  <c:v>-1.8823633333333337E-4</c:v>
                </c:pt>
                <c:pt idx="2520">
                  <c:v>-1.8826966666666672E-4</c:v>
                </c:pt>
                <c:pt idx="2521">
                  <c:v>-1.8809849999999994E-4</c:v>
                </c:pt>
                <c:pt idx="2522">
                  <c:v>-1.8801866666666662E-4</c:v>
                </c:pt>
                <c:pt idx="2523">
                  <c:v>-1.8794533333333334E-4</c:v>
                </c:pt>
                <c:pt idx="2524">
                  <c:v>-1.8789900000000005E-4</c:v>
                </c:pt>
                <c:pt idx="2525">
                  <c:v>-1.879878333333333E-4</c:v>
                </c:pt>
                <c:pt idx="2526">
                  <c:v>-1.8791449999999997E-4</c:v>
                </c:pt>
                <c:pt idx="2527">
                  <c:v>-1.8790066666666671E-4</c:v>
                </c:pt>
                <c:pt idx="2528">
                  <c:v>-1.8802000000000006E-4</c:v>
                </c:pt>
                <c:pt idx="2529">
                  <c:v>-1.8797900000000001E-4</c:v>
                </c:pt>
                <c:pt idx="2530">
                  <c:v>-1.8792033333333327E-4</c:v>
                </c:pt>
                <c:pt idx="2531">
                  <c:v>-1.8779383333333328E-4</c:v>
                </c:pt>
                <c:pt idx="2532">
                  <c:v>-1.8777949999999991E-4</c:v>
                </c:pt>
                <c:pt idx="2533">
                  <c:v>-1.8764033333333331E-4</c:v>
                </c:pt>
                <c:pt idx="2534">
                  <c:v>-1.8727016666666665E-4</c:v>
                </c:pt>
                <c:pt idx="2535">
                  <c:v>-1.872496666666666E-4</c:v>
                </c:pt>
                <c:pt idx="2536">
                  <c:v>-1.870571666666666E-4</c:v>
                </c:pt>
                <c:pt idx="2537">
                  <c:v>-1.8692683333333335E-4</c:v>
                </c:pt>
                <c:pt idx="2538">
                  <c:v>-1.8671066666666662E-4</c:v>
                </c:pt>
                <c:pt idx="2539">
                  <c:v>-1.8684749999999998E-4</c:v>
                </c:pt>
                <c:pt idx="2540">
                  <c:v>-1.8699316666666668E-4</c:v>
                </c:pt>
                <c:pt idx="2541">
                  <c:v>-1.8698750000000001E-4</c:v>
                </c:pt>
                <c:pt idx="2542">
                  <c:v>-1.8716533333333331E-4</c:v>
                </c:pt>
                <c:pt idx="2543">
                  <c:v>-1.8751799999999996E-4</c:v>
                </c:pt>
                <c:pt idx="2544">
                  <c:v>-1.8770150000000009E-4</c:v>
                </c:pt>
                <c:pt idx="2545">
                  <c:v>-1.8758849999999999E-4</c:v>
                </c:pt>
                <c:pt idx="2546">
                  <c:v>-1.87665E-4</c:v>
                </c:pt>
                <c:pt idx="2547">
                  <c:v>-1.8764366666666662E-4</c:v>
                </c:pt>
                <c:pt idx="2548">
                  <c:v>-1.8755466666666663E-4</c:v>
                </c:pt>
                <c:pt idx="2549">
                  <c:v>-1.8723433333333331E-4</c:v>
                </c:pt>
                <c:pt idx="2550">
                  <c:v>-1.871806666666667E-4</c:v>
                </c:pt>
                <c:pt idx="2551">
                  <c:v>-1.8726316666666675E-4</c:v>
                </c:pt>
                <c:pt idx="2552">
                  <c:v>-1.8736983333333333E-4</c:v>
                </c:pt>
                <c:pt idx="2553">
                  <c:v>-1.8739900000000004E-4</c:v>
                </c:pt>
                <c:pt idx="2554">
                  <c:v>-1.8759616666666668E-4</c:v>
                </c:pt>
                <c:pt idx="2555">
                  <c:v>-1.8779650000000001E-4</c:v>
                </c:pt>
                <c:pt idx="2556">
                  <c:v>-1.8795533333333328E-4</c:v>
                </c:pt>
                <c:pt idx="2557">
                  <c:v>-1.8814299999999999E-4</c:v>
                </c:pt>
                <c:pt idx="2558">
                  <c:v>-1.8823283333333331E-4</c:v>
                </c:pt>
                <c:pt idx="2559">
                  <c:v>-1.8855666666666663E-4</c:v>
                </c:pt>
                <c:pt idx="2560">
                  <c:v>-1.8868783333333327E-4</c:v>
                </c:pt>
                <c:pt idx="2561">
                  <c:v>-1.8873283333333332E-4</c:v>
                </c:pt>
                <c:pt idx="2562">
                  <c:v>-1.8905016666666665E-4</c:v>
                </c:pt>
                <c:pt idx="2563">
                  <c:v>-1.8915500000000004E-4</c:v>
                </c:pt>
                <c:pt idx="2564">
                  <c:v>-1.8938066666666676E-4</c:v>
                </c:pt>
                <c:pt idx="2565">
                  <c:v>-1.8963299999999998E-4</c:v>
                </c:pt>
                <c:pt idx="2566">
                  <c:v>-1.897321666666666E-4</c:v>
                </c:pt>
                <c:pt idx="2567">
                  <c:v>-1.9024833333333328E-4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2DC-48F6-90C7-C7E9256CCB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5836440"/>
        <c:axId val="895835000"/>
      </c:scatterChart>
      <c:valAx>
        <c:axId val="895836440"/>
        <c:scaling>
          <c:orientation val="minMax"/>
          <c:max val="0.52200000000000002"/>
          <c:min val="0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:ss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5835000"/>
        <c:crosses val="autoZero"/>
        <c:crossBetween val="midCat"/>
      </c:valAx>
      <c:valAx>
        <c:axId val="895835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Resistance (</a:t>
                </a:r>
                <a:r>
                  <a:rPr lang="el-GR"/>
                  <a:t>Ω</a:t>
                </a:r>
                <a:r>
                  <a:rPr lang="en-US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58364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Y4Q6Q7Q8QB Resistance vs. time - New helium logic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Summary_Y4Q8Q6Q7QB_1Aug23!$B$1</c:f>
              <c:strCache>
                <c:ptCount val="1"/>
                <c:pt idx="0">
                  <c:v>Y4Q6 - Resistance per conductor (#conductor 3)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Summary_Y4Q8Q6Q7QB_1Aug23!$A$2:$A$5000</c:f>
              <c:numCache>
                <c:formatCode>h:mm:ss</c:formatCode>
                <c:ptCount val="4999"/>
                <c:pt idx="0">
                  <c:v>0.90892361111111108</c:v>
                </c:pt>
                <c:pt idx="1">
                  <c:v>0.90893518518518523</c:v>
                </c:pt>
                <c:pt idx="2">
                  <c:v>0.90894675925925927</c:v>
                </c:pt>
                <c:pt idx="3">
                  <c:v>0.90895833333333331</c:v>
                </c:pt>
                <c:pt idx="4">
                  <c:v>0.90896990740740746</c:v>
                </c:pt>
                <c:pt idx="5">
                  <c:v>0.9089814814814815</c:v>
                </c:pt>
                <c:pt idx="6">
                  <c:v>0.90899305555555554</c:v>
                </c:pt>
                <c:pt idx="7">
                  <c:v>0.90901620370370373</c:v>
                </c:pt>
                <c:pt idx="8">
                  <c:v>0.90902777777777777</c:v>
                </c:pt>
                <c:pt idx="9">
                  <c:v>0.90903935185185181</c:v>
                </c:pt>
                <c:pt idx="10">
                  <c:v>0.90905092592592596</c:v>
                </c:pt>
                <c:pt idx="11">
                  <c:v>0.9090625</c:v>
                </c:pt>
                <c:pt idx="12">
                  <c:v>0.90907407407407403</c:v>
                </c:pt>
                <c:pt idx="13">
                  <c:v>0.90908564814814818</c:v>
                </c:pt>
                <c:pt idx="14">
                  <c:v>0.90909722222222222</c:v>
                </c:pt>
                <c:pt idx="15">
                  <c:v>0.90910879629629626</c:v>
                </c:pt>
                <c:pt idx="16">
                  <c:v>0.90912037037037041</c:v>
                </c:pt>
                <c:pt idx="17">
                  <c:v>0.90913194444444445</c:v>
                </c:pt>
                <c:pt idx="18">
                  <c:v>0.90914351851851849</c:v>
                </c:pt>
                <c:pt idx="19">
                  <c:v>0.90915509259259264</c:v>
                </c:pt>
                <c:pt idx="20">
                  <c:v>0.90916666666666668</c:v>
                </c:pt>
                <c:pt idx="21">
                  <c:v>0.90917824074074072</c:v>
                </c:pt>
                <c:pt idx="22">
                  <c:v>0.90920138888888891</c:v>
                </c:pt>
                <c:pt idx="23">
                  <c:v>0.90920138888888891</c:v>
                </c:pt>
                <c:pt idx="24">
                  <c:v>0.90922453703703698</c:v>
                </c:pt>
                <c:pt idx="25">
                  <c:v>0.90923611111111113</c:v>
                </c:pt>
                <c:pt idx="26">
                  <c:v>0.90924768518518517</c:v>
                </c:pt>
                <c:pt idx="27">
                  <c:v>0.90925925925925921</c:v>
                </c:pt>
                <c:pt idx="28">
                  <c:v>0.90927083333333336</c:v>
                </c:pt>
                <c:pt idx="29">
                  <c:v>0.9092824074074074</c:v>
                </c:pt>
                <c:pt idx="30">
                  <c:v>0.90929398148148144</c:v>
                </c:pt>
                <c:pt idx="31">
                  <c:v>0.90930555555555559</c:v>
                </c:pt>
                <c:pt idx="32">
                  <c:v>0.90931712962962963</c:v>
                </c:pt>
                <c:pt idx="33">
                  <c:v>0.90932870370370367</c:v>
                </c:pt>
                <c:pt idx="34">
                  <c:v>0.90934027777777782</c:v>
                </c:pt>
                <c:pt idx="35">
                  <c:v>0.90935185185185186</c:v>
                </c:pt>
                <c:pt idx="36">
                  <c:v>0.90936342592592589</c:v>
                </c:pt>
                <c:pt idx="37">
                  <c:v>0.90937500000000004</c:v>
                </c:pt>
                <c:pt idx="38">
                  <c:v>0.90938657407407408</c:v>
                </c:pt>
                <c:pt idx="39">
                  <c:v>0.90939814814814812</c:v>
                </c:pt>
                <c:pt idx="40">
                  <c:v>0.90942129629629631</c:v>
                </c:pt>
                <c:pt idx="41">
                  <c:v>0.90943287037037035</c:v>
                </c:pt>
                <c:pt idx="42">
                  <c:v>0.9094444444444445</c:v>
                </c:pt>
                <c:pt idx="43">
                  <c:v>0.90945601851851854</c:v>
                </c:pt>
                <c:pt idx="44">
                  <c:v>0.90946759259259258</c:v>
                </c:pt>
                <c:pt idx="45">
                  <c:v>0.90947916666666662</c:v>
                </c:pt>
                <c:pt idx="46">
                  <c:v>0.90949074074074077</c:v>
                </c:pt>
                <c:pt idx="47">
                  <c:v>0.90950231481481481</c:v>
                </c:pt>
                <c:pt idx="48">
                  <c:v>0.90951388888888884</c:v>
                </c:pt>
                <c:pt idx="49">
                  <c:v>0.90952546296296299</c:v>
                </c:pt>
                <c:pt idx="50">
                  <c:v>0.90953703703703703</c:v>
                </c:pt>
                <c:pt idx="51">
                  <c:v>0.90954861111111107</c:v>
                </c:pt>
                <c:pt idx="52">
                  <c:v>0.90956018518518522</c:v>
                </c:pt>
                <c:pt idx="53">
                  <c:v>0.90957175925925926</c:v>
                </c:pt>
                <c:pt idx="54">
                  <c:v>0.9095833333333333</c:v>
                </c:pt>
                <c:pt idx="55">
                  <c:v>0.90960648148148149</c:v>
                </c:pt>
                <c:pt idx="56">
                  <c:v>0.90961805555555553</c:v>
                </c:pt>
                <c:pt idx="57">
                  <c:v>0.90962962962962968</c:v>
                </c:pt>
                <c:pt idx="58">
                  <c:v>0.90964120370370372</c:v>
                </c:pt>
                <c:pt idx="59">
                  <c:v>0.90965277777777775</c:v>
                </c:pt>
                <c:pt idx="60">
                  <c:v>0.9096643518518519</c:v>
                </c:pt>
                <c:pt idx="61">
                  <c:v>0.90967592592592594</c:v>
                </c:pt>
                <c:pt idx="62">
                  <c:v>0.90968749999999998</c:v>
                </c:pt>
                <c:pt idx="63">
                  <c:v>0.90969907407407402</c:v>
                </c:pt>
                <c:pt idx="64">
                  <c:v>0.90971064814814817</c:v>
                </c:pt>
                <c:pt idx="65">
                  <c:v>0.90972222222222221</c:v>
                </c:pt>
                <c:pt idx="66">
                  <c:v>0.90973379629629625</c:v>
                </c:pt>
                <c:pt idx="67">
                  <c:v>0.9097453703703704</c:v>
                </c:pt>
                <c:pt idx="68">
                  <c:v>0.90975694444444444</c:v>
                </c:pt>
                <c:pt idx="69">
                  <c:v>0.90976851851851848</c:v>
                </c:pt>
                <c:pt idx="70">
                  <c:v>0.90978009259259263</c:v>
                </c:pt>
                <c:pt idx="71">
                  <c:v>0.9098032407407407</c:v>
                </c:pt>
                <c:pt idx="72">
                  <c:v>0.9098032407407407</c:v>
                </c:pt>
                <c:pt idx="73">
                  <c:v>0.90982638888888889</c:v>
                </c:pt>
                <c:pt idx="74">
                  <c:v>0.90983796296296293</c:v>
                </c:pt>
                <c:pt idx="75">
                  <c:v>0.90984953703703708</c:v>
                </c:pt>
                <c:pt idx="76">
                  <c:v>0.90986111111111112</c:v>
                </c:pt>
                <c:pt idx="77">
                  <c:v>0.90987268518518516</c:v>
                </c:pt>
                <c:pt idx="78">
                  <c:v>0.90988425925925931</c:v>
                </c:pt>
                <c:pt idx="79">
                  <c:v>0.90989583333333335</c:v>
                </c:pt>
                <c:pt idx="80">
                  <c:v>0.90990740740740739</c:v>
                </c:pt>
                <c:pt idx="81">
                  <c:v>0.90991898148148154</c:v>
                </c:pt>
                <c:pt idx="82">
                  <c:v>0.90993055555555558</c:v>
                </c:pt>
                <c:pt idx="83">
                  <c:v>0.90994212962962961</c:v>
                </c:pt>
                <c:pt idx="84">
                  <c:v>0.90995370370370365</c:v>
                </c:pt>
                <c:pt idx="85">
                  <c:v>0.9099652777777778</c:v>
                </c:pt>
                <c:pt idx="86">
                  <c:v>0.90997685185185184</c:v>
                </c:pt>
                <c:pt idx="87">
                  <c:v>0.90998842592592588</c:v>
                </c:pt>
                <c:pt idx="88">
                  <c:v>0.91</c:v>
                </c:pt>
                <c:pt idx="89">
                  <c:v>0.91002314814814811</c:v>
                </c:pt>
                <c:pt idx="90">
                  <c:v>0.91003472222222226</c:v>
                </c:pt>
                <c:pt idx="91">
                  <c:v>0.9100462962962963</c:v>
                </c:pt>
                <c:pt idx="92">
                  <c:v>0.91005787037037034</c:v>
                </c:pt>
                <c:pt idx="93">
                  <c:v>0.91006944444444449</c:v>
                </c:pt>
                <c:pt idx="94">
                  <c:v>0.91008101851851853</c:v>
                </c:pt>
                <c:pt idx="95">
                  <c:v>0.91009259259259256</c:v>
                </c:pt>
                <c:pt idx="96">
                  <c:v>0.91010416666666671</c:v>
                </c:pt>
                <c:pt idx="97">
                  <c:v>0.91011574074074075</c:v>
                </c:pt>
                <c:pt idx="98">
                  <c:v>0.91012731481481479</c:v>
                </c:pt>
                <c:pt idx="99">
                  <c:v>0.91013888888888894</c:v>
                </c:pt>
                <c:pt idx="100">
                  <c:v>0.91015046296296298</c:v>
                </c:pt>
                <c:pt idx="101">
                  <c:v>0.91016203703703702</c:v>
                </c:pt>
                <c:pt idx="102">
                  <c:v>0.91017361111111106</c:v>
                </c:pt>
                <c:pt idx="103">
                  <c:v>0.91018518518518521</c:v>
                </c:pt>
                <c:pt idx="104">
                  <c:v>0.91020833333333329</c:v>
                </c:pt>
                <c:pt idx="105">
                  <c:v>0.91021990740740744</c:v>
                </c:pt>
                <c:pt idx="106">
                  <c:v>0.91023148148148147</c:v>
                </c:pt>
                <c:pt idx="107">
                  <c:v>0.91024305555555551</c:v>
                </c:pt>
                <c:pt idx="108">
                  <c:v>0.91025462962962966</c:v>
                </c:pt>
                <c:pt idx="109">
                  <c:v>0.9102662037037037</c:v>
                </c:pt>
                <c:pt idx="110">
                  <c:v>0.91027777777777774</c:v>
                </c:pt>
                <c:pt idx="111">
                  <c:v>0.91028935185185189</c:v>
                </c:pt>
                <c:pt idx="112">
                  <c:v>0.91030092592592593</c:v>
                </c:pt>
                <c:pt idx="113">
                  <c:v>0.91031249999999997</c:v>
                </c:pt>
                <c:pt idx="114">
                  <c:v>0.91032407407407412</c:v>
                </c:pt>
                <c:pt idx="115">
                  <c:v>0.91033564814814816</c:v>
                </c:pt>
                <c:pt idx="116">
                  <c:v>0.9103472222222222</c:v>
                </c:pt>
                <c:pt idx="117">
                  <c:v>0.91035879629629635</c:v>
                </c:pt>
                <c:pt idx="118">
                  <c:v>0.91037037037037039</c:v>
                </c:pt>
                <c:pt idx="119">
                  <c:v>0.91039351851851846</c:v>
                </c:pt>
                <c:pt idx="120">
                  <c:v>0.91040509259259261</c:v>
                </c:pt>
                <c:pt idx="121">
                  <c:v>0.91041666666666665</c:v>
                </c:pt>
                <c:pt idx="122">
                  <c:v>0.91042824074074069</c:v>
                </c:pt>
                <c:pt idx="123">
                  <c:v>0.91043981481481484</c:v>
                </c:pt>
                <c:pt idx="124">
                  <c:v>0.91045138888888888</c:v>
                </c:pt>
                <c:pt idx="125">
                  <c:v>0.91046296296296292</c:v>
                </c:pt>
                <c:pt idx="126">
                  <c:v>0.91047453703703707</c:v>
                </c:pt>
                <c:pt idx="127">
                  <c:v>0.91048611111111111</c:v>
                </c:pt>
                <c:pt idx="128">
                  <c:v>0.91049768518518515</c:v>
                </c:pt>
                <c:pt idx="129">
                  <c:v>0.9105092592592593</c:v>
                </c:pt>
                <c:pt idx="130">
                  <c:v>0.91052083333333333</c:v>
                </c:pt>
                <c:pt idx="131">
                  <c:v>0.91053240740740737</c:v>
                </c:pt>
                <c:pt idx="132">
                  <c:v>0.91054398148148152</c:v>
                </c:pt>
                <c:pt idx="133">
                  <c:v>0.91055555555555556</c:v>
                </c:pt>
                <c:pt idx="134">
                  <c:v>0.9105671296296296</c:v>
                </c:pt>
                <c:pt idx="135">
                  <c:v>0.91059027777777779</c:v>
                </c:pt>
                <c:pt idx="136">
                  <c:v>0.91059027777777779</c:v>
                </c:pt>
                <c:pt idx="137">
                  <c:v>0.91061342592592598</c:v>
                </c:pt>
                <c:pt idx="138">
                  <c:v>0.91062500000000002</c:v>
                </c:pt>
                <c:pt idx="139">
                  <c:v>0.91063657407407406</c:v>
                </c:pt>
                <c:pt idx="140">
                  <c:v>0.9106481481481481</c:v>
                </c:pt>
                <c:pt idx="141">
                  <c:v>0.91065972222222225</c:v>
                </c:pt>
                <c:pt idx="142">
                  <c:v>0.91067129629629628</c:v>
                </c:pt>
                <c:pt idx="143">
                  <c:v>0.91068287037037032</c:v>
                </c:pt>
                <c:pt idx="144">
                  <c:v>0.91069444444444447</c:v>
                </c:pt>
                <c:pt idx="145">
                  <c:v>0.91070601851851851</c:v>
                </c:pt>
                <c:pt idx="146">
                  <c:v>0.91071759259259255</c:v>
                </c:pt>
                <c:pt idx="147">
                  <c:v>0.9107291666666667</c:v>
                </c:pt>
                <c:pt idx="148">
                  <c:v>0.91074074074074074</c:v>
                </c:pt>
                <c:pt idx="149">
                  <c:v>0.91075231481481478</c:v>
                </c:pt>
                <c:pt idx="150">
                  <c:v>0.91076388888888893</c:v>
                </c:pt>
                <c:pt idx="151">
                  <c:v>0.91077546296296297</c:v>
                </c:pt>
                <c:pt idx="152">
                  <c:v>0.91078703703703701</c:v>
                </c:pt>
                <c:pt idx="153">
                  <c:v>0.91081018518518519</c:v>
                </c:pt>
                <c:pt idx="154">
                  <c:v>0.91081018518518519</c:v>
                </c:pt>
                <c:pt idx="155">
                  <c:v>0.91083333333333338</c:v>
                </c:pt>
                <c:pt idx="156">
                  <c:v>0.91084490740740742</c:v>
                </c:pt>
                <c:pt idx="157">
                  <c:v>0.91085648148148146</c:v>
                </c:pt>
                <c:pt idx="158">
                  <c:v>0.9108680555555555</c:v>
                </c:pt>
                <c:pt idx="159">
                  <c:v>0.91087962962962965</c:v>
                </c:pt>
                <c:pt idx="160">
                  <c:v>0.91089120370370369</c:v>
                </c:pt>
                <c:pt idx="161">
                  <c:v>0.91090277777777773</c:v>
                </c:pt>
                <c:pt idx="162">
                  <c:v>0.91091435185185188</c:v>
                </c:pt>
                <c:pt idx="163">
                  <c:v>0.91092592592592592</c:v>
                </c:pt>
                <c:pt idx="164">
                  <c:v>0.91093749999999996</c:v>
                </c:pt>
                <c:pt idx="165">
                  <c:v>0.91094907407407411</c:v>
                </c:pt>
                <c:pt idx="166">
                  <c:v>0.91096064814814814</c:v>
                </c:pt>
                <c:pt idx="167">
                  <c:v>0.91097222222222218</c:v>
                </c:pt>
                <c:pt idx="168">
                  <c:v>0.91098379629629633</c:v>
                </c:pt>
                <c:pt idx="169">
                  <c:v>0.91099537037037037</c:v>
                </c:pt>
                <c:pt idx="170">
                  <c:v>0.91100694444444441</c:v>
                </c:pt>
                <c:pt idx="171">
                  <c:v>0.9110300925925926</c:v>
                </c:pt>
                <c:pt idx="172">
                  <c:v>0.91104166666666664</c:v>
                </c:pt>
                <c:pt idx="173">
                  <c:v>0.91105324074074079</c:v>
                </c:pt>
                <c:pt idx="174">
                  <c:v>0.91106481481481483</c:v>
                </c:pt>
                <c:pt idx="175">
                  <c:v>0.91107638888888887</c:v>
                </c:pt>
                <c:pt idx="176">
                  <c:v>0.91108796296296302</c:v>
                </c:pt>
                <c:pt idx="177">
                  <c:v>0.91109953703703705</c:v>
                </c:pt>
                <c:pt idx="178">
                  <c:v>0.91111111111111109</c:v>
                </c:pt>
                <c:pt idx="179">
                  <c:v>0.91112268518518513</c:v>
                </c:pt>
                <c:pt idx="180">
                  <c:v>0.91113425925925928</c:v>
                </c:pt>
                <c:pt idx="181">
                  <c:v>0.91114583333333332</c:v>
                </c:pt>
                <c:pt idx="182">
                  <c:v>0.91115740740740736</c:v>
                </c:pt>
                <c:pt idx="183">
                  <c:v>0.91116898148148151</c:v>
                </c:pt>
                <c:pt idx="184">
                  <c:v>0.91118055555555555</c:v>
                </c:pt>
                <c:pt idx="185">
                  <c:v>0.91119212962962959</c:v>
                </c:pt>
                <c:pt idx="186">
                  <c:v>0.91120370370370374</c:v>
                </c:pt>
                <c:pt idx="187">
                  <c:v>0.91121527777777778</c:v>
                </c:pt>
                <c:pt idx="188">
                  <c:v>0.91122685185185182</c:v>
                </c:pt>
                <c:pt idx="189">
                  <c:v>0.91125</c:v>
                </c:pt>
                <c:pt idx="190">
                  <c:v>0.91126157407407404</c:v>
                </c:pt>
                <c:pt idx="191">
                  <c:v>0.91127314814814819</c:v>
                </c:pt>
                <c:pt idx="192">
                  <c:v>0.91128472222222223</c:v>
                </c:pt>
                <c:pt idx="193">
                  <c:v>0.91129629629629627</c:v>
                </c:pt>
                <c:pt idx="194">
                  <c:v>0.91130787037037042</c:v>
                </c:pt>
                <c:pt idx="195">
                  <c:v>0.91131944444444446</c:v>
                </c:pt>
                <c:pt idx="196">
                  <c:v>0.9113310185185185</c:v>
                </c:pt>
                <c:pt idx="197">
                  <c:v>0.91134259259259254</c:v>
                </c:pt>
                <c:pt idx="198">
                  <c:v>0.91135416666666669</c:v>
                </c:pt>
                <c:pt idx="199">
                  <c:v>0.91136574074074073</c:v>
                </c:pt>
                <c:pt idx="200">
                  <c:v>0.91137731481481477</c:v>
                </c:pt>
                <c:pt idx="201">
                  <c:v>0.91138888888888892</c:v>
                </c:pt>
                <c:pt idx="202">
                  <c:v>0.91141203703703699</c:v>
                </c:pt>
                <c:pt idx="203">
                  <c:v>0.91141203703703699</c:v>
                </c:pt>
                <c:pt idx="204">
                  <c:v>0.91143518518518518</c:v>
                </c:pt>
                <c:pt idx="205">
                  <c:v>0.91144675925925922</c:v>
                </c:pt>
                <c:pt idx="206">
                  <c:v>0.91145833333333337</c:v>
                </c:pt>
                <c:pt idx="207">
                  <c:v>0.91146990740740741</c:v>
                </c:pt>
                <c:pt idx="208">
                  <c:v>0.91148148148148145</c:v>
                </c:pt>
                <c:pt idx="209">
                  <c:v>0.9114930555555556</c:v>
                </c:pt>
                <c:pt idx="210">
                  <c:v>0.91150462962962964</c:v>
                </c:pt>
                <c:pt idx="211">
                  <c:v>0.91151620370370368</c:v>
                </c:pt>
                <c:pt idx="212">
                  <c:v>0.91152777777777783</c:v>
                </c:pt>
                <c:pt idx="213">
                  <c:v>0.91153935185185186</c:v>
                </c:pt>
                <c:pt idx="214">
                  <c:v>0.9115509259259259</c:v>
                </c:pt>
                <c:pt idx="215">
                  <c:v>0.91156250000000005</c:v>
                </c:pt>
                <c:pt idx="216">
                  <c:v>0.91157407407407409</c:v>
                </c:pt>
                <c:pt idx="217">
                  <c:v>0.91158564814814813</c:v>
                </c:pt>
                <c:pt idx="218">
                  <c:v>0.91159722222222217</c:v>
                </c:pt>
                <c:pt idx="219">
                  <c:v>0.91160879629629632</c:v>
                </c:pt>
                <c:pt idx="220">
                  <c:v>0.9116319444444444</c:v>
                </c:pt>
                <c:pt idx="221">
                  <c:v>0.91164351851851855</c:v>
                </c:pt>
                <c:pt idx="222">
                  <c:v>0.91165509259259259</c:v>
                </c:pt>
                <c:pt idx="223">
                  <c:v>0.91166666666666663</c:v>
                </c:pt>
                <c:pt idx="224">
                  <c:v>0.91167824074074078</c:v>
                </c:pt>
                <c:pt idx="225">
                  <c:v>0.91168981481481481</c:v>
                </c:pt>
                <c:pt idx="226">
                  <c:v>0.91170138888888885</c:v>
                </c:pt>
                <c:pt idx="227">
                  <c:v>0.911712962962963</c:v>
                </c:pt>
                <c:pt idx="228">
                  <c:v>0.91172453703703704</c:v>
                </c:pt>
                <c:pt idx="229">
                  <c:v>0.91173611111111108</c:v>
                </c:pt>
                <c:pt idx="230">
                  <c:v>0.91174768518518523</c:v>
                </c:pt>
                <c:pt idx="231">
                  <c:v>0.91175925925925927</c:v>
                </c:pt>
                <c:pt idx="232">
                  <c:v>0.91177083333333331</c:v>
                </c:pt>
                <c:pt idx="233">
                  <c:v>0.91178240740740746</c:v>
                </c:pt>
                <c:pt idx="234">
                  <c:v>0.9117939814814815</c:v>
                </c:pt>
                <c:pt idx="235">
                  <c:v>0.91181712962962957</c:v>
                </c:pt>
                <c:pt idx="236">
                  <c:v>0.91182870370370372</c:v>
                </c:pt>
                <c:pt idx="237">
                  <c:v>0.91184027777777776</c:v>
                </c:pt>
                <c:pt idx="238">
                  <c:v>0.9118518518518518</c:v>
                </c:pt>
                <c:pt idx="239">
                  <c:v>0.91186342592592595</c:v>
                </c:pt>
                <c:pt idx="240">
                  <c:v>0.91187499999999999</c:v>
                </c:pt>
                <c:pt idx="241">
                  <c:v>0.91188657407407403</c:v>
                </c:pt>
                <c:pt idx="242">
                  <c:v>0.91189814814814818</c:v>
                </c:pt>
                <c:pt idx="243">
                  <c:v>0.91190972222222222</c:v>
                </c:pt>
                <c:pt idx="244">
                  <c:v>0.91192129629629626</c:v>
                </c:pt>
                <c:pt idx="245">
                  <c:v>0.91193287037037041</c:v>
                </c:pt>
                <c:pt idx="246">
                  <c:v>0.91194444444444445</c:v>
                </c:pt>
                <c:pt idx="247">
                  <c:v>0.91195601851851849</c:v>
                </c:pt>
                <c:pt idx="248">
                  <c:v>0.91196759259259264</c:v>
                </c:pt>
                <c:pt idx="249">
                  <c:v>0.91197916666666667</c:v>
                </c:pt>
                <c:pt idx="250">
                  <c:v>0.91199074074074071</c:v>
                </c:pt>
                <c:pt idx="251">
                  <c:v>0.91200231481481486</c:v>
                </c:pt>
                <c:pt idx="252">
                  <c:v>0.9120138888888889</c:v>
                </c:pt>
                <c:pt idx="253">
                  <c:v>0.91203703703703709</c:v>
                </c:pt>
                <c:pt idx="254">
                  <c:v>0.91204861111111113</c:v>
                </c:pt>
                <c:pt idx="255">
                  <c:v>0.91206018518518517</c:v>
                </c:pt>
                <c:pt idx="256">
                  <c:v>0.91207175925925921</c:v>
                </c:pt>
                <c:pt idx="257">
                  <c:v>0.91208333333333336</c:v>
                </c:pt>
                <c:pt idx="258">
                  <c:v>0.9120949074074074</c:v>
                </c:pt>
                <c:pt idx="259">
                  <c:v>0.91210648148148143</c:v>
                </c:pt>
                <c:pt idx="260">
                  <c:v>0.91211805555555558</c:v>
                </c:pt>
                <c:pt idx="261">
                  <c:v>0.91212962962962962</c:v>
                </c:pt>
                <c:pt idx="262">
                  <c:v>0.91214120370370366</c:v>
                </c:pt>
                <c:pt idx="263">
                  <c:v>0.91215277777777781</c:v>
                </c:pt>
                <c:pt idx="264">
                  <c:v>0.91216435185185185</c:v>
                </c:pt>
                <c:pt idx="265">
                  <c:v>0.91217592592592589</c:v>
                </c:pt>
                <c:pt idx="266">
                  <c:v>0.91219907407407408</c:v>
                </c:pt>
                <c:pt idx="267">
                  <c:v>0.91219907407407408</c:v>
                </c:pt>
                <c:pt idx="268">
                  <c:v>0.91222222222222227</c:v>
                </c:pt>
                <c:pt idx="269">
                  <c:v>0.91223379629629631</c:v>
                </c:pt>
                <c:pt idx="270">
                  <c:v>0.91224537037037035</c:v>
                </c:pt>
                <c:pt idx="271">
                  <c:v>0.9122569444444445</c:v>
                </c:pt>
                <c:pt idx="272">
                  <c:v>0.91226851851851853</c:v>
                </c:pt>
                <c:pt idx="273">
                  <c:v>0.91228009259259257</c:v>
                </c:pt>
                <c:pt idx="274">
                  <c:v>0.91229166666666661</c:v>
                </c:pt>
                <c:pt idx="275">
                  <c:v>0.91230324074074076</c:v>
                </c:pt>
                <c:pt idx="276">
                  <c:v>0.9123148148148148</c:v>
                </c:pt>
                <c:pt idx="277">
                  <c:v>0.91232638888888884</c:v>
                </c:pt>
                <c:pt idx="278">
                  <c:v>0.91233796296296299</c:v>
                </c:pt>
                <c:pt idx="279">
                  <c:v>0.91234953703703703</c:v>
                </c:pt>
                <c:pt idx="280">
                  <c:v>0.91236111111111107</c:v>
                </c:pt>
                <c:pt idx="281">
                  <c:v>0.91237268518518522</c:v>
                </c:pt>
                <c:pt idx="282">
                  <c:v>0.91238425925925926</c:v>
                </c:pt>
                <c:pt idx="283">
                  <c:v>0.91239583333333329</c:v>
                </c:pt>
                <c:pt idx="284">
                  <c:v>0.91241898148148148</c:v>
                </c:pt>
                <c:pt idx="285">
                  <c:v>0.91241898148148148</c:v>
                </c:pt>
                <c:pt idx="286">
                  <c:v>0.91244212962962967</c:v>
                </c:pt>
                <c:pt idx="287">
                  <c:v>0.91245370370370371</c:v>
                </c:pt>
                <c:pt idx="288">
                  <c:v>0.91246527777777775</c:v>
                </c:pt>
                <c:pt idx="289">
                  <c:v>0.9124768518518519</c:v>
                </c:pt>
                <c:pt idx="290">
                  <c:v>0.91248842592592594</c:v>
                </c:pt>
                <c:pt idx="291">
                  <c:v>0.91249999999999998</c:v>
                </c:pt>
                <c:pt idx="292">
                  <c:v>0.91251157407407413</c:v>
                </c:pt>
                <c:pt idx="293">
                  <c:v>0.91252314814814817</c:v>
                </c:pt>
                <c:pt idx="294">
                  <c:v>0.91253472222222221</c:v>
                </c:pt>
                <c:pt idx="295">
                  <c:v>0.91254629629629624</c:v>
                </c:pt>
                <c:pt idx="296">
                  <c:v>0.91255787037037039</c:v>
                </c:pt>
                <c:pt idx="297">
                  <c:v>0.91256944444444443</c:v>
                </c:pt>
                <c:pt idx="298">
                  <c:v>0.91258101851851847</c:v>
                </c:pt>
                <c:pt idx="299">
                  <c:v>0.91259259259259262</c:v>
                </c:pt>
                <c:pt idx="300">
                  <c:v>0.91260416666666666</c:v>
                </c:pt>
                <c:pt idx="301">
                  <c:v>0.9126157407407407</c:v>
                </c:pt>
                <c:pt idx="302">
                  <c:v>0.91263888888888889</c:v>
                </c:pt>
                <c:pt idx="303">
                  <c:v>0.91263888888888889</c:v>
                </c:pt>
                <c:pt idx="304">
                  <c:v>0.91266203703703708</c:v>
                </c:pt>
                <c:pt idx="305">
                  <c:v>0.91267361111111112</c:v>
                </c:pt>
                <c:pt idx="306">
                  <c:v>0.91268518518518515</c:v>
                </c:pt>
                <c:pt idx="307">
                  <c:v>0.9126967592592593</c:v>
                </c:pt>
                <c:pt idx="308">
                  <c:v>0.91270833333333334</c:v>
                </c:pt>
                <c:pt idx="309">
                  <c:v>0.91271990740740738</c:v>
                </c:pt>
                <c:pt idx="310">
                  <c:v>0.91273148148148153</c:v>
                </c:pt>
                <c:pt idx="311">
                  <c:v>0.91274305555555557</c:v>
                </c:pt>
                <c:pt idx="312">
                  <c:v>0.91275462962962961</c:v>
                </c:pt>
                <c:pt idx="313">
                  <c:v>0.91276620370370365</c:v>
                </c:pt>
                <c:pt idx="314">
                  <c:v>0.9127777777777778</c:v>
                </c:pt>
                <c:pt idx="315">
                  <c:v>0.91278935185185184</c:v>
                </c:pt>
                <c:pt idx="316">
                  <c:v>0.91280092592592588</c:v>
                </c:pt>
                <c:pt idx="317">
                  <c:v>0.91281250000000003</c:v>
                </c:pt>
                <c:pt idx="318">
                  <c:v>0.91282407407407407</c:v>
                </c:pt>
                <c:pt idx="319">
                  <c:v>0.9128356481481481</c:v>
                </c:pt>
                <c:pt idx="320">
                  <c:v>0.91285879629629629</c:v>
                </c:pt>
                <c:pt idx="321">
                  <c:v>0.91285879629629629</c:v>
                </c:pt>
                <c:pt idx="322">
                  <c:v>0.91288194444444448</c:v>
                </c:pt>
                <c:pt idx="323">
                  <c:v>0.91289351851851852</c:v>
                </c:pt>
                <c:pt idx="324">
                  <c:v>0.91290509259259256</c:v>
                </c:pt>
                <c:pt idx="325">
                  <c:v>0.91291666666666671</c:v>
                </c:pt>
                <c:pt idx="326">
                  <c:v>0.91292824074074075</c:v>
                </c:pt>
                <c:pt idx="327">
                  <c:v>0.91293981481481479</c:v>
                </c:pt>
                <c:pt idx="328">
                  <c:v>0.91295138888888894</c:v>
                </c:pt>
                <c:pt idx="329">
                  <c:v>0.91296296296296298</c:v>
                </c:pt>
                <c:pt idx="330">
                  <c:v>0.91297453703703701</c:v>
                </c:pt>
                <c:pt idx="331">
                  <c:v>0.91298611111111116</c:v>
                </c:pt>
                <c:pt idx="332">
                  <c:v>0.9129976851851852</c:v>
                </c:pt>
                <c:pt idx="333">
                  <c:v>0.91300925925925924</c:v>
                </c:pt>
                <c:pt idx="334">
                  <c:v>0.91302083333333328</c:v>
                </c:pt>
                <c:pt idx="335">
                  <c:v>0.91303240740740743</c:v>
                </c:pt>
                <c:pt idx="336">
                  <c:v>0.91304398148148147</c:v>
                </c:pt>
                <c:pt idx="337">
                  <c:v>0.91305555555555551</c:v>
                </c:pt>
                <c:pt idx="338">
                  <c:v>0.9130787037037037</c:v>
                </c:pt>
                <c:pt idx="339">
                  <c:v>0.9130787037037037</c:v>
                </c:pt>
                <c:pt idx="340">
                  <c:v>0.91310185185185189</c:v>
                </c:pt>
                <c:pt idx="341">
                  <c:v>0.91311342592592593</c:v>
                </c:pt>
                <c:pt idx="342">
                  <c:v>0.91312499999999996</c:v>
                </c:pt>
                <c:pt idx="343">
                  <c:v>0.91313657407407411</c:v>
                </c:pt>
                <c:pt idx="344">
                  <c:v>0.91314814814814815</c:v>
                </c:pt>
                <c:pt idx="345">
                  <c:v>0.91315972222222219</c:v>
                </c:pt>
                <c:pt idx="346">
                  <c:v>0.91317129629629634</c:v>
                </c:pt>
                <c:pt idx="347">
                  <c:v>0.91318287037037038</c:v>
                </c:pt>
                <c:pt idx="348">
                  <c:v>0.91319444444444442</c:v>
                </c:pt>
                <c:pt idx="349">
                  <c:v>0.91320601851851857</c:v>
                </c:pt>
                <c:pt idx="350">
                  <c:v>0.91321759259259261</c:v>
                </c:pt>
                <c:pt idx="351">
                  <c:v>0.91322916666666665</c:v>
                </c:pt>
                <c:pt idx="352">
                  <c:v>0.91324074074074069</c:v>
                </c:pt>
                <c:pt idx="353">
                  <c:v>0.91325231481481484</c:v>
                </c:pt>
                <c:pt idx="354">
                  <c:v>0.91326388888888888</c:v>
                </c:pt>
                <c:pt idx="355">
                  <c:v>0.91327546296296291</c:v>
                </c:pt>
                <c:pt idx="356">
                  <c:v>0.9132986111111111</c:v>
                </c:pt>
                <c:pt idx="357">
                  <c:v>0.9132986111111111</c:v>
                </c:pt>
                <c:pt idx="358">
                  <c:v>0.91332175925925929</c:v>
                </c:pt>
                <c:pt idx="359">
                  <c:v>0.91333333333333333</c:v>
                </c:pt>
                <c:pt idx="360">
                  <c:v>0.91334490740740737</c:v>
                </c:pt>
                <c:pt idx="361">
                  <c:v>0.91335648148148152</c:v>
                </c:pt>
                <c:pt idx="362">
                  <c:v>0.91336805555555556</c:v>
                </c:pt>
                <c:pt idx="363">
                  <c:v>0.9133796296296296</c:v>
                </c:pt>
                <c:pt idx="364">
                  <c:v>0.91339120370370375</c:v>
                </c:pt>
                <c:pt idx="365">
                  <c:v>0.91340277777777779</c:v>
                </c:pt>
                <c:pt idx="366">
                  <c:v>0.91341435185185182</c:v>
                </c:pt>
                <c:pt idx="367">
                  <c:v>0.91342592592592597</c:v>
                </c:pt>
                <c:pt idx="368">
                  <c:v>0.91343750000000001</c:v>
                </c:pt>
                <c:pt idx="369">
                  <c:v>0.91344907407407405</c:v>
                </c:pt>
                <c:pt idx="370">
                  <c:v>0.9134606481481482</c:v>
                </c:pt>
                <c:pt idx="371">
                  <c:v>0.91347222222222224</c:v>
                </c:pt>
                <c:pt idx="372">
                  <c:v>0.91348379629629628</c:v>
                </c:pt>
                <c:pt idx="373">
                  <c:v>0.91349537037037032</c:v>
                </c:pt>
                <c:pt idx="374">
                  <c:v>0.91351851851851851</c:v>
                </c:pt>
                <c:pt idx="375">
                  <c:v>0.91353009259259255</c:v>
                </c:pt>
                <c:pt idx="376">
                  <c:v>0.9135416666666667</c:v>
                </c:pt>
                <c:pt idx="377">
                  <c:v>0.91355324074074074</c:v>
                </c:pt>
                <c:pt idx="378">
                  <c:v>0.91356481481481477</c:v>
                </c:pt>
                <c:pt idx="379">
                  <c:v>0.91357638888888892</c:v>
                </c:pt>
                <c:pt idx="380">
                  <c:v>0.91358796296296296</c:v>
                </c:pt>
                <c:pt idx="381">
                  <c:v>0.913599537037037</c:v>
                </c:pt>
                <c:pt idx="382">
                  <c:v>0.91361111111111115</c:v>
                </c:pt>
                <c:pt idx="383">
                  <c:v>0.91362268518518519</c:v>
                </c:pt>
                <c:pt idx="384">
                  <c:v>0.91363425925925923</c:v>
                </c:pt>
                <c:pt idx="385">
                  <c:v>0.91364583333333338</c:v>
                </c:pt>
                <c:pt idx="386">
                  <c:v>0.91365740740740742</c:v>
                </c:pt>
                <c:pt idx="387">
                  <c:v>0.91366898148148146</c:v>
                </c:pt>
                <c:pt idx="388">
                  <c:v>0.91368055555555561</c:v>
                </c:pt>
                <c:pt idx="389">
                  <c:v>0.91369212962962965</c:v>
                </c:pt>
                <c:pt idx="390">
                  <c:v>0.91370370370370368</c:v>
                </c:pt>
                <c:pt idx="391">
                  <c:v>0.91371527777777772</c:v>
                </c:pt>
                <c:pt idx="392">
                  <c:v>0.91373842592592591</c:v>
                </c:pt>
                <c:pt idx="393">
                  <c:v>0.91374999999999995</c:v>
                </c:pt>
                <c:pt idx="394">
                  <c:v>0.9137615740740741</c:v>
                </c:pt>
                <c:pt idx="395">
                  <c:v>0.91377314814814814</c:v>
                </c:pt>
                <c:pt idx="396">
                  <c:v>0.91378472222222218</c:v>
                </c:pt>
                <c:pt idx="397">
                  <c:v>0.91379629629629633</c:v>
                </c:pt>
                <c:pt idx="398">
                  <c:v>0.91380787037037037</c:v>
                </c:pt>
                <c:pt idx="399">
                  <c:v>0.91381944444444441</c:v>
                </c:pt>
                <c:pt idx="400">
                  <c:v>0.91383101851851856</c:v>
                </c:pt>
                <c:pt idx="401">
                  <c:v>0.9138425925925926</c:v>
                </c:pt>
                <c:pt idx="402">
                  <c:v>0.91385416666666663</c:v>
                </c:pt>
                <c:pt idx="403">
                  <c:v>0.91386574074074078</c:v>
                </c:pt>
                <c:pt idx="404">
                  <c:v>0.91387731481481482</c:v>
                </c:pt>
                <c:pt idx="405">
                  <c:v>0.91390046296296301</c:v>
                </c:pt>
                <c:pt idx="406">
                  <c:v>0.91390046296296301</c:v>
                </c:pt>
                <c:pt idx="407">
                  <c:v>0.91392361111111109</c:v>
                </c:pt>
                <c:pt idx="408">
                  <c:v>0.91393518518518524</c:v>
                </c:pt>
                <c:pt idx="409">
                  <c:v>0.91394675925925928</c:v>
                </c:pt>
                <c:pt idx="410">
                  <c:v>0.91395833333333332</c:v>
                </c:pt>
                <c:pt idx="411">
                  <c:v>0.91396990740740736</c:v>
                </c:pt>
                <c:pt idx="412">
                  <c:v>0.91398148148148151</c:v>
                </c:pt>
                <c:pt idx="413">
                  <c:v>0.91399305555555554</c:v>
                </c:pt>
                <c:pt idx="414">
                  <c:v>0.91400462962962958</c:v>
                </c:pt>
                <c:pt idx="415">
                  <c:v>0.91401620370370373</c:v>
                </c:pt>
                <c:pt idx="416">
                  <c:v>0.91402777777777777</c:v>
                </c:pt>
                <c:pt idx="417">
                  <c:v>0.91403935185185181</c:v>
                </c:pt>
                <c:pt idx="418">
                  <c:v>0.91405092592592596</c:v>
                </c:pt>
                <c:pt idx="419">
                  <c:v>0.9140625</c:v>
                </c:pt>
                <c:pt idx="420">
                  <c:v>0.91407407407407404</c:v>
                </c:pt>
                <c:pt idx="421">
                  <c:v>0.91408564814814819</c:v>
                </c:pt>
                <c:pt idx="422">
                  <c:v>0.91409722222222223</c:v>
                </c:pt>
                <c:pt idx="423">
                  <c:v>0.91412037037037042</c:v>
                </c:pt>
                <c:pt idx="424">
                  <c:v>0.91413194444444446</c:v>
                </c:pt>
                <c:pt idx="425">
                  <c:v>0.91414351851851849</c:v>
                </c:pt>
                <c:pt idx="426">
                  <c:v>0.91415509259259264</c:v>
                </c:pt>
                <c:pt idx="427">
                  <c:v>0.91416666666666668</c:v>
                </c:pt>
                <c:pt idx="428">
                  <c:v>0.91417824074074072</c:v>
                </c:pt>
                <c:pt idx="429">
                  <c:v>0.91418981481481476</c:v>
                </c:pt>
                <c:pt idx="430">
                  <c:v>0.91420138888888891</c:v>
                </c:pt>
                <c:pt idx="431">
                  <c:v>0.91421296296296295</c:v>
                </c:pt>
                <c:pt idx="432">
                  <c:v>0.91422453703703699</c:v>
                </c:pt>
                <c:pt idx="433">
                  <c:v>0.91423611111111114</c:v>
                </c:pt>
                <c:pt idx="434">
                  <c:v>0.91424768518518518</c:v>
                </c:pt>
                <c:pt idx="435">
                  <c:v>0.91425925925925922</c:v>
                </c:pt>
                <c:pt idx="436">
                  <c:v>0.91427083333333337</c:v>
                </c:pt>
                <c:pt idx="437">
                  <c:v>0.9142824074074074</c:v>
                </c:pt>
                <c:pt idx="438">
                  <c:v>0.91430555555555559</c:v>
                </c:pt>
                <c:pt idx="439">
                  <c:v>0.91430555555555559</c:v>
                </c:pt>
                <c:pt idx="440">
                  <c:v>0.91432870370370367</c:v>
                </c:pt>
                <c:pt idx="441">
                  <c:v>0.91434027777777782</c:v>
                </c:pt>
                <c:pt idx="442">
                  <c:v>0.91435185185185186</c:v>
                </c:pt>
                <c:pt idx="443">
                  <c:v>0.9143634259259259</c:v>
                </c:pt>
                <c:pt idx="444">
                  <c:v>0.91437500000000005</c:v>
                </c:pt>
                <c:pt idx="445">
                  <c:v>0.91438657407407409</c:v>
                </c:pt>
                <c:pt idx="446">
                  <c:v>0.91439814814814813</c:v>
                </c:pt>
                <c:pt idx="447">
                  <c:v>0.91440972222222228</c:v>
                </c:pt>
                <c:pt idx="448">
                  <c:v>0.91442129629629632</c:v>
                </c:pt>
                <c:pt idx="449">
                  <c:v>0.91443287037037035</c:v>
                </c:pt>
                <c:pt idx="450">
                  <c:v>0.91444444444444439</c:v>
                </c:pt>
                <c:pt idx="451">
                  <c:v>0.91445601851851854</c:v>
                </c:pt>
                <c:pt idx="452">
                  <c:v>0.91446759259259258</c:v>
                </c:pt>
                <c:pt idx="453">
                  <c:v>0.91447916666666662</c:v>
                </c:pt>
                <c:pt idx="454">
                  <c:v>0.91449074074074077</c:v>
                </c:pt>
                <c:pt idx="455">
                  <c:v>0.91450231481481481</c:v>
                </c:pt>
                <c:pt idx="456">
                  <c:v>0.914525462962963</c:v>
                </c:pt>
                <c:pt idx="457">
                  <c:v>0.91453703703703704</c:v>
                </c:pt>
                <c:pt idx="458">
                  <c:v>0.91454861111111108</c:v>
                </c:pt>
                <c:pt idx="459">
                  <c:v>0.91456018518518523</c:v>
                </c:pt>
                <c:pt idx="460">
                  <c:v>0.91457175925925926</c:v>
                </c:pt>
                <c:pt idx="461">
                  <c:v>0.9145833333333333</c:v>
                </c:pt>
                <c:pt idx="462">
                  <c:v>0.91459490740740745</c:v>
                </c:pt>
                <c:pt idx="463">
                  <c:v>0.91460648148148149</c:v>
                </c:pt>
                <c:pt idx="464">
                  <c:v>0.91461805555555553</c:v>
                </c:pt>
                <c:pt idx="465">
                  <c:v>0.91462962962962968</c:v>
                </c:pt>
                <c:pt idx="466">
                  <c:v>0.91464120370370372</c:v>
                </c:pt>
                <c:pt idx="467">
                  <c:v>0.91465277777777776</c:v>
                </c:pt>
                <c:pt idx="468">
                  <c:v>0.9146643518518518</c:v>
                </c:pt>
                <c:pt idx="469">
                  <c:v>0.91467592592592595</c:v>
                </c:pt>
                <c:pt idx="470">
                  <c:v>0.91468749999999999</c:v>
                </c:pt>
                <c:pt idx="471">
                  <c:v>0.91469907407407403</c:v>
                </c:pt>
                <c:pt idx="472">
                  <c:v>0.91471064814814818</c:v>
                </c:pt>
                <c:pt idx="473">
                  <c:v>0.91472222222222221</c:v>
                </c:pt>
                <c:pt idx="474">
                  <c:v>0.9147453703703704</c:v>
                </c:pt>
                <c:pt idx="475">
                  <c:v>0.91475694444444444</c:v>
                </c:pt>
                <c:pt idx="476">
                  <c:v>0.91476851851851848</c:v>
                </c:pt>
                <c:pt idx="477">
                  <c:v>0.91478009259259263</c:v>
                </c:pt>
                <c:pt idx="478">
                  <c:v>0.91479166666666667</c:v>
                </c:pt>
                <c:pt idx="479">
                  <c:v>0.91480324074074071</c:v>
                </c:pt>
                <c:pt idx="480">
                  <c:v>0.91481481481481486</c:v>
                </c:pt>
                <c:pt idx="481">
                  <c:v>0.9148263888888889</c:v>
                </c:pt>
                <c:pt idx="482">
                  <c:v>0.91483796296296294</c:v>
                </c:pt>
                <c:pt idx="483">
                  <c:v>0.91484953703703709</c:v>
                </c:pt>
                <c:pt idx="484">
                  <c:v>0.91486111111111112</c:v>
                </c:pt>
                <c:pt idx="485">
                  <c:v>0.91487268518518516</c:v>
                </c:pt>
                <c:pt idx="486">
                  <c:v>0.91488425925925931</c:v>
                </c:pt>
                <c:pt idx="487">
                  <c:v>0.91489583333333335</c:v>
                </c:pt>
                <c:pt idx="488">
                  <c:v>0.91490740740740739</c:v>
                </c:pt>
                <c:pt idx="489">
                  <c:v>0.91493055555555558</c:v>
                </c:pt>
                <c:pt idx="490">
                  <c:v>0.91493055555555558</c:v>
                </c:pt>
                <c:pt idx="491">
                  <c:v>0.91495370370370366</c:v>
                </c:pt>
                <c:pt idx="492">
                  <c:v>0.91496527777777781</c:v>
                </c:pt>
                <c:pt idx="493">
                  <c:v>0.91497685185185185</c:v>
                </c:pt>
                <c:pt idx="494">
                  <c:v>0.91498842592592589</c:v>
                </c:pt>
                <c:pt idx="495">
                  <c:v>0.91500000000000004</c:v>
                </c:pt>
                <c:pt idx="496">
                  <c:v>0.91501157407407407</c:v>
                </c:pt>
                <c:pt idx="497">
                  <c:v>0.91502314814814811</c:v>
                </c:pt>
                <c:pt idx="498">
                  <c:v>0.91503472222222226</c:v>
                </c:pt>
                <c:pt idx="499">
                  <c:v>0.9150462962962963</c:v>
                </c:pt>
                <c:pt idx="500">
                  <c:v>0.91505787037037034</c:v>
                </c:pt>
                <c:pt idx="501">
                  <c:v>0.91506944444444449</c:v>
                </c:pt>
                <c:pt idx="502">
                  <c:v>0.91508101851851853</c:v>
                </c:pt>
                <c:pt idx="503">
                  <c:v>0.91509259259259257</c:v>
                </c:pt>
                <c:pt idx="504">
                  <c:v>0.91510416666666672</c:v>
                </c:pt>
                <c:pt idx="505">
                  <c:v>0.9151273148148148</c:v>
                </c:pt>
                <c:pt idx="506">
                  <c:v>0.9151273148148148</c:v>
                </c:pt>
                <c:pt idx="507">
                  <c:v>0.91515046296296299</c:v>
                </c:pt>
                <c:pt idx="508">
                  <c:v>0.91516203703703702</c:v>
                </c:pt>
                <c:pt idx="509">
                  <c:v>0.91517361111111106</c:v>
                </c:pt>
                <c:pt idx="510">
                  <c:v>0.91518518518518521</c:v>
                </c:pt>
                <c:pt idx="511">
                  <c:v>0.91519675925925925</c:v>
                </c:pt>
                <c:pt idx="512">
                  <c:v>0.91520833333333329</c:v>
                </c:pt>
                <c:pt idx="513">
                  <c:v>0.91521990740740744</c:v>
                </c:pt>
                <c:pt idx="514">
                  <c:v>0.91523148148148148</c:v>
                </c:pt>
                <c:pt idx="515">
                  <c:v>0.91524305555555552</c:v>
                </c:pt>
                <c:pt idx="516">
                  <c:v>0.91525462962962967</c:v>
                </c:pt>
                <c:pt idx="517">
                  <c:v>0.91526620370370371</c:v>
                </c:pt>
                <c:pt idx="518">
                  <c:v>0.91527777777777775</c:v>
                </c:pt>
                <c:pt idx="519">
                  <c:v>0.9152893518518519</c:v>
                </c:pt>
                <c:pt idx="520">
                  <c:v>0.91530092592592593</c:v>
                </c:pt>
                <c:pt idx="521">
                  <c:v>0.91531249999999997</c:v>
                </c:pt>
                <c:pt idx="522">
                  <c:v>0.91532407407407412</c:v>
                </c:pt>
                <c:pt idx="523">
                  <c:v>0.9153472222222222</c:v>
                </c:pt>
                <c:pt idx="524">
                  <c:v>0.91535879629629635</c:v>
                </c:pt>
                <c:pt idx="525">
                  <c:v>0.91537037037037039</c:v>
                </c:pt>
                <c:pt idx="526">
                  <c:v>0.91538194444444443</c:v>
                </c:pt>
                <c:pt idx="527">
                  <c:v>0.91539351851851847</c:v>
                </c:pt>
                <c:pt idx="528">
                  <c:v>0.91540509259259262</c:v>
                </c:pt>
                <c:pt idx="529">
                  <c:v>0.91541666666666666</c:v>
                </c:pt>
                <c:pt idx="530">
                  <c:v>0.9154282407407407</c:v>
                </c:pt>
                <c:pt idx="531">
                  <c:v>0.91543981481481485</c:v>
                </c:pt>
                <c:pt idx="532">
                  <c:v>0.91545138888888888</c:v>
                </c:pt>
                <c:pt idx="533">
                  <c:v>0.91546296296296292</c:v>
                </c:pt>
                <c:pt idx="534">
                  <c:v>0.91547453703703707</c:v>
                </c:pt>
                <c:pt idx="535">
                  <c:v>0.91548611111111111</c:v>
                </c:pt>
                <c:pt idx="536">
                  <c:v>0.91549768518518515</c:v>
                </c:pt>
                <c:pt idx="537">
                  <c:v>0.9155092592592593</c:v>
                </c:pt>
                <c:pt idx="538">
                  <c:v>0.91552083333333334</c:v>
                </c:pt>
                <c:pt idx="539">
                  <c:v>0.91553240740740738</c:v>
                </c:pt>
                <c:pt idx="540">
                  <c:v>0.91554398148148153</c:v>
                </c:pt>
                <c:pt idx="541">
                  <c:v>0.91556712962962961</c:v>
                </c:pt>
                <c:pt idx="542">
                  <c:v>0.91557870370370376</c:v>
                </c:pt>
                <c:pt idx="543">
                  <c:v>0.91559027777777779</c:v>
                </c:pt>
                <c:pt idx="544">
                  <c:v>0.91560185185185183</c:v>
                </c:pt>
                <c:pt idx="545">
                  <c:v>0.91561342592592587</c:v>
                </c:pt>
                <c:pt idx="546">
                  <c:v>0.91562500000000002</c:v>
                </c:pt>
                <c:pt idx="547">
                  <c:v>0.91563657407407406</c:v>
                </c:pt>
                <c:pt idx="548">
                  <c:v>0.9156481481481481</c:v>
                </c:pt>
                <c:pt idx="549">
                  <c:v>0.91565972222222225</c:v>
                </c:pt>
                <c:pt idx="550">
                  <c:v>0.91567129629629629</c:v>
                </c:pt>
                <c:pt idx="551">
                  <c:v>0.91568287037037033</c:v>
                </c:pt>
                <c:pt idx="552">
                  <c:v>0.91569444444444448</c:v>
                </c:pt>
                <c:pt idx="553">
                  <c:v>0.91570601851851852</c:v>
                </c:pt>
                <c:pt idx="554">
                  <c:v>0.91571759259259256</c:v>
                </c:pt>
                <c:pt idx="555">
                  <c:v>0.91572916666666671</c:v>
                </c:pt>
                <c:pt idx="556">
                  <c:v>0.91574074074074074</c:v>
                </c:pt>
                <c:pt idx="557">
                  <c:v>0.91575231481481478</c:v>
                </c:pt>
                <c:pt idx="558">
                  <c:v>0.91576388888888893</c:v>
                </c:pt>
                <c:pt idx="559">
                  <c:v>0.91578703703703701</c:v>
                </c:pt>
                <c:pt idx="560">
                  <c:v>0.91579861111111116</c:v>
                </c:pt>
                <c:pt idx="561">
                  <c:v>0.9158101851851852</c:v>
                </c:pt>
                <c:pt idx="562">
                  <c:v>0.91582175925925924</c:v>
                </c:pt>
                <c:pt idx="563">
                  <c:v>0.91583333333333339</c:v>
                </c:pt>
                <c:pt idx="564">
                  <c:v>0.91584490740740743</c:v>
                </c:pt>
                <c:pt idx="565">
                  <c:v>0.91585648148148147</c:v>
                </c:pt>
                <c:pt idx="566">
                  <c:v>0.9158680555555555</c:v>
                </c:pt>
                <c:pt idx="567">
                  <c:v>0.91587962962962965</c:v>
                </c:pt>
                <c:pt idx="568">
                  <c:v>0.91589120370370369</c:v>
                </c:pt>
                <c:pt idx="569">
                  <c:v>0.91590277777777773</c:v>
                </c:pt>
                <c:pt idx="570">
                  <c:v>0.91591435185185188</c:v>
                </c:pt>
                <c:pt idx="571">
                  <c:v>0.91592592592592592</c:v>
                </c:pt>
                <c:pt idx="572">
                  <c:v>0.91593749999999996</c:v>
                </c:pt>
                <c:pt idx="573">
                  <c:v>0.91594907407407411</c:v>
                </c:pt>
                <c:pt idx="574">
                  <c:v>0.91596064814814815</c:v>
                </c:pt>
                <c:pt idx="575">
                  <c:v>0.91597222222222219</c:v>
                </c:pt>
                <c:pt idx="576">
                  <c:v>0.91598379629629634</c:v>
                </c:pt>
                <c:pt idx="577">
                  <c:v>0.91600694444444442</c:v>
                </c:pt>
                <c:pt idx="578">
                  <c:v>0.91601851851851857</c:v>
                </c:pt>
                <c:pt idx="579">
                  <c:v>0.9160300925925926</c:v>
                </c:pt>
                <c:pt idx="580">
                  <c:v>0.91604166666666664</c:v>
                </c:pt>
                <c:pt idx="581">
                  <c:v>0.91605324074074079</c:v>
                </c:pt>
                <c:pt idx="582">
                  <c:v>0.91606481481481483</c:v>
                </c:pt>
                <c:pt idx="583">
                  <c:v>0.91607638888888887</c:v>
                </c:pt>
                <c:pt idx="584">
                  <c:v>0.91608796296296291</c:v>
                </c:pt>
                <c:pt idx="585">
                  <c:v>0.91609953703703706</c:v>
                </c:pt>
                <c:pt idx="586">
                  <c:v>0.9161111111111111</c:v>
                </c:pt>
                <c:pt idx="587">
                  <c:v>0.91612268518518514</c:v>
                </c:pt>
                <c:pt idx="588">
                  <c:v>0.91613425925925929</c:v>
                </c:pt>
                <c:pt idx="589">
                  <c:v>0.91614583333333333</c:v>
                </c:pt>
                <c:pt idx="590">
                  <c:v>0.91615740740740736</c:v>
                </c:pt>
                <c:pt idx="591">
                  <c:v>0.91616898148148151</c:v>
                </c:pt>
                <c:pt idx="592">
                  <c:v>0.91618055555555555</c:v>
                </c:pt>
                <c:pt idx="593">
                  <c:v>0.91619212962962959</c:v>
                </c:pt>
                <c:pt idx="594">
                  <c:v>0.91621527777777778</c:v>
                </c:pt>
                <c:pt idx="595">
                  <c:v>0.91622685185185182</c:v>
                </c:pt>
                <c:pt idx="596">
                  <c:v>0.91623842592592597</c:v>
                </c:pt>
                <c:pt idx="597">
                  <c:v>0.91625000000000001</c:v>
                </c:pt>
                <c:pt idx="598">
                  <c:v>0.91626157407407405</c:v>
                </c:pt>
                <c:pt idx="599">
                  <c:v>0.9162731481481482</c:v>
                </c:pt>
                <c:pt idx="600">
                  <c:v>0.91628472222222224</c:v>
                </c:pt>
                <c:pt idx="601">
                  <c:v>0.91629629629629628</c:v>
                </c:pt>
                <c:pt idx="602">
                  <c:v>0.91630787037037043</c:v>
                </c:pt>
                <c:pt idx="603">
                  <c:v>0.91631944444444446</c:v>
                </c:pt>
                <c:pt idx="604">
                  <c:v>0.9163310185185185</c:v>
                </c:pt>
                <c:pt idx="605">
                  <c:v>0.91634259259259254</c:v>
                </c:pt>
                <c:pt idx="606">
                  <c:v>0.91635416666666669</c:v>
                </c:pt>
                <c:pt idx="607">
                  <c:v>0.91636574074074073</c:v>
                </c:pt>
                <c:pt idx="608">
                  <c:v>0.91638888888888892</c:v>
                </c:pt>
                <c:pt idx="609">
                  <c:v>0.91638888888888892</c:v>
                </c:pt>
                <c:pt idx="610">
                  <c:v>0.916412037037037</c:v>
                </c:pt>
                <c:pt idx="611">
                  <c:v>0.91642361111111115</c:v>
                </c:pt>
                <c:pt idx="612">
                  <c:v>0.91643518518518519</c:v>
                </c:pt>
                <c:pt idx="613">
                  <c:v>0.91644675925925922</c:v>
                </c:pt>
                <c:pt idx="614">
                  <c:v>0.91645833333333337</c:v>
                </c:pt>
                <c:pt idx="615">
                  <c:v>0.91646990740740741</c:v>
                </c:pt>
                <c:pt idx="616">
                  <c:v>0.91648148148148145</c:v>
                </c:pt>
                <c:pt idx="617">
                  <c:v>0.9164930555555556</c:v>
                </c:pt>
                <c:pt idx="618">
                  <c:v>0.91650462962962964</c:v>
                </c:pt>
                <c:pt idx="619">
                  <c:v>0.91651620370370368</c:v>
                </c:pt>
                <c:pt idx="620">
                  <c:v>0.91652777777777783</c:v>
                </c:pt>
                <c:pt idx="621">
                  <c:v>0.91653935185185187</c:v>
                </c:pt>
                <c:pt idx="622">
                  <c:v>0.91655092592592591</c:v>
                </c:pt>
                <c:pt idx="623">
                  <c:v>0.91656249999999995</c:v>
                </c:pt>
                <c:pt idx="624">
                  <c:v>0.9165740740740741</c:v>
                </c:pt>
                <c:pt idx="625">
                  <c:v>0.91658564814814814</c:v>
                </c:pt>
                <c:pt idx="626">
                  <c:v>0.91660879629629632</c:v>
                </c:pt>
                <c:pt idx="627">
                  <c:v>0.91660879629629632</c:v>
                </c:pt>
                <c:pt idx="628">
                  <c:v>0.9166319444444444</c:v>
                </c:pt>
                <c:pt idx="629">
                  <c:v>0.91664351851851855</c:v>
                </c:pt>
                <c:pt idx="630">
                  <c:v>0.91665509259259259</c:v>
                </c:pt>
                <c:pt idx="631">
                  <c:v>0.91666666666666663</c:v>
                </c:pt>
                <c:pt idx="632">
                  <c:v>0.91667824074074078</c:v>
                </c:pt>
                <c:pt idx="633">
                  <c:v>0.91668981481481482</c:v>
                </c:pt>
                <c:pt idx="634">
                  <c:v>0.91670138888888886</c:v>
                </c:pt>
                <c:pt idx="635">
                  <c:v>0.91671296296296301</c:v>
                </c:pt>
                <c:pt idx="636">
                  <c:v>0.91672453703703705</c:v>
                </c:pt>
                <c:pt idx="637">
                  <c:v>0.91673611111111108</c:v>
                </c:pt>
                <c:pt idx="638">
                  <c:v>0.91674768518518523</c:v>
                </c:pt>
                <c:pt idx="639">
                  <c:v>0.91675925925925927</c:v>
                </c:pt>
                <c:pt idx="640">
                  <c:v>0.91677083333333331</c:v>
                </c:pt>
                <c:pt idx="641">
                  <c:v>0.91678240740740746</c:v>
                </c:pt>
                <c:pt idx="642">
                  <c:v>0.9167939814814815</c:v>
                </c:pt>
                <c:pt idx="643">
                  <c:v>0.91680555555555554</c:v>
                </c:pt>
                <c:pt idx="644">
                  <c:v>0.91682870370370373</c:v>
                </c:pt>
                <c:pt idx="645">
                  <c:v>0.91684027777777777</c:v>
                </c:pt>
                <c:pt idx="646">
                  <c:v>0.91685185185185181</c:v>
                </c:pt>
                <c:pt idx="647">
                  <c:v>0.91686342592592596</c:v>
                </c:pt>
                <c:pt idx="648">
                  <c:v>0.916875</c:v>
                </c:pt>
                <c:pt idx="649">
                  <c:v>0.91688657407407403</c:v>
                </c:pt>
                <c:pt idx="650">
                  <c:v>0.91689814814814818</c:v>
                </c:pt>
                <c:pt idx="651">
                  <c:v>0.91690972222222222</c:v>
                </c:pt>
                <c:pt idx="652">
                  <c:v>0.91692129629629626</c:v>
                </c:pt>
                <c:pt idx="653">
                  <c:v>0.91693287037037041</c:v>
                </c:pt>
                <c:pt idx="654">
                  <c:v>0.91694444444444445</c:v>
                </c:pt>
                <c:pt idx="655">
                  <c:v>0.91695601851851849</c:v>
                </c:pt>
                <c:pt idx="656">
                  <c:v>0.91696759259259264</c:v>
                </c:pt>
                <c:pt idx="657">
                  <c:v>0.91697916666666668</c:v>
                </c:pt>
                <c:pt idx="658">
                  <c:v>0.91699074074074072</c:v>
                </c:pt>
                <c:pt idx="659">
                  <c:v>0.91701388888888891</c:v>
                </c:pt>
                <c:pt idx="660">
                  <c:v>0.91701388888888891</c:v>
                </c:pt>
                <c:pt idx="661">
                  <c:v>0.91703703703703698</c:v>
                </c:pt>
                <c:pt idx="662">
                  <c:v>0.91704861111111113</c:v>
                </c:pt>
                <c:pt idx="663">
                  <c:v>0.91706018518518517</c:v>
                </c:pt>
                <c:pt idx="664">
                  <c:v>0.91707175925925921</c:v>
                </c:pt>
                <c:pt idx="665">
                  <c:v>0.91708333333333336</c:v>
                </c:pt>
                <c:pt idx="666">
                  <c:v>0.9170949074074074</c:v>
                </c:pt>
                <c:pt idx="667">
                  <c:v>0.91710648148148144</c:v>
                </c:pt>
                <c:pt idx="668">
                  <c:v>0.91711805555555559</c:v>
                </c:pt>
                <c:pt idx="669">
                  <c:v>0.91712962962962963</c:v>
                </c:pt>
                <c:pt idx="670">
                  <c:v>0.91714120370370367</c:v>
                </c:pt>
                <c:pt idx="671">
                  <c:v>0.91715277777777782</c:v>
                </c:pt>
                <c:pt idx="672">
                  <c:v>0.91716435185185186</c:v>
                </c:pt>
                <c:pt idx="673">
                  <c:v>0.91717592592592589</c:v>
                </c:pt>
                <c:pt idx="674">
                  <c:v>0.91718750000000004</c:v>
                </c:pt>
                <c:pt idx="675">
                  <c:v>0.91719907407407408</c:v>
                </c:pt>
                <c:pt idx="676">
                  <c:v>0.91721064814814812</c:v>
                </c:pt>
                <c:pt idx="677">
                  <c:v>0.91723379629629631</c:v>
                </c:pt>
                <c:pt idx="678">
                  <c:v>0.91724537037037035</c:v>
                </c:pt>
                <c:pt idx="679">
                  <c:v>0.9172569444444445</c:v>
                </c:pt>
                <c:pt idx="680">
                  <c:v>0.91726851851851854</c:v>
                </c:pt>
                <c:pt idx="681">
                  <c:v>0.91728009259259258</c:v>
                </c:pt>
                <c:pt idx="682">
                  <c:v>0.91729166666666662</c:v>
                </c:pt>
                <c:pt idx="683">
                  <c:v>0.91730324074074077</c:v>
                </c:pt>
                <c:pt idx="684">
                  <c:v>0.91731481481481481</c:v>
                </c:pt>
                <c:pt idx="685">
                  <c:v>0.91732638888888884</c:v>
                </c:pt>
                <c:pt idx="686">
                  <c:v>0.91733796296296299</c:v>
                </c:pt>
                <c:pt idx="687">
                  <c:v>0.91734953703703703</c:v>
                </c:pt>
                <c:pt idx="688">
                  <c:v>0.91736111111111107</c:v>
                </c:pt>
                <c:pt idx="689">
                  <c:v>0.91737268518518522</c:v>
                </c:pt>
                <c:pt idx="690">
                  <c:v>0.91738425925925926</c:v>
                </c:pt>
                <c:pt idx="691">
                  <c:v>0.9173958333333333</c:v>
                </c:pt>
                <c:pt idx="692">
                  <c:v>0.91740740740740745</c:v>
                </c:pt>
                <c:pt idx="693">
                  <c:v>0.91741898148148149</c:v>
                </c:pt>
                <c:pt idx="694">
                  <c:v>0.91744212962962968</c:v>
                </c:pt>
                <c:pt idx="695">
                  <c:v>0.91745370370370372</c:v>
                </c:pt>
                <c:pt idx="696">
                  <c:v>0.91746527777777775</c:v>
                </c:pt>
                <c:pt idx="697">
                  <c:v>0.9174768518518519</c:v>
                </c:pt>
                <c:pt idx="698">
                  <c:v>0.91748842592592594</c:v>
                </c:pt>
                <c:pt idx="699">
                  <c:v>0.91749999999999998</c:v>
                </c:pt>
                <c:pt idx="700">
                  <c:v>0.91751157407407402</c:v>
                </c:pt>
                <c:pt idx="701">
                  <c:v>0.91752314814814817</c:v>
                </c:pt>
                <c:pt idx="702">
                  <c:v>0.91753472222222221</c:v>
                </c:pt>
                <c:pt idx="703">
                  <c:v>0.91754629629629625</c:v>
                </c:pt>
                <c:pt idx="704">
                  <c:v>0.9175578703703704</c:v>
                </c:pt>
                <c:pt idx="705">
                  <c:v>0.91756944444444444</c:v>
                </c:pt>
                <c:pt idx="706">
                  <c:v>0.91758101851851848</c:v>
                </c:pt>
                <c:pt idx="707">
                  <c:v>0.91759259259259263</c:v>
                </c:pt>
                <c:pt idx="708">
                  <c:v>0.9176157407407407</c:v>
                </c:pt>
                <c:pt idx="709">
                  <c:v>0.91762731481481485</c:v>
                </c:pt>
                <c:pt idx="710">
                  <c:v>0.91763888888888889</c:v>
                </c:pt>
                <c:pt idx="711">
                  <c:v>0.91765046296296293</c:v>
                </c:pt>
                <c:pt idx="712">
                  <c:v>0.91766203703703708</c:v>
                </c:pt>
                <c:pt idx="713">
                  <c:v>0.91767361111111112</c:v>
                </c:pt>
                <c:pt idx="714">
                  <c:v>0.91768518518518516</c:v>
                </c:pt>
                <c:pt idx="715">
                  <c:v>0.91769675925925931</c:v>
                </c:pt>
                <c:pt idx="716">
                  <c:v>0.91770833333333335</c:v>
                </c:pt>
                <c:pt idx="717">
                  <c:v>0.91771990740740739</c:v>
                </c:pt>
                <c:pt idx="718">
                  <c:v>0.91773148148148154</c:v>
                </c:pt>
                <c:pt idx="719">
                  <c:v>0.91774305555555558</c:v>
                </c:pt>
                <c:pt idx="720">
                  <c:v>0.91775462962962961</c:v>
                </c:pt>
                <c:pt idx="721">
                  <c:v>0.91776620370370365</c:v>
                </c:pt>
                <c:pt idx="722">
                  <c:v>0.9177777777777778</c:v>
                </c:pt>
                <c:pt idx="723">
                  <c:v>0.91780092592592588</c:v>
                </c:pt>
                <c:pt idx="724">
                  <c:v>0.91780092592592588</c:v>
                </c:pt>
                <c:pt idx="725">
                  <c:v>0.91782407407407407</c:v>
                </c:pt>
                <c:pt idx="726">
                  <c:v>0.91783564814814811</c:v>
                </c:pt>
                <c:pt idx="727">
                  <c:v>0.91784722222222226</c:v>
                </c:pt>
                <c:pt idx="728">
                  <c:v>0.9178587962962963</c:v>
                </c:pt>
                <c:pt idx="729">
                  <c:v>0.91787037037037034</c:v>
                </c:pt>
                <c:pt idx="730">
                  <c:v>0.91788194444444449</c:v>
                </c:pt>
                <c:pt idx="731">
                  <c:v>0.91789351851851853</c:v>
                </c:pt>
                <c:pt idx="732">
                  <c:v>0.91790509259259256</c:v>
                </c:pt>
                <c:pt idx="733">
                  <c:v>0.91791666666666671</c:v>
                </c:pt>
                <c:pt idx="734">
                  <c:v>0.91792824074074075</c:v>
                </c:pt>
                <c:pt idx="735">
                  <c:v>0.91793981481481479</c:v>
                </c:pt>
                <c:pt idx="736">
                  <c:v>0.91795138888888894</c:v>
                </c:pt>
                <c:pt idx="737">
                  <c:v>0.91796296296296298</c:v>
                </c:pt>
                <c:pt idx="738">
                  <c:v>0.91797453703703702</c:v>
                </c:pt>
                <c:pt idx="739">
                  <c:v>0.91798611111111106</c:v>
                </c:pt>
                <c:pt idx="740">
                  <c:v>0.91799768518518521</c:v>
                </c:pt>
                <c:pt idx="741">
                  <c:v>0.91802083333333329</c:v>
                </c:pt>
                <c:pt idx="742">
                  <c:v>0.91803240740740744</c:v>
                </c:pt>
                <c:pt idx="743">
                  <c:v>0.91804398148148147</c:v>
                </c:pt>
                <c:pt idx="744">
                  <c:v>0.91805555555555551</c:v>
                </c:pt>
                <c:pt idx="745">
                  <c:v>0.91806712962962966</c:v>
                </c:pt>
                <c:pt idx="746">
                  <c:v>0.9180787037037037</c:v>
                </c:pt>
                <c:pt idx="747">
                  <c:v>0.91809027777777774</c:v>
                </c:pt>
                <c:pt idx="748">
                  <c:v>0.91810185185185189</c:v>
                </c:pt>
                <c:pt idx="749">
                  <c:v>0.91811342592592593</c:v>
                </c:pt>
                <c:pt idx="750">
                  <c:v>0.91812499999999997</c:v>
                </c:pt>
                <c:pt idx="751">
                  <c:v>0.91813657407407412</c:v>
                </c:pt>
                <c:pt idx="752">
                  <c:v>0.91814814814814816</c:v>
                </c:pt>
                <c:pt idx="753">
                  <c:v>0.9181597222222222</c:v>
                </c:pt>
                <c:pt idx="754">
                  <c:v>0.91817129629629635</c:v>
                </c:pt>
                <c:pt idx="755">
                  <c:v>0.91818287037037039</c:v>
                </c:pt>
                <c:pt idx="756">
                  <c:v>0.91819444444444442</c:v>
                </c:pt>
                <c:pt idx="757">
                  <c:v>0.91820601851851846</c:v>
                </c:pt>
                <c:pt idx="758">
                  <c:v>0.91822916666666665</c:v>
                </c:pt>
                <c:pt idx="759">
                  <c:v>0.91824074074074069</c:v>
                </c:pt>
                <c:pt idx="760">
                  <c:v>0.91825231481481484</c:v>
                </c:pt>
                <c:pt idx="761">
                  <c:v>0.91826388888888888</c:v>
                </c:pt>
                <c:pt idx="762">
                  <c:v>0.91827546296296292</c:v>
                </c:pt>
                <c:pt idx="763">
                  <c:v>0.91828703703703707</c:v>
                </c:pt>
                <c:pt idx="764">
                  <c:v>0.91829861111111111</c:v>
                </c:pt>
                <c:pt idx="765">
                  <c:v>0.91831018518518515</c:v>
                </c:pt>
                <c:pt idx="766">
                  <c:v>0.9183217592592593</c:v>
                </c:pt>
                <c:pt idx="767">
                  <c:v>0.91833333333333333</c:v>
                </c:pt>
                <c:pt idx="768">
                  <c:v>0.91834490740740737</c:v>
                </c:pt>
                <c:pt idx="769">
                  <c:v>0.91835648148148152</c:v>
                </c:pt>
                <c:pt idx="770">
                  <c:v>0.91836805555555556</c:v>
                </c:pt>
                <c:pt idx="771">
                  <c:v>0.9183796296296296</c:v>
                </c:pt>
                <c:pt idx="772">
                  <c:v>0.91840277777777779</c:v>
                </c:pt>
                <c:pt idx="773">
                  <c:v>0.91841435185185183</c:v>
                </c:pt>
                <c:pt idx="774">
                  <c:v>0.91842592592592598</c:v>
                </c:pt>
                <c:pt idx="775">
                  <c:v>0.91843750000000002</c:v>
                </c:pt>
                <c:pt idx="776">
                  <c:v>0.91844907407407406</c:v>
                </c:pt>
                <c:pt idx="777">
                  <c:v>0.9184606481481481</c:v>
                </c:pt>
                <c:pt idx="778">
                  <c:v>0.91847222222222225</c:v>
                </c:pt>
                <c:pt idx="779">
                  <c:v>0.91848379629629628</c:v>
                </c:pt>
                <c:pt idx="780">
                  <c:v>0.91849537037037032</c:v>
                </c:pt>
                <c:pt idx="781">
                  <c:v>0.91850694444444447</c:v>
                </c:pt>
                <c:pt idx="782">
                  <c:v>0.91851851851851851</c:v>
                </c:pt>
                <c:pt idx="783">
                  <c:v>0.91853009259259255</c:v>
                </c:pt>
                <c:pt idx="784">
                  <c:v>0.9185416666666667</c:v>
                </c:pt>
                <c:pt idx="785">
                  <c:v>0.91855324074074074</c:v>
                </c:pt>
                <c:pt idx="786">
                  <c:v>0.91856481481481478</c:v>
                </c:pt>
                <c:pt idx="787">
                  <c:v>0.91858796296296297</c:v>
                </c:pt>
                <c:pt idx="788">
                  <c:v>0.91859953703703701</c:v>
                </c:pt>
                <c:pt idx="789">
                  <c:v>0.91861111111111116</c:v>
                </c:pt>
                <c:pt idx="790">
                  <c:v>0.91862268518518519</c:v>
                </c:pt>
                <c:pt idx="791">
                  <c:v>0.91863425925925923</c:v>
                </c:pt>
                <c:pt idx="792">
                  <c:v>0.91864583333333338</c:v>
                </c:pt>
                <c:pt idx="793">
                  <c:v>0.91865740740740742</c:v>
                </c:pt>
                <c:pt idx="794">
                  <c:v>0.91866898148148146</c:v>
                </c:pt>
                <c:pt idx="795">
                  <c:v>0.9186805555555555</c:v>
                </c:pt>
                <c:pt idx="796">
                  <c:v>0.91869212962962965</c:v>
                </c:pt>
                <c:pt idx="797">
                  <c:v>0.91870370370370369</c:v>
                </c:pt>
                <c:pt idx="798">
                  <c:v>0.91871527777777773</c:v>
                </c:pt>
                <c:pt idx="799">
                  <c:v>0.91872685185185188</c:v>
                </c:pt>
                <c:pt idx="800">
                  <c:v>0.91874999999999996</c:v>
                </c:pt>
                <c:pt idx="801">
                  <c:v>0.91874999999999996</c:v>
                </c:pt>
                <c:pt idx="802">
                  <c:v>0.91877314814814814</c:v>
                </c:pt>
                <c:pt idx="803">
                  <c:v>0.91877314814814814</c:v>
                </c:pt>
                <c:pt idx="804">
                  <c:v>0.91879629629629633</c:v>
                </c:pt>
                <c:pt idx="805">
                  <c:v>0.91880787037037037</c:v>
                </c:pt>
                <c:pt idx="806">
                  <c:v>0.91881944444444441</c:v>
                </c:pt>
                <c:pt idx="807">
                  <c:v>0.91883101851851856</c:v>
                </c:pt>
                <c:pt idx="808">
                  <c:v>0.9188425925925926</c:v>
                </c:pt>
                <c:pt idx="809">
                  <c:v>0.91885416666666664</c:v>
                </c:pt>
                <c:pt idx="810">
                  <c:v>0.91886574074074079</c:v>
                </c:pt>
                <c:pt idx="811">
                  <c:v>0.91887731481481483</c:v>
                </c:pt>
                <c:pt idx="812">
                  <c:v>0.91888888888888887</c:v>
                </c:pt>
                <c:pt idx="813">
                  <c:v>0.91890046296296302</c:v>
                </c:pt>
                <c:pt idx="814">
                  <c:v>0.91891203703703705</c:v>
                </c:pt>
                <c:pt idx="815">
                  <c:v>0.91892361111111109</c:v>
                </c:pt>
                <c:pt idx="816">
                  <c:v>0.91893518518518513</c:v>
                </c:pt>
                <c:pt idx="817">
                  <c:v>0.91894675925925928</c:v>
                </c:pt>
                <c:pt idx="818">
                  <c:v>0.91896990740740736</c:v>
                </c:pt>
                <c:pt idx="819">
                  <c:v>0.91896990740740736</c:v>
                </c:pt>
                <c:pt idx="820">
                  <c:v>0.91899305555555555</c:v>
                </c:pt>
                <c:pt idx="821">
                  <c:v>0.91900462962962959</c:v>
                </c:pt>
                <c:pt idx="822">
                  <c:v>0.91901620370370374</c:v>
                </c:pt>
                <c:pt idx="823">
                  <c:v>0.91902777777777778</c:v>
                </c:pt>
                <c:pt idx="824">
                  <c:v>0.91903935185185182</c:v>
                </c:pt>
                <c:pt idx="825">
                  <c:v>0.91905092592592597</c:v>
                </c:pt>
                <c:pt idx="826">
                  <c:v>0.9190625</c:v>
                </c:pt>
                <c:pt idx="827">
                  <c:v>0.91907407407407404</c:v>
                </c:pt>
                <c:pt idx="828">
                  <c:v>0.91908564814814819</c:v>
                </c:pt>
                <c:pt idx="829">
                  <c:v>0.91909722222222223</c:v>
                </c:pt>
                <c:pt idx="830">
                  <c:v>0.91910879629629627</c:v>
                </c:pt>
                <c:pt idx="831">
                  <c:v>0.91912037037037042</c:v>
                </c:pt>
                <c:pt idx="832">
                  <c:v>0.91913194444444446</c:v>
                </c:pt>
                <c:pt idx="833">
                  <c:v>0.9191435185185185</c:v>
                </c:pt>
                <c:pt idx="834">
                  <c:v>0.91915509259259254</c:v>
                </c:pt>
                <c:pt idx="835">
                  <c:v>0.91916666666666669</c:v>
                </c:pt>
                <c:pt idx="836">
                  <c:v>0.91918981481481477</c:v>
                </c:pt>
                <c:pt idx="837">
                  <c:v>0.91920138888888892</c:v>
                </c:pt>
                <c:pt idx="838">
                  <c:v>0.91921296296296295</c:v>
                </c:pt>
                <c:pt idx="839">
                  <c:v>0.91922453703703699</c:v>
                </c:pt>
                <c:pt idx="840">
                  <c:v>0.91923611111111114</c:v>
                </c:pt>
                <c:pt idx="841">
                  <c:v>0.91924768518518518</c:v>
                </c:pt>
                <c:pt idx="842">
                  <c:v>0.91925925925925922</c:v>
                </c:pt>
                <c:pt idx="843">
                  <c:v>0.91927083333333337</c:v>
                </c:pt>
                <c:pt idx="844">
                  <c:v>0.91928240740740741</c:v>
                </c:pt>
                <c:pt idx="845">
                  <c:v>0.91929398148148145</c:v>
                </c:pt>
                <c:pt idx="846">
                  <c:v>0.9193055555555556</c:v>
                </c:pt>
                <c:pt idx="847">
                  <c:v>0.91931712962962964</c:v>
                </c:pt>
                <c:pt idx="848">
                  <c:v>0.91932870370370368</c:v>
                </c:pt>
                <c:pt idx="849">
                  <c:v>0.91934027777777783</c:v>
                </c:pt>
                <c:pt idx="850">
                  <c:v>0.91935185185185186</c:v>
                </c:pt>
                <c:pt idx="851">
                  <c:v>0.91937500000000005</c:v>
                </c:pt>
                <c:pt idx="852">
                  <c:v>0.91938657407407409</c:v>
                </c:pt>
                <c:pt idx="853">
                  <c:v>0.91939814814814813</c:v>
                </c:pt>
                <c:pt idx="854">
                  <c:v>0.91940972222222217</c:v>
                </c:pt>
                <c:pt idx="855">
                  <c:v>0.91942129629629632</c:v>
                </c:pt>
                <c:pt idx="856">
                  <c:v>0.91943287037037036</c:v>
                </c:pt>
                <c:pt idx="857">
                  <c:v>0.9194444444444444</c:v>
                </c:pt>
                <c:pt idx="858">
                  <c:v>0.91945601851851855</c:v>
                </c:pt>
                <c:pt idx="859">
                  <c:v>0.91946759259259259</c:v>
                </c:pt>
                <c:pt idx="860">
                  <c:v>0.91947916666666663</c:v>
                </c:pt>
                <c:pt idx="861">
                  <c:v>0.91949074074074078</c:v>
                </c:pt>
                <c:pt idx="862">
                  <c:v>0.91950231481481481</c:v>
                </c:pt>
                <c:pt idx="863">
                  <c:v>0.91951388888888885</c:v>
                </c:pt>
                <c:pt idx="864">
                  <c:v>0.91953703703703704</c:v>
                </c:pt>
                <c:pt idx="865">
                  <c:v>0.91953703703703704</c:v>
                </c:pt>
                <c:pt idx="866">
                  <c:v>0.91956018518518523</c:v>
                </c:pt>
                <c:pt idx="867">
                  <c:v>0.91957175925925927</c:v>
                </c:pt>
                <c:pt idx="868">
                  <c:v>0.91958333333333331</c:v>
                </c:pt>
                <c:pt idx="869">
                  <c:v>0.91959490740740746</c:v>
                </c:pt>
                <c:pt idx="870">
                  <c:v>0.9196064814814815</c:v>
                </c:pt>
                <c:pt idx="871">
                  <c:v>0.91961805555555554</c:v>
                </c:pt>
                <c:pt idx="872">
                  <c:v>0.91962962962962957</c:v>
                </c:pt>
                <c:pt idx="873">
                  <c:v>0.91964120370370372</c:v>
                </c:pt>
                <c:pt idx="874">
                  <c:v>0.91965277777777776</c:v>
                </c:pt>
                <c:pt idx="875">
                  <c:v>0.9196643518518518</c:v>
                </c:pt>
                <c:pt idx="876">
                  <c:v>0.91967592592592595</c:v>
                </c:pt>
                <c:pt idx="877">
                  <c:v>0.91968749999999999</c:v>
                </c:pt>
                <c:pt idx="878">
                  <c:v>0.91969907407407403</c:v>
                </c:pt>
                <c:pt idx="879">
                  <c:v>0.91971064814814818</c:v>
                </c:pt>
                <c:pt idx="880">
                  <c:v>0.91972222222222222</c:v>
                </c:pt>
                <c:pt idx="881">
                  <c:v>0.91973379629629626</c:v>
                </c:pt>
                <c:pt idx="882">
                  <c:v>0.91975694444444445</c:v>
                </c:pt>
                <c:pt idx="883">
                  <c:v>0.91976851851851849</c:v>
                </c:pt>
                <c:pt idx="884">
                  <c:v>0.91978009259259264</c:v>
                </c:pt>
                <c:pt idx="885">
                  <c:v>0.91979166666666667</c:v>
                </c:pt>
                <c:pt idx="886">
                  <c:v>0.91980324074074071</c:v>
                </c:pt>
                <c:pt idx="887">
                  <c:v>0.91981481481481486</c:v>
                </c:pt>
                <c:pt idx="888">
                  <c:v>0.9198263888888889</c:v>
                </c:pt>
                <c:pt idx="889">
                  <c:v>0.91983796296296294</c:v>
                </c:pt>
                <c:pt idx="890">
                  <c:v>0.91984953703703709</c:v>
                </c:pt>
                <c:pt idx="891">
                  <c:v>0.91986111111111113</c:v>
                </c:pt>
                <c:pt idx="892">
                  <c:v>0.91987268518518517</c:v>
                </c:pt>
                <c:pt idx="893">
                  <c:v>0.91988425925925921</c:v>
                </c:pt>
                <c:pt idx="894">
                  <c:v>0.91989583333333336</c:v>
                </c:pt>
                <c:pt idx="895">
                  <c:v>0.9199074074074074</c:v>
                </c:pt>
                <c:pt idx="896">
                  <c:v>0.91991898148148143</c:v>
                </c:pt>
                <c:pt idx="897">
                  <c:v>0.91994212962962962</c:v>
                </c:pt>
                <c:pt idx="898">
                  <c:v>0.91994212962962962</c:v>
                </c:pt>
                <c:pt idx="899">
                  <c:v>0.91996527777777781</c:v>
                </c:pt>
                <c:pt idx="900">
                  <c:v>0.91997685185185185</c:v>
                </c:pt>
                <c:pt idx="901">
                  <c:v>0.91998842592592589</c:v>
                </c:pt>
                <c:pt idx="902">
                  <c:v>0.92</c:v>
                </c:pt>
                <c:pt idx="903">
                  <c:v>0.92001157407407408</c:v>
                </c:pt>
                <c:pt idx="904">
                  <c:v>0.92002314814814812</c:v>
                </c:pt>
                <c:pt idx="905">
                  <c:v>0.92003472222222227</c:v>
                </c:pt>
                <c:pt idx="906">
                  <c:v>0.92004629629629631</c:v>
                </c:pt>
                <c:pt idx="907">
                  <c:v>0.92005787037037035</c:v>
                </c:pt>
                <c:pt idx="908">
                  <c:v>0.9200694444444445</c:v>
                </c:pt>
                <c:pt idx="909">
                  <c:v>0.92008101851851853</c:v>
                </c:pt>
                <c:pt idx="910">
                  <c:v>0.92009259259259257</c:v>
                </c:pt>
                <c:pt idx="911">
                  <c:v>0.92010416666666661</c:v>
                </c:pt>
                <c:pt idx="912">
                  <c:v>0.92011574074074076</c:v>
                </c:pt>
                <c:pt idx="913">
                  <c:v>0.9201273148148148</c:v>
                </c:pt>
                <c:pt idx="914">
                  <c:v>0.92015046296296299</c:v>
                </c:pt>
                <c:pt idx="915">
                  <c:v>0.92016203703703703</c:v>
                </c:pt>
                <c:pt idx="916">
                  <c:v>0.92017361111111107</c:v>
                </c:pt>
                <c:pt idx="917">
                  <c:v>0.92018518518518522</c:v>
                </c:pt>
                <c:pt idx="918">
                  <c:v>0.92019675925925926</c:v>
                </c:pt>
                <c:pt idx="919">
                  <c:v>0.92020833333333329</c:v>
                </c:pt>
                <c:pt idx="920">
                  <c:v>0.92021990740740744</c:v>
                </c:pt>
                <c:pt idx="921">
                  <c:v>0.92023148148148148</c:v>
                </c:pt>
                <c:pt idx="922">
                  <c:v>0.92024305555555552</c:v>
                </c:pt>
                <c:pt idx="923">
                  <c:v>0.92025462962962967</c:v>
                </c:pt>
                <c:pt idx="924">
                  <c:v>0.92026620370370371</c:v>
                </c:pt>
                <c:pt idx="925">
                  <c:v>0.92027777777777775</c:v>
                </c:pt>
                <c:pt idx="926">
                  <c:v>0.9202893518518519</c:v>
                </c:pt>
                <c:pt idx="927">
                  <c:v>0.92030092592592594</c:v>
                </c:pt>
                <c:pt idx="928">
                  <c:v>0.92032407407407413</c:v>
                </c:pt>
                <c:pt idx="929">
                  <c:v>0.92032407407407413</c:v>
                </c:pt>
                <c:pt idx="930">
                  <c:v>0.92034722222222221</c:v>
                </c:pt>
                <c:pt idx="931">
                  <c:v>0.92035879629629624</c:v>
                </c:pt>
                <c:pt idx="932">
                  <c:v>0.92037037037037039</c:v>
                </c:pt>
                <c:pt idx="933">
                  <c:v>0.92038194444444443</c:v>
                </c:pt>
                <c:pt idx="934">
                  <c:v>0.92039351851851847</c:v>
                </c:pt>
                <c:pt idx="935">
                  <c:v>0.92040509259259262</c:v>
                </c:pt>
                <c:pt idx="936">
                  <c:v>0.92041666666666666</c:v>
                </c:pt>
                <c:pt idx="937">
                  <c:v>0.9204282407407407</c:v>
                </c:pt>
                <c:pt idx="938">
                  <c:v>0.92043981481481485</c:v>
                </c:pt>
                <c:pt idx="939">
                  <c:v>0.92045138888888889</c:v>
                </c:pt>
                <c:pt idx="940">
                  <c:v>0.92046296296296293</c:v>
                </c:pt>
                <c:pt idx="941">
                  <c:v>0.92047453703703708</c:v>
                </c:pt>
                <c:pt idx="942">
                  <c:v>0.92048611111111112</c:v>
                </c:pt>
                <c:pt idx="943">
                  <c:v>0.92049768518518515</c:v>
                </c:pt>
                <c:pt idx="944">
                  <c:v>0.9205092592592593</c:v>
                </c:pt>
                <c:pt idx="945">
                  <c:v>0.92052083333333334</c:v>
                </c:pt>
                <c:pt idx="946">
                  <c:v>0.92054398148148153</c:v>
                </c:pt>
                <c:pt idx="947">
                  <c:v>0.92055555555555557</c:v>
                </c:pt>
                <c:pt idx="948">
                  <c:v>0.92056712962962961</c:v>
                </c:pt>
                <c:pt idx="949">
                  <c:v>0.92057870370370365</c:v>
                </c:pt>
                <c:pt idx="950">
                  <c:v>0.9205902777777778</c:v>
                </c:pt>
                <c:pt idx="951">
                  <c:v>0.92060185185185184</c:v>
                </c:pt>
                <c:pt idx="952">
                  <c:v>0.92061342592592588</c:v>
                </c:pt>
                <c:pt idx="953">
                  <c:v>0.92062500000000003</c:v>
                </c:pt>
                <c:pt idx="954">
                  <c:v>0.92063657407407407</c:v>
                </c:pt>
                <c:pt idx="955">
                  <c:v>0.9206481481481481</c:v>
                </c:pt>
                <c:pt idx="956">
                  <c:v>0.92065972222222225</c:v>
                </c:pt>
                <c:pt idx="957">
                  <c:v>0.92067129629629629</c:v>
                </c:pt>
                <c:pt idx="958">
                  <c:v>0.92068287037037033</c:v>
                </c:pt>
                <c:pt idx="959">
                  <c:v>0.92069444444444448</c:v>
                </c:pt>
                <c:pt idx="960">
                  <c:v>0.92070601851851852</c:v>
                </c:pt>
                <c:pt idx="961">
                  <c:v>0.92071759259259256</c:v>
                </c:pt>
                <c:pt idx="962">
                  <c:v>0.92072916666666671</c:v>
                </c:pt>
                <c:pt idx="963">
                  <c:v>0.92074074074074075</c:v>
                </c:pt>
                <c:pt idx="964">
                  <c:v>0.92076388888888894</c:v>
                </c:pt>
                <c:pt idx="965">
                  <c:v>0.92077546296296298</c:v>
                </c:pt>
                <c:pt idx="966">
                  <c:v>0.92078703703703701</c:v>
                </c:pt>
                <c:pt idx="967">
                  <c:v>0.92079861111111116</c:v>
                </c:pt>
                <c:pt idx="968">
                  <c:v>0.9208101851851852</c:v>
                </c:pt>
                <c:pt idx="969">
                  <c:v>0.92082175925925924</c:v>
                </c:pt>
                <c:pt idx="970">
                  <c:v>0.92083333333333328</c:v>
                </c:pt>
                <c:pt idx="971">
                  <c:v>0.92084490740740743</c:v>
                </c:pt>
                <c:pt idx="972">
                  <c:v>0.92085648148148147</c:v>
                </c:pt>
                <c:pt idx="973">
                  <c:v>0.92086805555555551</c:v>
                </c:pt>
                <c:pt idx="974">
                  <c:v>0.92087962962962966</c:v>
                </c:pt>
                <c:pt idx="975">
                  <c:v>0.9208912037037037</c:v>
                </c:pt>
                <c:pt idx="976">
                  <c:v>0.92090277777777774</c:v>
                </c:pt>
                <c:pt idx="977">
                  <c:v>0.92091435185185189</c:v>
                </c:pt>
                <c:pt idx="978">
                  <c:v>0.92092592592592593</c:v>
                </c:pt>
                <c:pt idx="979">
                  <c:v>0.92093749999999996</c:v>
                </c:pt>
                <c:pt idx="980">
                  <c:v>0.92094907407407411</c:v>
                </c:pt>
                <c:pt idx="981">
                  <c:v>0.92096064814814815</c:v>
                </c:pt>
                <c:pt idx="982">
                  <c:v>0.92098379629629634</c:v>
                </c:pt>
                <c:pt idx="983">
                  <c:v>0.92099537037037038</c:v>
                </c:pt>
                <c:pt idx="984">
                  <c:v>0.92100694444444442</c:v>
                </c:pt>
                <c:pt idx="985">
                  <c:v>0.92101851851851857</c:v>
                </c:pt>
                <c:pt idx="986">
                  <c:v>0.92103009259259261</c:v>
                </c:pt>
                <c:pt idx="987">
                  <c:v>0.92104166666666665</c:v>
                </c:pt>
                <c:pt idx="988">
                  <c:v>0.92105324074074069</c:v>
                </c:pt>
                <c:pt idx="989">
                  <c:v>0.92106481481481484</c:v>
                </c:pt>
                <c:pt idx="990">
                  <c:v>0.92107638888888888</c:v>
                </c:pt>
                <c:pt idx="991">
                  <c:v>0.92108796296296291</c:v>
                </c:pt>
                <c:pt idx="992">
                  <c:v>0.92109953703703706</c:v>
                </c:pt>
                <c:pt idx="993">
                  <c:v>0.9211111111111111</c:v>
                </c:pt>
                <c:pt idx="994">
                  <c:v>0.92112268518518514</c:v>
                </c:pt>
                <c:pt idx="995">
                  <c:v>0.92113425925925929</c:v>
                </c:pt>
                <c:pt idx="996">
                  <c:v>0.92114583333333333</c:v>
                </c:pt>
                <c:pt idx="997">
                  <c:v>0.92115740740740737</c:v>
                </c:pt>
                <c:pt idx="998">
                  <c:v>0.92116898148148152</c:v>
                </c:pt>
                <c:pt idx="999">
                  <c:v>0.92118055555555556</c:v>
                </c:pt>
                <c:pt idx="1000">
                  <c:v>0.92120370370370375</c:v>
                </c:pt>
                <c:pt idx="1001">
                  <c:v>0.92121527777777779</c:v>
                </c:pt>
                <c:pt idx="1002">
                  <c:v>0.92122685185185182</c:v>
                </c:pt>
                <c:pt idx="1003">
                  <c:v>0.92123842592592597</c:v>
                </c:pt>
                <c:pt idx="1004">
                  <c:v>0.92125000000000001</c:v>
                </c:pt>
                <c:pt idx="1005">
                  <c:v>0.92126157407407405</c:v>
                </c:pt>
                <c:pt idx="1006">
                  <c:v>0.9212731481481482</c:v>
                </c:pt>
                <c:pt idx="1007">
                  <c:v>0.92128472222222224</c:v>
                </c:pt>
                <c:pt idx="1008">
                  <c:v>0.92129629629629628</c:v>
                </c:pt>
                <c:pt idx="1009">
                  <c:v>0.92130787037037032</c:v>
                </c:pt>
                <c:pt idx="1010">
                  <c:v>0.92131944444444447</c:v>
                </c:pt>
                <c:pt idx="1011">
                  <c:v>0.92133101851851851</c:v>
                </c:pt>
                <c:pt idx="1012">
                  <c:v>0.92134259259259255</c:v>
                </c:pt>
                <c:pt idx="1013">
                  <c:v>0.9213541666666667</c:v>
                </c:pt>
                <c:pt idx="1014">
                  <c:v>0.92136574074074074</c:v>
                </c:pt>
                <c:pt idx="1015">
                  <c:v>0.92137731481481477</c:v>
                </c:pt>
                <c:pt idx="1016">
                  <c:v>0.92138888888888892</c:v>
                </c:pt>
                <c:pt idx="1017">
                  <c:v>0.921412037037037</c:v>
                </c:pt>
                <c:pt idx="1018">
                  <c:v>0.92142361111111115</c:v>
                </c:pt>
                <c:pt idx="1019">
                  <c:v>0.92143518518518519</c:v>
                </c:pt>
                <c:pt idx="1020">
                  <c:v>0.92144675925925923</c:v>
                </c:pt>
                <c:pt idx="1021">
                  <c:v>0.92145833333333338</c:v>
                </c:pt>
                <c:pt idx="1022">
                  <c:v>0.92146990740740742</c:v>
                </c:pt>
                <c:pt idx="1023">
                  <c:v>0.92148148148148146</c:v>
                </c:pt>
                <c:pt idx="1024">
                  <c:v>0.92149305555555561</c:v>
                </c:pt>
                <c:pt idx="1025">
                  <c:v>0.92150462962962965</c:v>
                </c:pt>
                <c:pt idx="1026">
                  <c:v>0.92151620370370368</c:v>
                </c:pt>
                <c:pt idx="1027">
                  <c:v>0.92152777777777772</c:v>
                </c:pt>
                <c:pt idx="1028">
                  <c:v>0.92153935185185187</c:v>
                </c:pt>
                <c:pt idx="1029">
                  <c:v>0.92155092592592591</c:v>
                </c:pt>
                <c:pt idx="1030">
                  <c:v>0.92156249999999995</c:v>
                </c:pt>
                <c:pt idx="1031">
                  <c:v>0.9215740740740741</c:v>
                </c:pt>
                <c:pt idx="1032">
                  <c:v>0.92158564814814814</c:v>
                </c:pt>
                <c:pt idx="1033">
                  <c:v>0.92159722222222218</c:v>
                </c:pt>
                <c:pt idx="1034">
                  <c:v>0.92160879629629633</c:v>
                </c:pt>
                <c:pt idx="1035">
                  <c:v>0.92162037037037037</c:v>
                </c:pt>
                <c:pt idx="1036">
                  <c:v>0.92164351851851856</c:v>
                </c:pt>
                <c:pt idx="1037">
                  <c:v>0.9216550925925926</c:v>
                </c:pt>
                <c:pt idx="1038">
                  <c:v>0.92166666666666663</c:v>
                </c:pt>
                <c:pt idx="1039">
                  <c:v>0.92167824074074078</c:v>
                </c:pt>
                <c:pt idx="1040">
                  <c:v>0.92168981481481482</c:v>
                </c:pt>
                <c:pt idx="1041">
                  <c:v>0.92170138888888886</c:v>
                </c:pt>
                <c:pt idx="1042">
                  <c:v>0.92171296296296301</c:v>
                </c:pt>
                <c:pt idx="1043">
                  <c:v>0.92172453703703705</c:v>
                </c:pt>
                <c:pt idx="1044">
                  <c:v>0.92173611111111109</c:v>
                </c:pt>
                <c:pt idx="1045">
                  <c:v>0.92174768518518524</c:v>
                </c:pt>
                <c:pt idx="1046">
                  <c:v>0.92175925925925928</c:v>
                </c:pt>
                <c:pt idx="1047">
                  <c:v>0.92177083333333332</c:v>
                </c:pt>
                <c:pt idx="1048">
                  <c:v>0.92178240740740736</c:v>
                </c:pt>
                <c:pt idx="1049">
                  <c:v>0.92179398148148151</c:v>
                </c:pt>
                <c:pt idx="1050">
                  <c:v>0.92180555555555554</c:v>
                </c:pt>
                <c:pt idx="1051">
                  <c:v>0.92181712962962958</c:v>
                </c:pt>
                <c:pt idx="1052">
                  <c:v>0.92182870370370373</c:v>
                </c:pt>
                <c:pt idx="1053">
                  <c:v>0.92184027777777777</c:v>
                </c:pt>
                <c:pt idx="1054">
                  <c:v>0.92186342592592596</c:v>
                </c:pt>
                <c:pt idx="1055">
                  <c:v>0.921875</c:v>
                </c:pt>
                <c:pt idx="1056">
                  <c:v>0.92188657407407404</c:v>
                </c:pt>
                <c:pt idx="1057">
                  <c:v>0.92189814814814819</c:v>
                </c:pt>
                <c:pt idx="1058">
                  <c:v>0.92190972222222223</c:v>
                </c:pt>
                <c:pt idx="1059">
                  <c:v>0.92192129629629627</c:v>
                </c:pt>
                <c:pt idx="1060">
                  <c:v>0.92193287037037042</c:v>
                </c:pt>
                <c:pt idx="1061">
                  <c:v>0.92194444444444446</c:v>
                </c:pt>
                <c:pt idx="1062">
                  <c:v>0.92195601851851849</c:v>
                </c:pt>
                <c:pt idx="1063">
                  <c:v>0.92196759259259264</c:v>
                </c:pt>
                <c:pt idx="1064">
                  <c:v>0.92197916666666668</c:v>
                </c:pt>
                <c:pt idx="1065">
                  <c:v>0.92199074074074072</c:v>
                </c:pt>
                <c:pt idx="1066">
                  <c:v>0.92200231481481476</c:v>
                </c:pt>
                <c:pt idx="1067">
                  <c:v>0.92201388888888891</c:v>
                </c:pt>
                <c:pt idx="1068">
                  <c:v>0.92202546296296295</c:v>
                </c:pt>
                <c:pt idx="1069">
                  <c:v>0.92203703703703699</c:v>
                </c:pt>
                <c:pt idx="1070">
                  <c:v>0.92204861111111114</c:v>
                </c:pt>
                <c:pt idx="1071">
                  <c:v>0.92206018518518518</c:v>
                </c:pt>
                <c:pt idx="1072">
                  <c:v>0.92208333333333337</c:v>
                </c:pt>
                <c:pt idx="1073">
                  <c:v>0.9220949074074074</c:v>
                </c:pt>
                <c:pt idx="1074">
                  <c:v>0.92210648148148144</c:v>
                </c:pt>
                <c:pt idx="1075">
                  <c:v>0.92211805555555559</c:v>
                </c:pt>
                <c:pt idx="1076">
                  <c:v>0.92212962962962963</c:v>
                </c:pt>
                <c:pt idx="1077">
                  <c:v>0.92214120370370367</c:v>
                </c:pt>
                <c:pt idx="1078">
                  <c:v>0.92215277777777782</c:v>
                </c:pt>
                <c:pt idx="1079">
                  <c:v>0.92216435185185186</c:v>
                </c:pt>
                <c:pt idx="1080">
                  <c:v>0.9221759259259259</c:v>
                </c:pt>
                <c:pt idx="1081">
                  <c:v>0.92218750000000005</c:v>
                </c:pt>
                <c:pt idx="1082">
                  <c:v>0.92219907407407409</c:v>
                </c:pt>
                <c:pt idx="1083">
                  <c:v>0.92221064814814813</c:v>
                </c:pt>
                <c:pt idx="1084">
                  <c:v>0.92222222222222228</c:v>
                </c:pt>
                <c:pt idx="1085">
                  <c:v>0.92223379629629632</c:v>
                </c:pt>
                <c:pt idx="1086">
                  <c:v>0.92224537037037035</c:v>
                </c:pt>
                <c:pt idx="1087">
                  <c:v>0.92225694444444439</c:v>
                </c:pt>
                <c:pt idx="1088">
                  <c:v>0.92226851851851854</c:v>
                </c:pt>
                <c:pt idx="1089">
                  <c:v>0.92229166666666662</c:v>
                </c:pt>
                <c:pt idx="1090">
                  <c:v>0.92230324074074077</c:v>
                </c:pt>
                <c:pt idx="1091">
                  <c:v>0.92231481481481481</c:v>
                </c:pt>
                <c:pt idx="1092">
                  <c:v>0.92232638888888885</c:v>
                </c:pt>
                <c:pt idx="1093">
                  <c:v>0.922337962962963</c:v>
                </c:pt>
                <c:pt idx="1094">
                  <c:v>0.92234953703703704</c:v>
                </c:pt>
                <c:pt idx="1095">
                  <c:v>0.92236111111111108</c:v>
                </c:pt>
                <c:pt idx="1096">
                  <c:v>0.92237268518518523</c:v>
                </c:pt>
                <c:pt idx="1097">
                  <c:v>0.92238425925925926</c:v>
                </c:pt>
                <c:pt idx="1098">
                  <c:v>0.9223958333333333</c:v>
                </c:pt>
                <c:pt idx="1099">
                  <c:v>0.92240740740740745</c:v>
                </c:pt>
                <c:pt idx="1100">
                  <c:v>0.92241898148148149</c:v>
                </c:pt>
                <c:pt idx="1101">
                  <c:v>0.92243055555555553</c:v>
                </c:pt>
                <c:pt idx="1102">
                  <c:v>0.92244212962962968</c:v>
                </c:pt>
                <c:pt idx="1103">
                  <c:v>0.92245370370370372</c:v>
                </c:pt>
                <c:pt idx="1104">
                  <c:v>0.92246527777777776</c:v>
                </c:pt>
                <c:pt idx="1105">
                  <c:v>0.9224768518518518</c:v>
                </c:pt>
                <c:pt idx="1106">
                  <c:v>0.92249999999999999</c:v>
                </c:pt>
                <c:pt idx="1107">
                  <c:v>0.92251157407407403</c:v>
                </c:pt>
                <c:pt idx="1108">
                  <c:v>0.92252314814814818</c:v>
                </c:pt>
                <c:pt idx="1109">
                  <c:v>0.92253472222222221</c:v>
                </c:pt>
                <c:pt idx="1110">
                  <c:v>0.92254629629629625</c:v>
                </c:pt>
                <c:pt idx="1111">
                  <c:v>0.9225578703703704</c:v>
                </c:pt>
                <c:pt idx="1112">
                  <c:v>0.92256944444444444</c:v>
                </c:pt>
                <c:pt idx="1113">
                  <c:v>0.92258101851851848</c:v>
                </c:pt>
                <c:pt idx="1114">
                  <c:v>0.92259259259259263</c:v>
                </c:pt>
                <c:pt idx="1115">
                  <c:v>0.92260416666666667</c:v>
                </c:pt>
                <c:pt idx="1116">
                  <c:v>0.92261574074074071</c:v>
                </c:pt>
                <c:pt idx="1117">
                  <c:v>0.92262731481481486</c:v>
                </c:pt>
                <c:pt idx="1118">
                  <c:v>0.9226388888888889</c:v>
                </c:pt>
                <c:pt idx="1119">
                  <c:v>0.92265046296296294</c:v>
                </c:pt>
                <c:pt idx="1120">
                  <c:v>0.92266203703703709</c:v>
                </c:pt>
                <c:pt idx="1121">
                  <c:v>0.92268518518518516</c:v>
                </c:pt>
                <c:pt idx="1122">
                  <c:v>0.92268518518518516</c:v>
                </c:pt>
                <c:pt idx="1123">
                  <c:v>0.92270833333333335</c:v>
                </c:pt>
                <c:pt idx="1124">
                  <c:v>0.92271990740740739</c:v>
                </c:pt>
                <c:pt idx="1125">
                  <c:v>0.92273148148148143</c:v>
                </c:pt>
                <c:pt idx="1126">
                  <c:v>0.92274305555555558</c:v>
                </c:pt>
                <c:pt idx="1127">
                  <c:v>0.92275462962962962</c:v>
                </c:pt>
                <c:pt idx="1128">
                  <c:v>0.92276620370370366</c:v>
                </c:pt>
                <c:pt idx="1129">
                  <c:v>0.92277777777777781</c:v>
                </c:pt>
                <c:pt idx="1130">
                  <c:v>0.92278935185185185</c:v>
                </c:pt>
                <c:pt idx="1131">
                  <c:v>0.92280092592592589</c:v>
                </c:pt>
                <c:pt idx="1132">
                  <c:v>0.92281250000000004</c:v>
                </c:pt>
                <c:pt idx="1133">
                  <c:v>0.92282407407407407</c:v>
                </c:pt>
                <c:pt idx="1134">
                  <c:v>0.92283564814814811</c:v>
                </c:pt>
                <c:pt idx="1135">
                  <c:v>0.92284722222222226</c:v>
                </c:pt>
                <c:pt idx="1136">
                  <c:v>0.9228587962962963</c:v>
                </c:pt>
                <c:pt idx="1137">
                  <c:v>0.92287037037037034</c:v>
                </c:pt>
                <c:pt idx="1138">
                  <c:v>0.92288194444444449</c:v>
                </c:pt>
                <c:pt idx="1139">
                  <c:v>0.92290509259259257</c:v>
                </c:pt>
                <c:pt idx="1140">
                  <c:v>0.92290509259259257</c:v>
                </c:pt>
                <c:pt idx="1141">
                  <c:v>0.92292824074074076</c:v>
                </c:pt>
                <c:pt idx="1142">
                  <c:v>0.9229398148148148</c:v>
                </c:pt>
                <c:pt idx="1143">
                  <c:v>0.92295138888888884</c:v>
                </c:pt>
                <c:pt idx="1144">
                  <c:v>0.92296296296296299</c:v>
                </c:pt>
                <c:pt idx="1145">
                  <c:v>0.92297453703703702</c:v>
                </c:pt>
                <c:pt idx="1146">
                  <c:v>0.92298611111111106</c:v>
                </c:pt>
                <c:pt idx="1147">
                  <c:v>0.92299768518518521</c:v>
                </c:pt>
                <c:pt idx="1148">
                  <c:v>0.92300925925925925</c:v>
                </c:pt>
                <c:pt idx="1149">
                  <c:v>0.92302083333333329</c:v>
                </c:pt>
                <c:pt idx="1150">
                  <c:v>0.92303240740740744</c:v>
                </c:pt>
                <c:pt idx="1151">
                  <c:v>0.92304398148148148</c:v>
                </c:pt>
                <c:pt idx="1152">
                  <c:v>0.92305555555555552</c:v>
                </c:pt>
                <c:pt idx="1153">
                  <c:v>0.92306712962962967</c:v>
                </c:pt>
                <c:pt idx="1154">
                  <c:v>0.92307870370370371</c:v>
                </c:pt>
                <c:pt idx="1155">
                  <c:v>0.92309027777777775</c:v>
                </c:pt>
                <c:pt idx="1156">
                  <c:v>0.9231018518518519</c:v>
                </c:pt>
                <c:pt idx="1157">
                  <c:v>0.92312499999999997</c:v>
                </c:pt>
                <c:pt idx="1158">
                  <c:v>0.92312499999999997</c:v>
                </c:pt>
                <c:pt idx="1159">
                  <c:v>0.92314814814814816</c:v>
                </c:pt>
                <c:pt idx="1160">
                  <c:v>0.9231597222222222</c:v>
                </c:pt>
                <c:pt idx="1161">
                  <c:v>0.92317129629629635</c:v>
                </c:pt>
                <c:pt idx="1162">
                  <c:v>0.92318287037037039</c:v>
                </c:pt>
                <c:pt idx="1163">
                  <c:v>0.92319444444444443</c:v>
                </c:pt>
                <c:pt idx="1164">
                  <c:v>0.92320601851851847</c:v>
                </c:pt>
                <c:pt idx="1165">
                  <c:v>0.92321759259259262</c:v>
                </c:pt>
                <c:pt idx="1166">
                  <c:v>0.92322916666666666</c:v>
                </c:pt>
                <c:pt idx="1167">
                  <c:v>0.9232407407407407</c:v>
                </c:pt>
                <c:pt idx="1168">
                  <c:v>0.92325231481481485</c:v>
                </c:pt>
                <c:pt idx="1169">
                  <c:v>0.92326388888888888</c:v>
                </c:pt>
                <c:pt idx="1170">
                  <c:v>0.92327546296296292</c:v>
                </c:pt>
                <c:pt idx="1171">
                  <c:v>0.92328703703703707</c:v>
                </c:pt>
                <c:pt idx="1172">
                  <c:v>0.92329861111111111</c:v>
                </c:pt>
                <c:pt idx="1173">
                  <c:v>0.92331018518518515</c:v>
                </c:pt>
                <c:pt idx="1174">
                  <c:v>0.9233217592592593</c:v>
                </c:pt>
                <c:pt idx="1175">
                  <c:v>0.92334490740740738</c:v>
                </c:pt>
                <c:pt idx="1176">
                  <c:v>0.92334490740740738</c:v>
                </c:pt>
                <c:pt idx="1177">
                  <c:v>0.92336805555555557</c:v>
                </c:pt>
                <c:pt idx="1178">
                  <c:v>0.92337962962962961</c:v>
                </c:pt>
                <c:pt idx="1179">
                  <c:v>0.92339120370370376</c:v>
                </c:pt>
                <c:pt idx="1180">
                  <c:v>0.92340277777777779</c:v>
                </c:pt>
                <c:pt idx="1181">
                  <c:v>0.92341435185185183</c:v>
                </c:pt>
                <c:pt idx="1182">
                  <c:v>0.92342592592592587</c:v>
                </c:pt>
                <c:pt idx="1183">
                  <c:v>0.92343750000000002</c:v>
                </c:pt>
                <c:pt idx="1184">
                  <c:v>0.92344907407407406</c:v>
                </c:pt>
                <c:pt idx="1185">
                  <c:v>0.9234606481481481</c:v>
                </c:pt>
                <c:pt idx="1186">
                  <c:v>0.92347222222222225</c:v>
                </c:pt>
                <c:pt idx="1187">
                  <c:v>0.92348379629629629</c:v>
                </c:pt>
                <c:pt idx="1188">
                  <c:v>0.92349537037037033</c:v>
                </c:pt>
                <c:pt idx="1189">
                  <c:v>0.92350694444444448</c:v>
                </c:pt>
                <c:pt idx="1190">
                  <c:v>0.92351851851851852</c:v>
                </c:pt>
                <c:pt idx="1191">
                  <c:v>0.92353009259259256</c:v>
                </c:pt>
                <c:pt idx="1192">
                  <c:v>0.92354166666666671</c:v>
                </c:pt>
                <c:pt idx="1193">
                  <c:v>0.92356481481481478</c:v>
                </c:pt>
                <c:pt idx="1194">
                  <c:v>0.92357638888888893</c:v>
                </c:pt>
                <c:pt idx="1195">
                  <c:v>0.92358796296296297</c:v>
                </c:pt>
                <c:pt idx="1196">
                  <c:v>0.92359953703703701</c:v>
                </c:pt>
                <c:pt idx="1197">
                  <c:v>0.92361111111111116</c:v>
                </c:pt>
                <c:pt idx="1198">
                  <c:v>0.9236226851851852</c:v>
                </c:pt>
                <c:pt idx="1199">
                  <c:v>0.92363425925925924</c:v>
                </c:pt>
                <c:pt idx="1200">
                  <c:v>0.92364583333333339</c:v>
                </c:pt>
                <c:pt idx="1201">
                  <c:v>0.92365740740740743</c:v>
                </c:pt>
                <c:pt idx="1202">
                  <c:v>0.92366898148148147</c:v>
                </c:pt>
                <c:pt idx="1203">
                  <c:v>0.9236805555555555</c:v>
                </c:pt>
                <c:pt idx="1204">
                  <c:v>0.92369212962962965</c:v>
                </c:pt>
                <c:pt idx="1205">
                  <c:v>0.92370370370370369</c:v>
                </c:pt>
                <c:pt idx="1206">
                  <c:v>0.92371527777777773</c:v>
                </c:pt>
                <c:pt idx="1207">
                  <c:v>0.92372685185185188</c:v>
                </c:pt>
                <c:pt idx="1208">
                  <c:v>0.92373842592592592</c:v>
                </c:pt>
                <c:pt idx="1209">
                  <c:v>0.92374999999999996</c:v>
                </c:pt>
                <c:pt idx="1210">
                  <c:v>0.92376157407407411</c:v>
                </c:pt>
                <c:pt idx="1211">
                  <c:v>0.92378472222222219</c:v>
                </c:pt>
                <c:pt idx="1212">
                  <c:v>0.92379629629629634</c:v>
                </c:pt>
                <c:pt idx="1213">
                  <c:v>0.92380787037037038</c:v>
                </c:pt>
                <c:pt idx="1214">
                  <c:v>0.92381944444444442</c:v>
                </c:pt>
                <c:pt idx="1215">
                  <c:v>0.92383101851851857</c:v>
                </c:pt>
                <c:pt idx="1216">
                  <c:v>0.9238425925925926</c:v>
                </c:pt>
                <c:pt idx="1217">
                  <c:v>0.92385416666666664</c:v>
                </c:pt>
                <c:pt idx="1218">
                  <c:v>0.92386574074074079</c:v>
                </c:pt>
                <c:pt idx="1219">
                  <c:v>0.92387731481481483</c:v>
                </c:pt>
                <c:pt idx="1220">
                  <c:v>0.92388888888888887</c:v>
                </c:pt>
                <c:pt idx="1221">
                  <c:v>0.92390046296296291</c:v>
                </c:pt>
                <c:pt idx="1222">
                  <c:v>0.92391203703703706</c:v>
                </c:pt>
                <c:pt idx="1223">
                  <c:v>0.9239236111111111</c:v>
                </c:pt>
                <c:pt idx="1224">
                  <c:v>0.92393518518518514</c:v>
                </c:pt>
                <c:pt idx="1225">
                  <c:v>0.92394675925925929</c:v>
                </c:pt>
                <c:pt idx="1226">
                  <c:v>0.92395833333333333</c:v>
                </c:pt>
                <c:pt idx="1227">
                  <c:v>0.92396990740740736</c:v>
                </c:pt>
                <c:pt idx="1228">
                  <c:v>0.92398148148148151</c:v>
                </c:pt>
                <c:pt idx="1229">
                  <c:v>0.92400462962962959</c:v>
                </c:pt>
                <c:pt idx="1230">
                  <c:v>0.92401620370370374</c:v>
                </c:pt>
                <c:pt idx="1231">
                  <c:v>0.92402777777777778</c:v>
                </c:pt>
                <c:pt idx="1232">
                  <c:v>0.92403935185185182</c:v>
                </c:pt>
                <c:pt idx="1233">
                  <c:v>0.92405092592592597</c:v>
                </c:pt>
                <c:pt idx="1234">
                  <c:v>0.92406250000000001</c:v>
                </c:pt>
                <c:pt idx="1235">
                  <c:v>0.92407407407407405</c:v>
                </c:pt>
                <c:pt idx="1236">
                  <c:v>0.9240856481481482</c:v>
                </c:pt>
                <c:pt idx="1237">
                  <c:v>0.92409722222222224</c:v>
                </c:pt>
                <c:pt idx="1238">
                  <c:v>0.92410879629629628</c:v>
                </c:pt>
                <c:pt idx="1239">
                  <c:v>0.92412037037037043</c:v>
                </c:pt>
                <c:pt idx="1240">
                  <c:v>0.92413194444444446</c:v>
                </c:pt>
                <c:pt idx="1241">
                  <c:v>0.9241435185185185</c:v>
                </c:pt>
                <c:pt idx="1242">
                  <c:v>0.92415509259259254</c:v>
                </c:pt>
                <c:pt idx="1243">
                  <c:v>0.92416666666666669</c:v>
                </c:pt>
                <c:pt idx="1244">
                  <c:v>0.92417824074074073</c:v>
                </c:pt>
                <c:pt idx="1245">
                  <c:v>0.92420138888888892</c:v>
                </c:pt>
                <c:pt idx="1246">
                  <c:v>0.92420138888888892</c:v>
                </c:pt>
                <c:pt idx="1247">
                  <c:v>0.924224537037037</c:v>
                </c:pt>
                <c:pt idx="1248">
                  <c:v>0.92423611111111115</c:v>
                </c:pt>
                <c:pt idx="1249">
                  <c:v>0.92424768518518519</c:v>
                </c:pt>
                <c:pt idx="1250">
                  <c:v>0.92425925925925922</c:v>
                </c:pt>
                <c:pt idx="1251">
                  <c:v>0.92427083333333337</c:v>
                </c:pt>
                <c:pt idx="1252">
                  <c:v>0.92428240740740741</c:v>
                </c:pt>
                <c:pt idx="1253">
                  <c:v>0.92429398148148145</c:v>
                </c:pt>
                <c:pt idx="1254">
                  <c:v>0.9243055555555556</c:v>
                </c:pt>
                <c:pt idx="1255">
                  <c:v>0.92431712962962964</c:v>
                </c:pt>
                <c:pt idx="1256">
                  <c:v>0.92432870370370368</c:v>
                </c:pt>
                <c:pt idx="1257">
                  <c:v>0.92434027777777783</c:v>
                </c:pt>
                <c:pt idx="1258">
                  <c:v>0.92435185185185187</c:v>
                </c:pt>
                <c:pt idx="1259">
                  <c:v>0.92436342592592591</c:v>
                </c:pt>
                <c:pt idx="1260">
                  <c:v>0.92437499999999995</c:v>
                </c:pt>
                <c:pt idx="1261">
                  <c:v>0.9243865740740741</c:v>
                </c:pt>
                <c:pt idx="1262">
                  <c:v>0.92439814814814814</c:v>
                </c:pt>
                <c:pt idx="1263">
                  <c:v>0.92442129629629632</c:v>
                </c:pt>
                <c:pt idx="1264">
                  <c:v>0.92442129629629632</c:v>
                </c:pt>
                <c:pt idx="1265">
                  <c:v>0.9244444444444444</c:v>
                </c:pt>
                <c:pt idx="1266">
                  <c:v>0.92445601851851855</c:v>
                </c:pt>
                <c:pt idx="1267">
                  <c:v>0.92446759259259259</c:v>
                </c:pt>
                <c:pt idx="1268">
                  <c:v>0.92447916666666663</c:v>
                </c:pt>
                <c:pt idx="1269">
                  <c:v>0.92449074074074078</c:v>
                </c:pt>
                <c:pt idx="1270">
                  <c:v>0.92450231481481482</c:v>
                </c:pt>
                <c:pt idx="1271">
                  <c:v>0.92451388888888886</c:v>
                </c:pt>
                <c:pt idx="1272">
                  <c:v>0.92452546296296301</c:v>
                </c:pt>
                <c:pt idx="1273">
                  <c:v>0.92453703703703705</c:v>
                </c:pt>
                <c:pt idx="1274">
                  <c:v>0.92454861111111108</c:v>
                </c:pt>
                <c:pt idx="1275">
                  <c:v>0.92456018518518523</c:v>
                </c:pt>
                <c:pt idx="1276">
                  <c:v>0.92457175925925927</c:v>
                </c:pt>
                <c:pt idx="1277">
                  <c:v>0.92458333333333331</c:v>
                </c:pt>
                <c:pt idx="1278">
                  <c:v>0.92459490740740746</c:v>
                </c:pt>
                <c:pt idx="1279">
                  <c:v>0.9246064814814815</c:v>
                </c:pt>
                <c:pt idx="1280">
                  <c:v>0.92461805555555554</c:v>
                </c:pt>
                <c:pt idx="1281">
                  <c:v>0.92464120370370373</c:v>
                </c:pt>
                <c:pt idx="1282">
                  <c:v>0.92464120370370373</c:v>
                </c:pt>
                <c:pt idx="1283">
                  <c:v>0.92465277777777777</c:v>
                </c:pt>
                <c:pt idx="1284">
                  <c:v>0.92466435185185181</c:v>
                </c:pt>
                <c:pt idx="1285">
                  <c:v>0.9246875</c:v>
                </c:pt>
                <c:pt idx="1286">
                  <c:v>0.92469907407407403</c:v>
                </c:pt>
                <c:pt idx="1287">
                  <c:v>0.92471064814814818</c:v>
                </c:pt>
                <c:pt idx="1288">
                  <c:v>0.92472222222222222</c:v>
                </c:pt>
                <c:pt idx="1289">
                  <c:v>0.92473379629629626</c:v>
                </c:pt>
                <c:pt idx="1290">
                  <c:v>0.92474537037037041</c:v>
                </c:pt>
                <c:pt idx="1291">
                  <c:v>0.92475694444444445</c:v>
                </c:pt>
                <c:pt idx="1292">
                  <c:v>0.92476851851851849</c:v>
                </c:pt>
                <c:pt idx="1293">
                  <c:v>0.92478009259259264</c:v>
                </c:pt>
                <c:pt idx="1294">
                  <c:v>0.92479166666666668</c:v>
                </c:pt>
                <c:pt idx="1295">
                  <c:v>0.92480324074074072</c:v>
                </c:pt>
                <c:pt idx="1296">
                  <c:v>0.92481481481481487</c:v>
                </c:pt>
                <c:pt idx="1297">
                  <c:v>0.92482638888888891</c:v>
                </c:pt>
                <c:pt idx="1298">
                  <c:v>0.92483796296296295</c:v>
                </c:pt>
                <c:pt idx="1299">
                  <c:v>0.92484953703703698</c:v>
                </c:pt>
                <c:pt idx="1300">
                  <c:v>0.92486111111111113</c:v>
                </c:pt>
                <c:pt idx="1301">
                  <c:v>0.92487268518518517</c:v>
                </c:pt>
                <c:pt idx="1302">
                  <c:v>0.92488425925925921</c:v>
                </c:pt>
                <c:pt idx="1303">
                  <c:v>0.9249074074074074</c:v>
                </c:pt>
                <c:pt idx="1304">
                  <c:v>0.92491898148148144</c:v>
                </c:pt>
                <c:pt idx="1305">
                  <c:v>0.92493055555555559</c:v>
                </c:pt>
                <c:pt idx="1306">
                  <c:v>0.92494212962962963</c:v>
                </c:pt>
                <c:pt idx="1307">
                  <c:v>0.92495370370370367</c:v>
                </c:pt>
                <c:pt idx="1308">
                  <c:v>0.92496527777777782</c:v>
                </c:pt>
                <c:pt idx="1309">
                  <c:v>0.92497685185185186</c:v>
                </c:pt>
                <c:pt idx="1310">
                  <c:v>0.92498842592592589</c:v>
                </c:pt>
                <c:pt idx="1311">
                  <c:v>0.92500000000000004</c:v>
                </c:pt>
                <c:pt idx="1312">
                  <c:v>0.92501157407407408</c:v>
                </c:pt>
                <c:pt idx="1313">
                  <c:v>0.92502314814814812</c:v>
                </c:pt>
                <c:pt idx="1314">
                  <c:v>0.92503472222222227</c:v>
                </c:pt>
                <c:pt idx="1315">
                  <c:v>0.92504629629629631</c:v>
                </c:pt>
                <c:pt idx="1316">
                  <c:v>0.92505787037037035</c:v>
                </c:pt>
                <c:pt idx="1317">
                  <c:v>0.9250694444444445</c:v>
                </c:pt>
                <c:pt idx="1318">
                  <c:v>0.92508101851851854</c:v>
                </c:pt>
                <c:pt idx="1319">
                  <c:v>0.92509259259259258</c:v>
                </c:pt>
                <c:pt idx="1320">
                  <c:v>0.92510416666666662</c:v>
                </c:pt>
                <c:pt idx="1321">
                  <c:v>0.92511574074074077</c:v>
                </c:pt>
                <c:pt idx="1322">
                  <c:v>0.92513888888888884</c:v>
                </c:pt>
                <c:pt idx="1323">
                  <c:v>0.92515046296296299</c:v>
                </c:pt>
                <c:pt idx="1324">
                  <c:v>0.92516203703703703</c:v>
                </c:pt>
                <c:pt idx="1325">
                  <c:v>0.92517361111111107</c:v>
                </c:pt>
                <c:pt idx="1326">
                  <c:v>0.92518518518518522</c:v>
                </c:pt>
                <c:pt idx="1327">
                  <c:v>0.92519675925925926</c:v>
                </c:pt>
                <c:pt idx="1328">
                  <c:v>0.9252083333333333</c:v>
                </c:pt>
                <c:pt idx="1329">
                  <c:v>0.92521990740740745</c:v>
                </c:pt>
                <c:pt idx="1330">
                  <c:v>0.92523148148148149</c:v>
                </c:pt>
                <c:pt idx="1331">
                  <c:v>0.92524305555555553</c:v>
                </c:pt>
                <c:pt idx="1332">
                  <c:v>0.92525462962962968</c:v>
                </c:pt>
                <c:pt idx="1333">
                  <c:v>0.92526620370370372</c:v>
                </c:pt>
                <c:pt idx="1334">
                  <c:v>0.92527777777777775</c:v>
                </c:pt>
                <c:pt idx="1335">
                  <c:v>0.9252893518518519</c:v>
                </c:pt>
                <c:pt idx="1336">
                  <c:v>0.92530092592592594</c:v>
                </c:pt>
                <c:pt idx="1337">
                  <c:v>0.92531249999999998</c:v>
                </c:pt>
                <c:pt idx="1338">
                  <c:v>0.92532407407407402</c:v>
                </c:pt>
                <c:pt idx="1339">
                  <c:v>0.92533564814814817</c:v>
                </c:pt>
                <c:pt idx="1340">
                  <c:v>0.92535879629629625</c:v>
                </c:pt>
                <c:pt idx="1341">
                  <c:v>0.9253703703703704</c:v>
                </c:pt>
                <c:pt idx="1342">
                  <c:v>0.92538194444444444</c:v>
                </c:pt>
                <c:pt idx="1343">
                  <c:v>0.92539351851851848</c:v>
                </c:pt>
                <c:pt idx="1344">
                  <c:v>0.92540509259259263</c:v>
                </c:pt>
                <c:pt idx="1345">
                  <c:v>0.92541666666666667</c:v>
                </c:pt>
                <c:pt idx="1346">
                  <c:v>0.9254282407407407</c:v>
                </c:pt>
                <c:pt idx="1347">
                  <c:v>0.92543981481481485</c:v>
                </c:pt>
                <c:pt idx="1348">
                  <c:v>0.92545138888888889</c:v>
                </c:pt>
                <c:pt idx="1349">
                  <c:v>0.92546296296296293</c:v>
                </c:pt>
                <c:pt idx="1350">
                  <c:v>0.92547453703703708</c:v>
                </c:pt>
                <c:pt idx="1351">
                  <c:v>0.92548611111111112</c:v>
                </c:pt>
                <c:pt idx="1352">
                  <c:v>0.92549768518518516</c:v>
                </c:pt>
                <c:pt idx="1353">
                  <c:v>0.92550925925925931</c:v>
                </c:pt>
                <c:pt idx="1354">
                  <c:v>0.92552083333333335</c:v>
                </c:pt>
                <c:pt idx="1355">
                  <c:v>0.92553240740740739</c:v>
                </c:pt>
                <c:pt idx="1356">
                  <c:v>0.92555555555555558</c:v>
                </c:pt>
                <c:pt idx="1357">
                  <c:v>0.92555555555555558</c:v>
                </c:pt>
                <c:pt idx="1358">
                  <c:v>0.92557870370370365</c:v>
                </c:pt>
                <c:pt idx="1359">
                  <c:v>0.9255902777777778</c:v>
                </c:pt>
                <c:pt idx="1360">
                  <c:v>0.92560185185185184</c:v>
                </c:pt>
                <c:pt idx="1361">
                  <c:v>0.92561342592592588</c:v>
                </c:pt>
                <c:pt idx="1362">
                  <c:v>0.92562500000000003</c:v>
                </c:pt>
                <c:pt idx="1363">
                  <c:v>0.92563657407407407</c:v>
                </c:pt>
                <c:pt idx="1364">
                  <c:v>0.92564814814814811</c:v>
                </c:pt>
                <c:pt idx="1365">
                  <c:v>0.92565972222222226</c:v>
                </c:pt>
                <c:pt idx="1366">
                  <c:v>0.9256712962962963</c:v>
                </c:pt>
                <c:pt idx="1367">
                  <c:v>0.92568287037037034</c:v>
                </c:pt>
                <c:pt idx="1368">
                  <c:v>0.92569444444444449</c:v>
                </c:pt>
                <c:pt idx="1369">
                  <c:v>0.92570601851851853</c:v>
                </c:pt>
                <c:pt idx="1370">
                  <c:v>0.92571759259259256</c:v>
                </c:pt>
                <c:pt idx="1371">
                  <c:v>0.92572916666666671</c:v>
                </c:pt>
                <c:pt idx="1372">
                  <c:v>0.92574074074074075</c:v>
                </c:pt>
                <c:pt idx="1373">
                  <c:v>0.92575231481481479</c:v>
                </c:pt>
                <c:pt idx="1374">
                  <c:v>0.92577546296296298</c:v>
                </c:pt>
                <c:pt idx="1375">
                  <c:v>0.92578703703703702</c:v>
                </c:pt>
                <c:pt idx="1376">
                  <c:v>0.92579861111111106</c:v>
                </c:pt>
                <c:pt idx="1377">
                  <c:v>0.92581018518518521</c:v>
                </c:pt>
                <c:pt idx="1378">
                  <c:v>0.92582175925925925</c:v>
                </c:pt>
                <c:pt idx="1379">
                  <c:v>0.92583333333333329</c:v>
                </c:pt>
                <c:pt idx="1380">
                  <c:v>0.92584490740740744</c:v>
                </c:pt>
                <c:pt idx="1381">
                  <c:v>0.92585648148148147</c:v>
                </c:pt>
                <c:pt idx="1382">
                  <c:v>0.92586805555555551</c:v>
                </c:pt>
                <c:pt idx="1383">
                  <c:v>0.92587962962962966</c:v>
                </c:pt>
                <c:pt idx="1384">
                  <c:v>0.9258912037037037</c:v>
                </c:pt>
                <c:pt idx="1385">
                  <c:v>0.92590277777777774</c:v>
                </c:pt>
                <c:pt idx="1386">
                  <c:v>0.92591435185185189</c:v>
                </c:pt>
                <c:pt idx="1387">
                  <c:v>0.92592592592592593</c:v>
                </c:pt>
                <c:pt idx="1388">
                  <c:v>0.92593749999999997</c:v>
                </c:pt>
                <c:pt idx="1389">
                  <c:v>0.92596064814814816</c:v>
                </c:pt>
                <c:pt idx="1390">
                  <c:v>0.92596064814814816</c:v>
                </c:pt>
                <c:pt idx="1391">
                  <c:v>0.92598379629629635</c:v>
                </c:pt>
                <c:pt idx="1392">
                  <c:v>0.92599537037037039</c:v>
                </c:pt>
                <c:pt idx="1393">
                  <c:v>0.92600694444444442</c:v>
                </c:pt>
                <c:pt idx="1394">
                  <c:v>0.92601851851851846</c:v>
                </c:pt>
                <c:pt idx="1395">
                  <c:v>0.92603009259259261</c:v>
                </c:pt>
                <c:pt idx="1396">
                  <c:v>0.92604166666666665</c:v>
                </c:pt>
                <c:pt idx="1397">
                  <c:v>0.92605324074074069</c:v>
                </c:pt>
                <c:pt idx="1398">
                  <c:v>0.92606481481481484</c:v>
                </c:pt>
                <c:pt idx="1399">
                  <c:v>0.92607638888888888</c:v>
                </c:pt>
                <c:pt idx="1400">
                  <c:v>0.92608796296296292</c:v>
                </c:pt>
                <c:pt idx="1401">
                  <c:v>0.92609953703703707</c:v>
                </c:pt>
                <c:pt idx="1402">
                  <c:v>0.92611111111111111</c:v>
                </c:pt>
                <c:pt idx="1403">
                  <c:v>0.92612268518518515</c:v>
                </c:pt>
                <c:pt idx="1404">
                  <c:v>0.9261342592592593</c:v>
                </c:pt>
                <c:pt idx="1405">
                  <c:v>0.92614583333333333</c:v>
                </c:pt>
                <c:pt idx="1406">
                  <c:v>0.92615740740740737</c:v>
                </c:pt>
                <c:pt idx="1407">
                  <c:v>0.92618055555555556</c:v>
                </c:pt>
                <c:pt idx="1408">
                  <c:v>0.92618055555555556</c:v>
                </c:pt>
                <c:pt idx="1409">
                  <c:v>0.92620370370370375</c:v>
                </c:pt>
                <c:pt idx="1410">
                  <c:v>0.92621527777777779</c:v>
                </c:pt>
                <c:pt idx="1411">
                  <c:v>0.92622685185185183</c:v>
                </c:pt>
                <c:pt idx="1412">
                  <c:v>0.92623842592592598</c:v>
                </c:pt>
                <c:pt idx="1413">
                  <c:v>0.92625000000000002</c:v>
                </c:pt>
                <c:pt idx="1414">
                  <c:v>0.92626157407407406</c:v>
                </c:pt>
                <c:pt idx="1415">
                  <c:v>0.9262731481481481</c:v>
                </c:pt>
                <c:pt idx="1416">
                  <c:v>0.92628472222222225</c:v>
                </c:pt>
                <c:pt idx="1417">
                  <c:v>0.92629629629629628</c:v>
                </c:pt>
                <c:pt idx="1418">
                  <c:v>0.92630787037037032</c:v>
                </c:pt>
                <c:pt idx="1419">
                  <c:v>0.92631944444444447</c:v>
                </c:pt>
                <c:pt idx="1420">
                  <c:v>0.92633101851851851</c:v>
                </c:pt>
                <c:pt idx="1421">
                  <c:v>0.92634259259259255</c:v>
                </c:pt>
                <c:pt idx="1422">
                  <c:v>0.9263541666666667</c:v>
                </c:pt>
                <c:pt idx="1423">
                  <c:v>0.92636574074074074</c:v>
                </c:pt>
                <c:pt idx="1424">
                  <c:v>0.92637731481481478</c:v>
                </c:pt>
                <c:pt idx="1425">
                  <c:v>0.92640046296296297</c:v>
                </c:pt>
                <c:pt idx="1426">
                  <c:v>0.92641203703703701</c:v>
                </c:pt>
                <c:pt idx="1427">
                  <c:v>0.92642361111111116</c:v>
                </c:pt>
                <c:pt idx="1428">
                  <c:v>0.92643518518518519</c:v>
                </c:pt>
                <c:pt idx="1429">
                  <c:v>0.92644675925925923</c:v>
                </c:pt>
                <c:pt idx="1430">
                  <c:v>0.92645833333333338</c:v>
                </c:pt>
                <c:pt idx="1431">
                  <c:v>0.92646990740740742</c:v>
                </c:pt>
                <c:pt idx="1432">
                  <c:v>0.92648148148148146</c:v>
                </c:pt>
                <c:pt idx="1433">
                  <c:v>0.9264930555555555</c:v>
                </c:pt>
                <c:pt idx="1434">
                  <c:v>0.92650462962962965</c:v>
                </c:pt>
                <c:pt idx="1435">
                  <c:v>0.92651620370370369</c:v>
                </c:pt>
                <c:pt idx="1436">
                  <c:v>0.92652777777777773</c:v>
                </c:pt>
                <c:pt idx="1437">
                  <c:v>0.92653935185185188</c:v>
                </c:pt>
                <c:pt idx="1438">
                  <c:v>0.92655092592592592</c:v>
                </c:pt>
                <c:pt idx="1439">
                  <c:v>0.92656249999999996</c:v>
                </c:pt>
                <c:pt idx="1440">
                  <c:v>0.92657407407407411</c:v>
                </c:pt>
                <c:pt idx="1441">
                  <c:v>0.92658564814814814</c:v>
                </c:pt>
                <c:pt idx="1442">
                  <c:v>0.92659722222222218</c:v>
                </c:pt>
                <c:pt idx="1443">
                  <c:v>0.92662037037037037</c:v>
                </c:pt>
                <c:pt idx="1444">
                  <c:v>0.92663194444444441</c:v>
                </c:pt>
                <c:pt idx="1445">
                  <c:v>0.92664351851851856</c:v>
                </c:pt>
                <c:pt idx="1446">
                  <c:v>0.9266550925925926</c:v>
                </c:pt>
                <c:pt idx="1447">
                  <c:v>0.92666666666666664</c:v>
                </c:pt>
                <c:pt idx="1448">
                  <c:v>0.92667824074074079</c:v>
                </c:pt>
                <c:pt idx="1449">
                  <c:v>0.92668981481481483</c:v>
                </c:pt>
                <c:pt idx="1450">
                  <c:v>0.92670138888888887</c:v>
                </c:pt>
                <c:pt idx="1451">
                  <c:v>0.92671296296296302</c:v>
                </c:pt>
                <c:pt idx="1452">
                  <c:v>0.92672453703703705</c:v>
                </c:pt>
                <c:pt idx="1453">
                  <c:v>0.92673611111111109</c:v>
                </c:pt>
                <c:pt idx="1454">
                  <c:v>0.92674768518518513</c:v>
                </c:pt>
                <c:pt idx="1455">
                  <c:v>0.92675925925925928</c:v>
                </c:pt>
                <c:pt idx="1456">
                  <c:v>0.92677083333333332</c:v>
                </c:pt>
                <c:pt idx="1457">
                  <c:v>0.92678240740740736</c:v>
                </c:pt>
                <c:pt idx="1458">
                  <c:v>0.92679398148148151</c:v>
                </c:pt>
                <c:pt idx="1459">
                  <c:v>0.92680555555555555</c:v>
                </c:pt>
                <c:pt idx="1460">
                  <c:v>0.92681712962962959</c:v>
                </c:pt>
                <c:pt idx="1461">
                  <c:v>0.92684027777777778</c:v>
                </c:pt>
                <c:pt idx="1462">
                  <c:v>0.92685185185185182</c:v>
                </c:pt>
                <c:pt idx="1463">
                  <c:v>0.92686342592592597</c:v>
                </c:pt>
                <c:pt idx="1464">
                  <c:v>0.926875</c:v>
                </c:pt>
                <c:pt idx="1465">
                  <c:v>0.92688657407407404</c:v>
                </c:pt>
                <c:pt idx="1466">
                  <c:v>0.92689814814814819</c:v>
                </c:pt>
                <c:pt idx="1467">
                  <c:v>0.92690972222222223</c:v>
                </c:pt>
                <c:pt idx="1468">
                  <c:v>0.92692129629629627</c:v>
                </c:pt>
                <c:pt idx="1469">
                  <c:v>0.92693287037037042</c:v>
                </c:pt>
                <c:pt idx="1470">
                  <c:v>0.92694444444444446</c:v>
                </c:pt>
                <c:pt idx="1471">
                  <c:v>0.9269560185185185</c:v>
                </c:pt>
                <c:pt idx="1472">
                  <c:v>0.92696759259259254</c:v>
                </c:pt>
                <c:pt idx="1473">
                  <c:v>0.92697916666666669</c:v>
                </c:pt>
                <c:pt idx="1474">
                  <c:v>0.92699074074074073</c:v>
                </c:pt>
                <c:pt idx="1475">
                  <c:v>0.92700231481481477</c:v>
                </c:pt>
                <c:pt idx="1476">
                  <c:v>0.92701388888888892</c:v>
                </c:pt>
                <c:pt idx="1477">
                  <c:v>0.92702546296296295</c:v>
                </c:pt>
                <c:pt idx="1478">
                  <c:v>0.92703703703703699</c:v>
                </c:pt>
                <c:pt idx="1479">
                  <c:v>0.92706018518518518</c:v>
                </c:pt>
                <c:pt idx="1480">
                  <c:v>0.92707175925925922</c:v>
                </c:pt>
                <c:pt idx="1481">
                  <c:v>0.92708333333333337</c:v>
                </c:pt>
                <c:pt idx="1482">
                  <c:v>0.92709490740740741</c:v>
                </c:pt>
                <c:pt idx="1483">
                  <c:v>0.92710648148148145</c:v>
                </c:pt>
                <c:pt idx="1484">
                  <c:v>0.9271180555555556</c:v>
                </c:pt>
                <c:pt idx="1485">
                  <c:v>0.92712962962962964</c:v>
                </c:pt>
                <c:pt idx="1486">
                  <c:v>0.92714120370370368</c:v>
                </c:pt>
                <c:pt idx="1487">
                  <c:v>0.92715277777777783</c:v>
                </c:pt>
                <c:pt idx="1488">
                  <c:v>0.92716435185185186</c:v>
                </c:pt>
                <c:pt idx="1489">
                  <c:v>0.9271759259259259</c:v>
                </c:pt>
                <c:pt idx="1490">
                  <c:v>0.92718750000000005</c:v>
                </c:pt>
                <c:pt idx="1491">
                  <c:v>0.92719907407407409</c:v>
                </c:pt>
                <c:pt idx="1492">
                  <c:v>0.92721064814814813</c:v>
                </c:pt>
                <c:pt idx="1493">
                  <c:v>0.92722222222222217</c:v>
                </c:pt>
                <c:pt idx="1494">
                  <c:v>0.92723379629629632</c:v>
                </c:pt>
                <c:pt idx="1495">
                  <c:v>0.92726851851851855</c:v>
                </c:pt>
                <c:pt idx="1496">
                  <c:v>0.92728009259259259</c:v>
                </c:pt>
                <c:pt idx="1497">
                  <c:v>0.92729166666666663</c:v>
                </c:pt>
                <c:pt idx="1498">
                  <c:v>0.92730324074074078</c:v>
                </c:pt>
                <c:pt idx="1499">
                  <c:v>0.92731481481481481</c:v>
                </c:pt>
                <c:pt idx="1500">
                  <c:v>0.92732638888888885</c:v>
                </c:pt>
                <c:pt idx="1501">
                  <c:v>0.927337962962963</c:v>
                </c:pt>
                <c:pt idx="1502">
                  <c:v>0.92734953703703704</c:v>
                </c:pt>
                <c:pt idx="1503">
                  <c:v>0.92736111111111108</c:v>
                </c:pt>
                <c:pt idx="1504">
                  <c:v>0.92737268518518523</c:v>
                </c:pt>
                <c:pt idx="1505">
                  <c:v>0.92738425925925927</c:v>
                </c:pt>
                <c:pt idx="1506">
                  <c:v>0.92739583333333331</c:v>
                </c:pt>
                <c:pt idx="1507">
                  <c:v>0.92740740740740746</c:v>
                </c:pt>
                <c:pt idx="1508">
                  <c:v>0.9274189814814815</c:v>
                </c:pt>
                <c:pt idx="1509">
                  <c:v>0.92743055555555554</c:v>
                </c:pt>
                <c:pt idx="1510">
                  <c:v>0.92744212962962957</c:v>
                </c:pt>
                <c:pt idx="1511">
                  <c:v>0.92745370370370372</c:v>
                </c:pt>
                <c:pt idx="1512">
                  <c:v>0.9274768518518518</c:v>
                </c:pt>
                <c:pt idx="1513">
                  <c:v>0.9274768518518518</c:v>
                </c:pt>
                <c:pt idx="1514">
                  <c:v>0.92749999999999999</c:v>
                </c:pt>
                <c:pt idx="1515">
                  <c:v>0.92751157407407403</c:v>
                </c:pt>
                <c:pt idx="1516">
                  <c:v>0.92752314814814818</c:v>
                </c:pt>
                <c:pt idx="1517">
                  <c:v>0.92753472222222222</c:v>
                </c:pt>
                <c:pt idx="1518">
                  <c:v>0.92754629629629626</c:v>
                </c:pt>
                <c:pt idx="1519">
                  <c:v>0.92755787037037041</c:v>
                </c:pt>
                <c:pt idx="1520">
                  <c:v>0.92756944444444445</c:v>
                </c:pt>
                <c:pt idx="1521">
                  <c:v>0.92758101851851849</c:v>
                </c:pt>
                <c:pt idx="1522">
                  <c:v>0.92759259259259264</c:v>
                </c:pt>
                <c:pt idx="1523">
                  <c:v>0.92760416666666667</c:v>
                </c:pt>
                <c:pt idx="1524">
                  <c:v>0.92761574074074071</c:v>
                </c:pt>
                <c:pt idx="1525">
                  <c:v>0.92762731481481486</c:v>
                </c:pt>
                <c:pt idx="1526">
                  <c:v>0.9276388888888889</c:v>
                </c:pt>
                <c:pt idx="1527">
                  <c:v>0.92765046296296294</c:v>
                </c:pt>
                <c:pt idx="1528">
                  <c:v>0.92766203703703709</c:v>
                </c:pt>
                <c:pt idx="1529">
                  <c:v>0.92767361111111113</c:v>
                </c:pt>
                <c:pt idx="1530">
                  <c:v>0.92769675925925921</c:v>
                </c:pt>
                <c:pt idx="1531">
                  <c:v>0.92770833333333336</c:v>
                </c:pt>
                <c:pt idx="1532">
                  <c:v>0.9277199074074074</c:v>
                </c:pt>
                <c:pt idx="1533">
                  <c:v>0.92773148148148143</c:v>
                </c:pt>
                <c:pt idx="1534">
                  <c:v>0.92774305555555558</c:v>
                </c:pt>
                <c:pt idx="1535">
                  <c:v>0.92775462962962962</c:v>
                </c:pt>
                <c:pt idx="1536">
                  <c:v>0.92776620370370366</c:v>
                </c:pt>
                <c:pt idx="1537">
                  <c:v>0.92777777777777781</c:v>
                </c:pt>
                <c:pt idx="1538">
                  <c:v>0.92778935185185185</c:v>
                </c:pt>
                <c:pt idx="1539">
                  <c:v>0.92780092592592589</c:v>
                </c:pt>
                <c:pt idx="1540">
                  <c:v>0.92781250000000004</c:v>
                </c:pt>
                <c:pt idx="1541">
                  <c:v>0.92782407407407408</c:v>
                </c:pt>
                <c:pt idx="1542">
                  <c:v>0.92783564814814812</c:v>
                </c:pt>
                <c:pt idx="1543">
                  <c:v>0.92784722222222227</c:v>
                </c:pt>
                <c:pt idx="1544">
                  <c:v>0.92785879629629631</c:v>
                </c:pt>
                <c:pt idx="1545">
                  <c:v>0.9278819444444445</c:v>
                </c:pt>
                <c:pt idx="1546">
                  <c:v>0.92789351851851853</c:v>
                </c:pt>
                <c:pt idx="1547">
                  <c:v>0.92790509259259257</c:v>
                </c:pt>
                <c:pt idx="1548">
                  <c:v>0.92791666666666661</c:v>
                </c:pt>
                <c:pt idx="1549">
                  <c:v>0.92792824074074076</c:v>
                </c:pt>
                <c:pt idx="1550">
                  <c:v>0.9279398148148148</c:v>
                </c:pt>
                <c:pt idx="1551">
                  <c:v>0.92795138888888884</c:v>
                </c:pt>
                <c:pt idx="1552">
                  <c:v>0.92796296296296299</c:v>
                </c:pt>
                <c:pt idx="1553">
                  <c:v>0.92797453703703703</c:v>
                </c:pt>
                <c:pt idx="1554">
                  <c:v>0.92798611111111107</c:v>
                </c:pt>
                <c:pt idx="1555">
                  <c:v>0.92799768518518522</c:v>
                </c:pt>
                <c:pt idx="1556">
                  <c:v>0.92800925925925926</c:v>
                </c:pt>
                <c:pt idx="1557">
                  <c:v>0.92802083333333329</c:v>
                </c:pt>
                <c:pt idx="1558">
                  <c:v>0.92803240740740744</c:v>
                </c:pt>
                <c:pt idx="1559">
                  <c:v>0.92804398148148148</c:v>
                </c:pt>
                <c:pt idx="1560">
                  <c:v>0.92805555555555552</c:v>
                </c:pt>
                <c:pt idx="1561">
                  <c:v>0.92806712962962967</c:v>
                </c:pt>
                <c:pt idx="1562">
                  <c:v>0.92807870370370371</c:v>
                </c:pt>
                <c:pt idx="1563">
                  <c:v>0.9281018518518519</c:v>
                </c:pt>
                <c:pt idx="1564">
                  <c:v>0.92811342592592594</c:v>
                </c:pt>
                <c:pt idx="1565">
                  <c:v>0.92812499999999998</c:v>
                </c:pt>
                <c:pt idx="1566">
                  <c:v>0.92813657407407413</c:v>
                </c:pt>
                <c:pt idx="1567">
                  <c:v>0.92814814814814817</c:v>
                </c:pt>
                <c:pt idx="1568">
                  <c:v>0.92815972222222221</c:v>
                </c:pt>
                <c:pt idx="1569">
                  <c:v>0.92817129629629624</c:v>
                </c:pt>
                <c:pt idx="1570">
                  <c:v>0.92818287037037039</c:v>
                </c:pt>
                <c:pt idx="1571">
                  <c:v>0.92819444444444443</c:v>
                </c:pt>
                <c:pt idx="1572">
                  <c:v>0.92820601851851847</c:v>
                </c:pt>
                <c:pt idx="1573">
                  <c:v>0.92821759259259262</c:v>
                </c:pt>
                <c:pt idx="1574">
                  <c:v>0.92822916666666666</c:v>
                </c:pt>
                <c:pt idx="1575">
                  <c:v>0.9282407407407407</c:v>
                </c:pt>
                <c:pt idx="1576">
                  <c:v>0.92825231481481485</c:v>
                </c:pt>
                <c:pt idx="1577">
                  <c:v>0.92826388888888889</c:v>
                </c:pt>
                <c:pt idx="1578">
                  <c:v>0.92827546296296293</c:v>
                </c:pt>
                <c:pt idx="1579">
                  <c:v>0.92828703703703708</c:v>
                </c:pt>
                <c:pt idx="1580">
                  <c:v>0.92829861111111112</c:v>
                </c:pt>
                <c:pt idx="1581">
                  <c:v>0.9283217592592593</c:v>
                </c:pt>
                <c:pt idx="1582">
                  <c:v>0.92833333333333334</c:v>
                </c:pt>
                <c:pt idx="1583">
                  <c:v>0.92834490740740738</c:v>
                </c:pt>
                <c:pt idx="1584">
                  <c:v>0.92835648148148153</c:v>
                </c:pt>
                <c:pt idx="1585">
                  <c:v>0.92836805555555557</c:v>
                </c:pt>
                <c:pt idx="1586">
                  <c:v>0.92837962962962961</c:v>
                </c:pt>
                <c:pt idx="1587">
                  <c:v>0.92839120370370365</c:v>
                </c:pt>
                <c:pt idx="1588">
                  <c:v>0.9284027777777778</c:v>
                </c:pt>
                <c:pt idx="1589">
                  <c:v>0.92841435185185184</c:v>
                </c:pt>
                <c:pt idx="1590">
                  <c:v>0.92842592592592588</c:v>
                </c:pt>
                <c:pt idx="1591">
                  <c:v>0.92843750000000003</c:v>
                </c:pt>
                <c:pt idx="1592">
                  <c:v>0.92844907407407407</c:v>
                </c:pt>
                <c:pt idx="1593">
                  <c:v>0.9284606481481481</c:v>
                </c:pt>
                <c:pt idx="1594">
                  <c:v>0.92847222222222225</c:v>
                </c:pt>
                <c:pt idx="1595">
                  <c:v>0.92848379629629629</c:v>
                </c:pt>
                <c:pt idx="1596">
                  <c:v>0.92849537037037033</c:v>
                </c:pt>
                <c:pt idx="1597">
                  <c:v>0.92850694444444448</c:v>
                </c:pt>
                <c:pt idx="1598">
                  <c:v>0.92851851851851852</c:v>
                </c:pt>
                <c:pt idx="1599">
                  <c:v>0.92854166666666671</c:v>
                </c:pt>
                <c:pt idx="1600">
                  <c:v>0.92855324074074075</c:v>
                </c:pt>
                <c:pt idx="1601">
                  <c:v>0.92856481481481479</c:v>
                </c:pt>
                <c:pt idx="1602">
                  <c:v>0.92857638888888894</c:v>
                </c:pt>
                <c:pt idx="1603">
                  <c:v>0.92858796296296298</c:v>
                </c:pt>
                <c:pt idx="1604">
                  <c:v>0.92859953703703701</c:v>
                </c:pt>
                <c:pt idx="1605">
                  <c:v>0.92861111111111116</c:v>
                </c:pt>
                <c:pt idx="1606">
                  <c:v>0.9286226851851852</c:v>
                </c:pt>
                <c:pt idx="1607">
                  <c:v>0.92863425925925924</c:v>
                </c:pt>
                <c:pt idx="1608">
                  <c:v>0.92864583333333328</c:v>
                </c:pt>
                <c:pt idx="1609">
                  <c:v>0.92865740740740743</c:v>
                </c:pt>
                <c:pt idx="1610">
                  <c:v>0.92866898148148147</c:v>
                </c:pt>
                <c:pt idx="1611">
                  <c:v>0.92868055555555551</c:v>
                </c:pt>
                <c:pt idx="1612">
                  <c:v>0.92869212962962966</c:v>
                </c:pt>
                <c:pt idx="1613">
                  <c:v>0.9287037037037037</c:v>
                </c:pt>
                <c:pt idx="1614">
                  <c:v>0.92871527777777774</c:v>
                </c:pt>
                <c:pt idx="1615">
                  <c:v>0.92872685185185189</c:v>
                </c:pt>
                <c:pt idx="1616">
                  <c:v>0.92873842592592593</c:v>
                </c:pt>
                <c:pt idx="1617">
                  <c:v>0.92876157407407411</c:v>
                </c:pt>
                <c:pt idx="1618">
                  <c:v>0.92877314814814815</c:v>
                </c:pt>
                <c:pt idx="1619">
                  <c:v>0.92878472222222219</c:v>
                </c:pt>
                <c:pt idx="1620">
                  <c:v>0.92879629629629634</c:v>
                </c:pt>
                <c:pt idx="1621">
                  <c:v>0.92880787037037038</c:v>
                </c:pt>
                <c:pt idx="1622">
                  <c:v>0.92881944444444442</c:v>
                </c:pt>
                <c:pt idx="1623">
                  <c:v>0.92883101851851857</c:v>
                </c:pt>
                <c:pt idx="1624">
                  <c:v>0.92884259259259261</c:v>
                </c:pt>
                <c:pt idx="1625">
                  <c:v>0.92885416666666665</c:v>
                </c:pt>
                <c:pt idx="1626">
                  <c:v>0.92886574074074069</c:v>
                </c:pt>
                <c:pt idx="1627">
                  <c:v>0.92887731481481484</c:v>
                </c:pt>
                <c:pt idx="1628">
                  <c:v>0.92888888888888888</c:v>
                </c:pt>
                <c:pt idx="1629">
                  <c:v>0.92890046296296291</c:v>
                </c:pt>
                <c:pt idx="1630">
                  <c:v>0.92891203703703706</c:v>
                </c:pt>
                <c:pt idx="1631">
                  <c:v>0.9289236111111111</c:v>
                </c:pt>
                <c:pt idx="1632">
                  <c:v>0.92893518518518514</c:v>
                </c:pt>
                <c:pt idx="1633">
                  <c:v>0.92894675925925929</c:v>
                </c:pt>
                <c:pt idx="1634">
                  <c:v>0.92895833333333333</c:v>
                </c:pt>
                <c:pt idx="1635">
                  <c:v>0.92898148148148152</c:v>
                </c:pt>
                <c:pt idx="1636">
                  <c:v>0.92899305555555556</c:v>
                </c:pt>
                <c:pt idx="1637">
                  <c:v>0.9290046296296296</c:v>
                </c:pt>
                <c:pt idx="1638">
                  <c:v>0.92901620370370375</c:v>
                </c:pt>
                <c:pt idx="1639">
                  <c:v>0.92902777777777779</c:v>
                </c:pt>
                <c:pt idx="1640">
                  <c:v>0.92903935185185182</c:v>
                </c:pt>
                <c:pt idx="1641">
                  <c:v>0.92905092592592597</c:v>
                </c:pt>
                <c:pt idx="1642">
                  <c:v>0.92906250000000001</c:v>
                </c:pt>
                <c:pt idx="1643">
                  <c:v>0.92907407407407405</c:v>
                </c:pt>
                <c:pt idx="1644">
                  <c:v>0.9290856481481482</c:v>
                </c:pt>
                <c:pt idx="1645">
                  <c:v>0.92909722222222224</c:v>
                </c:pt>
                <c:pt idx="1646">
                  <c:v>0.92910879629629628</c:v>
                </c:pt>
                <c:pt idx="1647">
                  <c:v>0.92912037037037032</c:v>
                </c:pt>
                <c:pt idx="1648">
                  <c:v>0.92913194444444447</c:v>
                </c:pt>
                <c:pt idx="1649">
                  <c:v>0.92914351851851851</c:v>
                </c:pt>
                <c:pt idx="1650">
                  <c:v>0.92915509259259255</c:v>
                </c:pt>
                <c:pt idx="1651">
                  <c:v>0.92917824074074074</c:v>
                </c:pt>
                <c:pt idx="1652">
                  <c:v>0.92918981481481477</c:v>
                </c:pt>
                <c:pt idx="1653">
                  <c:v>0.92920138888888892</c:v>
                </c:pt>
                <c:pt idx="1654">
                  <c:v>0.92921296296296296</c:v>
                </c:pt>
                <c:pt idx="1655">
                  <c:v>0.929224537037037</c:v>
                </c:pt>
                <c:pt idx="1656">
                  <c:v>0.92923611111111115</c:v>
                </c:pt>
                <c:pt idx="1657">
                  <c:v>0.92924768518518519</c:v>
                </c:pt>
                <c:pt idx="1658">
                  <c:v>0.92925925925925923</c:v>
                </c:pt>
                <c:pt idx="1659">
                  <c:v>0.92927083333333338</c:v>
                </c:pt>
                <c:pt idx="1660">
                  <c:v>0.92928240740740742</c:v>
                </c:pt>
                <c:pt idx="1661">
                  <c:v>0.92929398148148146</c:v>
                </c:pt>
                <c:pt idx="1662">
                  <c:v>0.92930555555555561</c:v>
                </c:pt>
                <c:pt idx="1663">
                  <c:v>0.92931712962962965</c:v>
                </c:pt>
                <c:pt idx="1664">
                  <c:v>0.92932870370370368</c:v>
                </c:pt>
                <c:pt idx="1665">
                  <c:v>0.92934027777777772</c:v>
                </c:pt>
                <c:pt idx="1666">
                  <c:v>0.92936342592592591</c:v>
                </c:pt>
                <c:pt idx="1667">
                  <c:v>0.92936342592592591</c:v>
                </c:pt>
                <c:pt idx="1668">
                  <c:v>0.9293865740740741</c:v>
                </c:pt>
                <c:pt idx="1669">
                  <c:v>0.92939814814814814</c:v>
                </c:pt>
                <c:pt idx="1670">
                  <c:v>0.92940972222222218</c:v>
                </c:pt>
                <c:pt idx="1671">
                  <c:v>0.92942129629629633</c:v>
                </c:pt>
                <c:pt idx="1672">
                  <c:v>0.92943287037037037</c:v>
                </c:pt>
                <c:pt idx="1673">
                  <c:v>0.92944444444444441</c:v>
                </c:pt>
                <c:pt idx="1674">
                  <c:v>0.92945601851851856</c:v>
                </c:pt>
                <c:pt idx="1675">
                  <c:v>0.9294675925925926</c:v>
                </c:pt>
                <c:pt idx="1676">
                  <c:v>0.92947916666666663</c:v>
                </c:pt>
                <c:pt idx="1677">
                  <c:v>0.92949074074074078</c:v>
                </c:pt>
                <c:pt idx="1678">
                  <c:v>0.92950231481481482</c:v>
                </c:pt>
                <c:pt idx="1679">
                  <c:v>0.92951388888888886</c:v>
                </c:pt>
                <c:pt idx="1680">
                  <c:v>0.92952546296296301</c:v>
                </c:pt>
                <c:pt idx="1681">
                  <c:v>0.92953703703703705</c:v>
                </c:pt>
                <c:pt idx="1682">
                  <c:v>0.92954861111111109</c:v>
                </c:pt>
                <c:pt idx="1683">
                  <c:v>0.92957175925925928</c:v>
                </c:pt>
                <c:pt idx="1684">
                  <c:v>0.92958333333333332</c:v>
                </c:pt>
                <c:pt idx="1685">
                  <c:v>0.92959490740740736</c:v>
                </c:pt>
                <c:pt idx="1686">
                  <c:v>0.92960648148148151</c:v>
                </c:pt>
                <c:pt idx="1687">
                  <c:v>0.92961805555555554</c:v>
                </c:pt>
                <c:pt idx="1688">
                  <c:v>0.92962962962962958</c:v>
                </c:pt>
                <c:pt idx="1689">
                  <c:v>0.92964120370370373</c:v>
                </c:pt>
                <c:pt idx="1690">
                  <c:v>0.92965277777777777</c:v>
                </c:pt>
                <c:pt idx="1691">
                  <c:v>0.92966435185185181</c:v>
                </c:pt>
                <c:pt idx="1692">
                  <c:v>0.92967592592592596</c:v>
                </c:pt>
                <c:pt idx="1693">
                  <c:v>0.9296875</c:v>
                </c:pt>
                <c:pt idx="1694">
                  <c:v>0.92969907407407404</c:v>
                </c:pt>
                <c:pt idx="1695">
                  <c:v>0.92971064814814819</c:v>
                </c:pt>
                <c:pt idx="1696">
                  <c:v>0.92972222222222223</c:v>
                </c:pt>
                <c:pt idx="1697">
                  <c:v>0.92974537037037042</c:v>
                </c:pt>
                <c:pt idx="1698">
                  <c:v>0.92974537037037042</c:v>
                </c:pt>
                <c:pt idx="1699">
                  <c:v>0.92976851851851849</c:v>
                </c:pt>
                <c:pt idx="1700">
                  <c:v>0.92978009259259264</c:v>
                </c:pt>
                <c:pt idx="1701">
                  <c:v>0.92979166666666668</c:v>
                </c:pt>
                <c:pt idx="1702">
                  <c:v>0.92980324074074072</c:v>
                </c:pt>
                <c:pt idx="1703">
                  <c:v>0.92981481481481476</c:v>
                </c:pt>
                <c:pt idx="1704">
                  <c:v>0.92982638888888891</c:v>
                </c:pt>
                <c:pt idx="1705">
                  <c:v>0.92983796296296295</c:v>
                </c:pt>
                <c:pt idx="1706">
                  <c:v>0.92984953703703699</c:v>
                </c:pt>
                <c:pt idx="1707">
                  <c:v>0.92986111111111114</c:v>
                </c:pt>
                <c:pt idx="1708">
                  <c:v>0.92987268518518518</c:v>
                </c:pt>
                <c:pt idx="1709">
                  <c:v>0.92988425925925922</c:v>
                </c:pt>
                <c:pt idx="1710">
                  <c:v>0.92989583333333337</c:v>
                </c:pt>
                <c:pt idx="1711">
                  <c:v>0.9299074074074074</c:v>
                </c:pt>
                <c:pt idx="1712">
                  <c:v>0.92991898148148144</c:v>
                </c:pt>
                <c:pt idx="1713">
                  <c:v>0.92993055555555559</c:v>
                </c:pt>
                <c:pt idx="1714">
                  <c:v>0.92994212962962963</c:v>
                </c:pt>
                <c:pt idx="1715">
                  <c:v>0.92996527777777782</c:v>
                </c:pt>
                <c:pt idx="1716">
                  <c:v>0.92996527777777782</c:v>
                </c:pt>
                <c:pt idx="1717">
                  <c:v>0.9299884259259259</c:v>
                </c:pt>
                <c:pt idx="1718">
                  <c:v>0.93</c:v>
                </c:pt>
                <c:pt idx="1719">
                  <c:v>0.93001157407407409</c:v>
                </c:pt>
                <c:pt idx="1720">
                  <c:v>0.93002314814814813</c:v>
                </c:pt>
                <c:pt idx="1721">
                  <c:v>0.93003472222222228</c:v>
                </c:pt>
                <c:pt idx="1722">
                  <c:v>0.93004629629629632</c:v>
                </c:pt>
                <c:pt idx="1723">
                  <c:v>0.93005787037037035</c:v>
                </c:pt>
                <c:pt idx="1724">
                  <c:v>0.93006944444444439</c:v>
                </c:pt>
                <c:pt idx="1725">
                  <c:v>0.93008101851851854</c:v>
                </c:pt>
                <c:pt idx="1726">
                  <c:v>0.93009259259259258</c:v>
                </c:pt>
                <c:pt idx="1727">
                  <c:v>0.93010416666666662</c:v>
                </c:pt>
                <c:pt idx="1728">
                  <c:v>0.93011574074074077</c:v>
                </c:pt>
                <c:pt idx="1729">
                  <c:v>0.93012731481481481</c:v>
                </c:pt>
                <c:pt idx="1730">
                  <c:v>0.93013888888888885</c:v>
                </c:pt>
                <c:pt idx="1731">
                  <c:v>0.930150462962963</c:v>
                </c:pt>
                <c:pt idx="1732">
                  <c:v>0.93016203703703704</c:v>
                </c:pt>
                <c:pt idx="1733">
                  <c:v>0.93018518518518523</c:v>
                </c:pt>
                <c:pt idx="1734">
                  <c:v>0.93018518518518523</c:v>
                </c:pt>
                <c:pt idx="1735">
                  <c:v>0.9302083333333333</c:v>
                </c:pt>
                <c:pt idx="1736">
                  <c:v>0.93021990740740745</c:v>
                </c:pt>
                <c:pt idx="1737">
                  <c:v>0.93023148148148149</c:v>
                </c:pt>
                <c:pt idx="1738">
                  <c:v>0.93024305555555553</c:v>
                </c:pt>
                <c:pt idx="1739">
                  <c:v>0.93025462962962968</c:v>
                </c:pt>
                <c:pt idx="1740">
                  <c:v>0.93026620370370372</c:v>
                </c:pt>
                <c:pt idx="1741">
                  <c:v>0.93027777777777776</c:v>
                </c:pt>
                <c:pt idx="1742">
                  <c:v>0.9302893518518518</c:v>
                </c:pt>
                <c:pt idx="1743">
                  <c:v>0.93030092592592595</c:v>
                </c:pt>
                <c:pt idx="1744">
                  <c:v>0.93031249999999999</c:v>
                </c:pt>
                <c:pt idx="1745">
                  <c:v>0.93032407407407403</c:v>
                </c:pt>
                <c:pt idx="1746">
                  <c:v>0.93033564814814818</c:v>
                </c:pt>
                <c:pt idx="1747">
                  <c:v>0.93034722222222221</c:v>
                </c:pt>
                <c:pt idx="1748">
                  <c:v>0.9303703703703704</c:v>
                </c:pt>
                <c:pt idx="1749">
                  <c:v>0.9303703703703704</c:v>
                </c:pt>
                <c:pt idx="1750">
                  <c:v>0.93039351851851848</c:v>
                </c:pt>
                <c:pt idx="1751">
                  <c:v>0.93040509259259263</c:v>
                </c:pt>
                <c:pt idx="1752">
                  <c:v>0.93041666666666667</c:v>
                </c:pt>
                <c:pt idx="1753">
                  <c:v>0.93042824074074071</c:v>
                </c:pt>
                <c:pt idx="1754">
                  <c:v>0.93043981481481486</c:v>
                </c:pt>
                <c:pt idx="1755">
                  <c:v>0.9304513888888889</c:v>
                </c:pt>
                <c:pt idx="1756">
                  <c:v>0.93046296296296294</c:v>
                </c:pt>
                <c:pt idx="1757">
                  <c:v>0.93047453703703709</c:v>
                </c:pt>
                <c:pt idx="1758">
                  <c:v>0.93048611111111112</c:v>
                </c:pt>
                <c:pt idx="1759">
                  <c:v>0.93049768518518516</c:v>
                </c:pt>
                <c:pt idx="1760">
                  <c:v>0.93050925925925931</c:v>
                </c:pt>
                <c:pt idx="1761">
                  <c:v>0.93052083333333335</c:v>
                </c:pt>
                <c:pt idx="1762">
                  <c:v>0.93053240740740739</c:v>
                </c:pt>
                <c:pt idx="1763">
                  <c:v>0.93054398148148143</c:v>
                </c:pt>
                <c:pt idx="1764">
                  <c:v>0.93055555555555558</c:v>
                </c:pt>
                <c:pt idx="1765">
                  <c:v>0.93056712962962962</c:v>
                </c:pt>
                <c:pt idx="1766">
                  <c:v>0.93059027777777781</c:v>
                </c:pt>
                <c:pt idx="1767">
                  <c:v>0.93059027777777781</c:v>
                </c:pt>
                <c:pt idx="1768">
                  <c:v>0.93061342592592589</c:v>
                </c:pt>
                <c:pt idx="1769">
                  <c:v>0.93062500000000004</c:v>
                </c:pt>
                <c:pt idx="1770">
                  <c:v>0.93063657407407407</c:v>
                </c:pt>
                <c:pt idx="1771">
                  <c:v>0.93064814814814811</c:v>
                </c:pt>
                <c:pt idx="1772">
                  <c:v>0.93065972222222226</c:v>
                </c:pt>
                <c:pt idx="1773">
                  <c:v>0.9306712962962963</c:v>
                </c:pt>
                <c:pt idx="1774">
                  <c:v>0.93068287037037034</c:v>
                </c:pt>
                <c:pt idx="1775">
                  <c:v>0.93069444444444449</c:v>
                </c:pt>
                <c:pt idx="1776">
                  <c:v>0.93070601851851853</c:v>
                </c:pt>
                <c:pt idx="1777">
                  <c:v>0.93071759259259257</c:v>
                </c:pt>
                <c:pt idx="1778">
                  <c:v>0.93072916666666672</c:v>
                </c:pt>
                <c:pt idx="1779">
                  <c:v>0.93074074074074076</c:v>
                </c:pt>
                <c:pt idx="1780">
                  <c:v>0.9307523148148148</c:v>
                </c:pt>
                <c:pt idx="1781">
                  <c:v>0.93076388888888884</c:v>
                </c:pt>
                <c:pt idx="1782">
                  <c:v>0.93077546296296299</c:v>
                </c:pt>
                <c:pt idx="1783">
                  <c:v>0.93078703703703702</c:v>
                </c:pt>
                <c:pt idx="1784">
                  <c:v>0.93081018518518521</c:v>
                </c:pt>
                <c:pt idx="1785">
                  <c:v>0.93081018518518521</c:v>
                </c:pt>
                <c:pt idx="1786">
                  <c:v>0.93083333333333329</c:v>
                </c:pt>
                <c:pt idx="1787">
                  <c:v>0.93084490740740744</c:v>
                </c:pt>
                <c:pt idx="1788">
                  <c:v>0.93085648148148148</c:v>
                </c:pt>
                <c:pt idx="1789">
                  <c:v>0.93086805555555552</c:v>
                </c:pt>
                <c:pt idx="1790">
                  <c:v>0.93087962962962967</c:v>
                </c:pt>
                <c:pt idx="1791">
                  <c:v>0.93089120370370371</c:v>
                </c:pt>
                <c:pt idx="1792">
                  <c:v>0.93090277777777775</c:v>
                </c:pt>
                <c:pt idx="1793">
                  <c:v>0.9309143518518519</c:v>
                </c:pt>
                <c:pt idx="1794">
                  <c:v>0.93092592592592593</c:v>
                </c:pt>
                <c:pt idx="1795">
                  <c:v>0.93093749999999997</c:v>
                </c:pt>
                <c:pt idx="1796">
                  <c:v>0.93094907407407412</c:v>
                </c:pt>
                <c:pt idx="1797">
                  <c:v>0.93096064814814816</c:v>
                </c:pt>
                <c:pt idx="1798">
                  <c:v>0.9309722222222222</c:v>
                </c:pt>
                <c:pt idx="1799">
                  <c:v>0.93098379629629635</c:v>
                </c:pt>
                <c:pt idx="1800">
                  <c:v>0.93099537037037039</c:v>
                </c:pt>
                <c:pt idx="1801">
                  <c:v>0.93100694444444443</c:v>
                </c:pt>
                <c:pt idx="1802">
                  <c:v>0.93103009259259262</c:v>
                </c:pt>
                <c:pt idx="1803">
                  <c:v>0.93104166666666666</c:v>
                </c:pt>
                <c:pt idx="1804">
                  <c:v>0.9310532407407407</c:v>
                </c:pt>
                <c:pt idx="1805">
                  <c:v>0.93106481481481485</c:v>
                </c:pt>
                <c:pt idx="1806">
                  <c:v>0.93107638888888888</c:v>
                </c:pt>
                <c:pt idx="1807">
                  <c:v>0.93108796296296292</c:v>
                </c:pt>
                <c:pt idx="1808">
                  <c:v>0.93109953703703707</c:v>
                </c:pt>
                <c:pt idx="1809">
                  <c:v>0.93111111111111111</c:v>
                </c:pt>
                <c:pt idx="1810">
                  <c:v>0.93112268518518515</c:v>
                </c:pt>
                <c:pt idx="1811">
                  <c:v>0.9311342592592593</c:v>
                </c:pt>
                <c:pt idx="1812">
                  <c:v>0.93114583333333334</c:v>
                </c:pt>
                <c:pt idx="1813">
                  <c:v>0.93115740740740738</c:v>
                </c:pt>
                <c:pt idx="1814">
                  <c:v>0.93116898148148153</c:v>
                </c:pt>
                <c:pt idx="1815">
                  <c:v>0.93118055555555557</c:v>
                </c:pt>
                <c:pt idx="1816">
                  <c:v>0.93119212962962961</c:v>
                </c:pt>
                <c:pt idx="1817">
                  <c:v>0.93120370370370376</c:v>
                </c:pt>
                <c:pt idx="1818">
                  <c:v>0.93121527777777779</c:v>
                </c:pt>
                <c:pt idx="1819">
                  <c:v>0.93122685185185183</c:v>
                </c:pt>
                <c:pt idx="1820">
                  <c:v>0.93125000000000002</c:v>
                </c:pt>
                <c:pt idx="1821">
                  <c:v>0.93126157407407406</c:v>
                </c:pt>
                <c:pt idx="1822">
                  <c:v>0.9312731481481481</c:v>
                </c:pt>
                <c:pt idx="1823">
                  <c:v>0.93128472222222225</c:v>
                </c:pt>
                <c:pt idx="1824">
                  <c:v>0.93129629629629629</c:v>
                </c:pt>
                <c:pt idx="1825">
                  <c:v>0.93130787037037033</c:v>
                </c:pt>
                <c:pt idx="1826">
                  <c:v>0.93131944444444448</c:v>
                </c:pt>
                <c:pt idx="1827">
                  <c:v>0.93133101851851852</c:v>
                </c:pt>
                <c:pt idx="1828">
                  <c:v>0.93134259259259256</c:v>
                </c:pt>
                <c:pt idx="1829">
                  <c:v>0.93135416666666671</c:v>
                </c:pt>
                <c:pt idx="1830">
                  <c:v>0.93136574074074074</c:v>
                </c:pt>
                <c:pt idx="1831">
                  <c:v>0.93137731481481478</c:v>
                </c:pt>
                <c:pt idx="1832">
                  <c:v>0.93138888888888893</c:v>
                </c:pt>
                <c:pt idx="1833">
                  <c:v>0.93140046296296297</c:v>
                </c:pt>
                <c:pt idx="1834">
                  <c:v>0.93141203703703701</c:v>
                </c:pt>
                <c:pt idx="1835">
                  <c:v>0.93142361111111116</c:v>
                </c:pt>
                <c:pt idx="1836">
                  <c:v>0.9314351851851852</c:v>
                </c:pt>
                <c:pt idx="1837">
                  <c:v>0.93144675925925924</c:v>
                </c:pt>
                <c:pt idx="1838">
                  <c:v>0.93146990740740743</c:v>
                </c:pt>
                <c:pt idx="1839">
                  <c:v>0.93148148148148147</c:v>
                </c:pt>
                <c:pt idx="1840">
                  <c:v>0.9314930555555555</c:v>
                </c:pt>
                <c:pt idx="1841">
                  <c:v>0.93150462962962965</c:v>
                </c:pt>
                <c:pt idx="1842">
                  <c:v>0.93151620370370369</c:v>
                </c:pt>
                <c:pt idx="1843">
                  <c:v>0.93152777777777773</c:v>
                </c:pt>
                <c:pt idx="1844">
                  <c:v>0.93153935185185188</c:v>
                </c:pt>
                <c:pt idx="1845">
                  <c:v>0.93155092592592592</c:v>
                </c:pt>
                <c:pt idx="1846">
                  <c:v>0.93156249999999996</c:v>
                </c:pt>
                <c:pt idx="1847">
                  <c:v>0.93157407407407411</c:v>
                </c:pt>
                <c:pt idx="1848">
                  <c:v>0.93158564814814815</c:v>
                </c:pt>
                <c:pt idx="1849">
                  <c:v>0.93159722222222219</c:v>
                </c:pt>
                <c:pt idx="1850">
                  <c:v>0.93160879629629634</c:v>
                </c:pt>
                <c:pt idx="1851">
                  <c:v>0.93162037037037038</c:v>
                </c:pt>
                <c:pt idx="1852">
                  <c:v>0.93163194444444442</c:v>
                </c:pt>
                <c:pt idx="1853">
                  <c:v>0.93164351851851857</c:v>
                </c:pt>
                <c:pt idx="1854">
                  <c:v>0.93166666666666664</c:v>
                </c:pt>
                <c:pt idx="1855">
                  <c:v>0.93166666666666664</c:v>
                </c:pt>
                <c:pt idx="1856">
                  <c:v>0.93168981481481483</c:v>
                </c:pt>
                <c:pt idx="1857">
                  <c:v>0.93170138888888887</c:v>
                </c:pt>
                <c:pt idx="1858">
                  <c:v>0.93171296296296291</c:v>
                </c:pt>
                <c:pt idx="1859">
                  <c:v>0.93172453703703706</c:v>
                </c:pt>
                <c:pt idx="1860">
                  <c:v>0.9317361111111111</c:v>
                </c:pt>
                <c:pt idx="1861">
                  <c:v>0.93174768518518514</c:v>
                </c:pt>
                <c:pt idx="1862">
                  <c:v>0.93175925925925929</c:v>
                </c:pt>
                <c:pt idx="1863">
                  <c:v>0.93177083333333333</c:v>
                </c:pt>
                <c:pt idx="1864">
                  <c:v>0.93178240740740736</c:v>
                </c:pt>
                <c:pt idx="1865">
                  <c:v>0.93179398148148151</c:v>
                </c:pt>
                <c:pt idx="1866">
                  <c:v>0.93180555555555555</c:v>
                </c:pt>
                <c:pt idx="1867">
                  <c:v>0.93181712962962959</c:v>
                </c:pt>
                <c:pt idx="1868">
                  <c:v>0.93182870370370374</c:v>
                </c:pt>
                <c:pt idx="1869">
                  <c:v>0.93185185185185182</c:v>
                </c:pt>
                <c:pt idx="1870">
                  <c:v>0.93185185185185182</c:v>
                </c:pt>
                <c:pt idx="1871">
                  <c:v>0.93187500000000001</c:v>
                </c:pt>
                <c:pt idx="1872">
                  <c:v>0.93188657407407405</c:v>
                </c:pt>
                <c:pt idx="1873">
                  <c:v>0.9318981481481482</c:v>
                </c:pt>
                <c:pt idx="1874">
                  <c:v>0.93190972222222224</c:v>
                </c:pt>
                <c:pt idx="1875">
                  <c:v>0.93192129629629628</c:v>
                </c:pt>
                <c:pt idx="1876">
                  <c:v>0.93193287037037043</c:v>
                </c:pt>
                <c:pt idx="1877">
                  <c:v>0.93194444444444446</c:v>
                </c:pt>
                <c:pt idx="1878">
                  <c:v>0.9319560185185185</c:v>
                </c:pt>
                <c:pt idx="1879">
                  <c:v>0.93196759259259254</c:v>
                </c:pt>
                <c:pt idx="1880">
                  <c:v>0.93197916666666669</c:v>
                </c:pt>
                <c:pt idx="1881">
                  <c:v>0.93199074074074073</c:v>
                </c:pt>
                <c:pt idx="1882">
                  <c:v>0.93200231481481477</c:v>
                </c:pt>
                <c:pt idx="1883">
                  <c:v>0.93201388888888892</c:v>
                </c:pt>
                <c:pt idx="1884">
                  <c:v>0.93202546296296296</c:v>
                </c:pt>
                <c:pt idx="1885">
                  <c:v>0.932037037037037</c:v>
                </c:pt>
                <c:pt idx="1886">
                  <c:v>0.93204861111111115</c:v>
                </c:pt>
                <c:pt idx="1887">
                  <c:v>0.93207175925925922</c:v>
                </c:pt>
                <c:pt idx="1888">
                  <c:v>0.93208333333333337</c:v>
                </c:pt>
                <c:pt idx="1889">
                  <c:v>0.93209490740740741</c:v>
                </c:pt>
                <c:pt idx="1890">
                  <c:v>0.93210648148148145</c:v>
                </c:pt>
                <c:pt idx="1891">
                  <c:v>0.9321180555555556</c:v>
                </c:pt>
                <c:pt idx="1892">
                  <c:v>0.93212962962962964</c:v>
                </c:pt>
                <c:pt idx="1893">
                  <c:v>0.93214120370370368</c:v>
                </c:pt>
                <c:pt idx="1894">
                  <c:v>0.93215277777777783</c:v>
                </c:pt>
                <c:pt idx="1895">
                  <c:v>0.93216435185185187</c:v>
                </c:pt>
                <c:pt idx="1896">
                  <c:v>0.93217592592592591</c:v>
                </c:pt>
                <c:pt idx="1897">
                  <c:v>0.93218749999999995</c:v>
                </c:pt>
                <c:pt idx="1898">
                  <c:v>0.9321990740740741</c:v>
                </c:pt>
                <c:pt idx="1899">
                  <c:v>0.93221064814814814</c:v>
                </c:pt>
                <c:pt idx="1900">
                  <c:v>0.93223379629629632</c:v>
                </c:pt>
                <c:pt idx="1901">
                  <c:v>0.93223379629629632</c:v>
                </c:pt>
                <c:pt idx="1902">
                  <c:v>0.9322569444444444</c:v>
                </c:pt>
                <c:pt idx="1903">
                  <c:v>0.93226851851851855</c:v>
                </c:pt>
                <c:pt idx="1904">
                  <c:v>0.93228009259259259</c:v>
                </c:pt>
                <c:pt idx="1905">
                  <c:v>0.93229166666666663</c:v>
                </c:pt>
                <c:pt idx="1906">
                  <c:v>0.93230324074074078</c:v>
                </c:pt>
                <c:pt idx="1907">
                  <c:v>0.93231481481481482</c:v>
                </c:pt>
                <c:pt idx="1908">
                  <c:v>0.93232638888888886</c:v>
                </c:pt>
                <c:pt idx="1909">
                  <c:v>0.93233796296296301</c:v>
                </c:pt>
                <c:pt idx="1910">
                  <c:v>0.93234953703703705</c:v>
                </c:pt>
                <c:pt idx="1911">
                  <c:v>0.93236111111111108</c:v>
                </c:pt>
                <c:pt idx="1912">
                  <c:v>0.93237268518518523</c:v>
                </c:pt>
                <c:pt idx="1913">
                  <c:v>0.93238425925925927</c:v>
                </c:pt>
                <c:pt idx="1914">
                  <c:v>0.93239583333333331</c:v>
                </c:pt>
                <c:pt idx="1915">
                  <c:v>0.93240740740740746</c:v>
                </c:pt>
                <c:pt idx="1916">
                  <c:v>0.9324189814814815</c:v>
                </c:pt>
                <c:pt idx="1917">
                  <c:v>0.93243055555555554</c:v>
                </c:pt>
                <c:pt idx="1918">
                  <c:v>0.93245370370370373</c:v>
                </c:pt>
                <c:pt idx="1919">
                  <c:v>0.93245370370370373</c:v>
                </c:pt>
                <c:pt idx="1920">
                  <c:v>0.93247685185185181</c:v>
                </c:pt>
                <c:pt idx="1921">
                  <c:v>0.93248842592592596</c:v>
                </c:pt>
                <c:pt idx="1922">
                  <c:v>0.9325</c:v>
                </c:pt>
                <c:pt idx="1923">
                  <c:v>0.93251157407407403</c:v>
                </c:pt>
                <c:pt idx="1924">
                  <c:v>0.93252314814814818</c:v>
                </c:pt>
                <c:pt idx="1925">
                  <c:v>0.93253472222222222</c:v>
                </c:pt>
                <c:pt idx="1926">
                  <c:v>0.93254629629629626</c:v>
                </c:pt>
                <c:pt idx="1927">
                  <c:v>0.93255787037037041</c:v>
                </c:pt>
                <c:pt idx="1928">
                  <c:v>0.93256944444444445</c:v>
                </c:pt>
                <c:pt idx="1929">
                  <c:v>0.93258101851851849</c:v>
                </c:pt>
                <c:pt idx="1930">
                  <c:v>0.93259259259259264</c:v>
                </c:pt>
                <c:pt idx="1931">
                  <c:v>0.93260416666666668</c:v>
                </c:pt>
                <c:pt idx="1932">
                  <c:v>0.93261574074074072</c:v>
                </c:pt>
                <c:pt idx="1933">
                  <c:v>0.93262731481481487</c:v>
                </c:pt>
                <c:pt idx="1934">
                  <c:v>0.93263888888888891</c:v>
                </c:pt>
                <c:pt idx="1935">
                  <c:v>0.93265046296296295</c:v>
                </c:pt>
                <c:pt idx="1936">
                  <c:v>0.93267361111111113</c:v>
                </c:pt>
                <c:pt idx="1937">
                  <c:v>0.93268518518518517</c:v>
                </c:pt>
                <c:pt idx="1938">
                  <c:v>0.93269675925925921</c:v>
                </c:pt>
                <c:pt idx="1939">
                  <c:v>0.93270833333333336</c:v>
                </c:pt>
                <c:pt idx="1940">
                  <c:v>0.9327199074074074</c:v>
                </c:pt>
                <c:pt idx="1941">
                  <c:v>0.93273148148148144</c:v>
                </c:pt>
                <c:pt idx="1942">
                  <c:v>0.93274305555555559</c:v>
                </c:pt>
                <c:pt idx="1943">
                  <c:v>0.93275462962962963</c:v>
                </c:pt>
                <c:pt idx="1944">
                  <c:v>0.93276620370370367</c:v>
                </c:pt>
                <c:pt idx="1945">
                  <c:v>0.93277777777777782</c:v>
                </c:pt>
                <c:pt idx="1946">
                  <c:v>0.93278935185185186</c:v>
                </c:pt>
                <c:pt idx="1947">
                  <c:v>0.93280092592592589</c:v>
                </c:pt>
                <c:pt idx="1948">
                  <c:v>0.93281250000000004</c:v>
                </c:pt>
                <c:pt idx="1949">
                  <c:v>0.93282407407407408</c:v>
                </c:pt>
                <c:pt idx="1950">
                  <c:v>0.93283564814814812</c:v>
                </c:pt>
                <c:pt idx="1951">
                  <c:v>0.93284722222222227</c:v>
                </c:pt>
                <c:pt idx="1952">
                  <c:v>0.93285879629629631</c:v>
                </c:pt>
                <c:pt idx="1953">
                  <c:v>0.93287037037037035</c:v>
                </c:pt>
                <c:pt idx="1954">
                  <c:v>0.93289351851851854</c:v>
                </c:pt>
                <c:pt idx="1955">
                  <c:v>0.93289351851851854</c:v>
                </c:pt>
                <c:pt idx="1956">
                  <c:v>0.93291666666666662</c:v>
                </c:pt>
                <c:pt idx="1957">
                  <c:v>0.93292824074074077</c:v>
                </c:pt>
                <c:pt idx="1958">
                  <c:v>0.93293981481481481</c:v>
                </c:pt>
                <c:pt idx="1959">
                  <c:v>0.93295138888888884</c:v>
                </c:pt>
                <c:pt idx="1960">
                  <c:v>0.93296296296296299</c:v>
                </c:pt>
                <c:pt idx="1961">
                  <c:v>0.93297453703703703</c:v>
                </c:pt>
                <c:pt idx="1962">
                  <c:v>0.93298611111111107</c:v>
                </c:pt>
                <c:pt idx="1963">
                  <c:v>0.93299768518518522</c:v>
                </c:pt>
                <c:pt idx="1964">
                  <c:v>0.93300925925925926</c:v>
                </c:pt>
                <c:pt idx="1965">
                  <c:v>0.9330208333333333</c:v>
                </c:pt>
                <c:pt idx="1966">
                  <c:v>0.93303240740740745</c:v>
                </c:pt>
                <c:pt idx="1967">
                  <c:v>0.93304398148148149</c:v>
                </c:pt>
                <c:pt idx="1968">
                  <c:v>0.93305555555555553</c:v>
                </c:pt>
                <c:pt idx="1969">
                  <c:v>0.93306712962962968</c:v>
                </c:pt>
                <c:pt idx="1970">
                  <c:v>0.93307870370370372</c:v>
                </c:pt>
                <c:pt idx="1971">
                  <c:v>0.93309027777777775</c:v>
                </c:pt>
                <c:pt idx="1972">
                  <c:v>0.93311342592592594</c:v>
                </c:pt>
                <c:pt idx="1973">
                  <c:v>0.93311342592592594</c:v>
                </c:pt>
                <c:pt idx="1974">
                  <c:v>0.93313657407407402</c:v>
                </c:pt>
                <c:pt idx="1975">
                  <c:v>0.93314814814814817</c:v>
                </c:pt>
                <c:pt idx="1976">
                  <c:v>0.93315972222222221</c:v>
                </c:pt>
                <c:pt idx="1977">
                  <c:v>0.93317129629629625</c:v>
                </c:pt>
                <c:pt idx="1978">
                  <c:v>0.9331828703703704</c:v>
                </c:pt>
                <c:pt idx="1979">
                  <c:v>0.93319444444444444</c:v>
                </c:pt>
                <c:pt idx="1980">
                  <c:v>0.93320601851851848</c:v>
                </c:pt>
                <c:pt idx="1981">
                  <c:v>0.93321759259259263</c:v>
                </c:pt>
                <c:pt idx="1982">
                  <c:v>0.93322916666666667</c:v>
                </c:pt>
                <c:pt idx="1983">
                  <c:v>0.9332407407407407</c:v>
                </c:pt>
                <c:pt idx="1984">
                  <c:v>0.93325231481481485</c:v>
                </c:pt>
                <c:pt idx="1985">
                  <c:v>0.93326388888888889</c:v>
                </c:pt>
                <c:pt idx="1986">
                  <c:v>0.93327546296296293</c:v>
                </c:pt>
                <c:pt idx="1987">
                  <c:v>0.93328703703703708</c:v>
                </c:pt>
                <c:pt idx="1988">
                  <c:v>0.93329861111111112</c:v>
                </c:pt>
                <c:pt idx="1989">
                  <c:v>0.93331018518518516</c:v>
                </c:pt>
                <c:pt idx="1990">
                  <c:v>0.93333333333333335</c:v>
                </c:pt>
                <c:pt idx="1991">
                  <c:v>0.93334490740740739</c:v>
                </c:pt>
                <c:pt idx="1992">
                  <c:v>0.93335648148148154</c:v>
                </c:pt>
                <c:pt idx="1993">
                  <c:v>0.93337962962962961</c:v>
                </c:pt>
                <c:pt idx="1994">
                  <c:v>0.93339120370370365</c:v>
                </c:pt>
                <c:pt idx="1995">
                  <c:v>0.9334027777777778</c:v>
                </c:pt>
                <c:pt idx="1996">
                  <c:v>0.93341435185185184</c:v>
                </c:pt>
                <c:pt idx="1997">
                  <c:v>0.93342592592592588</c:v>
                </c:pt>
                <c:pt idx="1998">
                  <c:v>0.93343750000000003</c:v>
                </c:pt>
                <c:pt idx="1999">
                  <c:v>0.93344907407407407</c:v>
                </c:pt>
                <c:pt idx="2000">
                  <c:v>0.93346064814814811</c:v>
                </c:pt>
                <c:pt idx="2001">
                  <c:v>0.93347222222222226</c:v>
                </c:pt>
                <c:pt idx="2002">
                  <c:v>0.9334837962962963</c:v>
                </c:pt>
                <c:pt idx="2003">
                  <c:v>0.93349537037037034</c:v>
                </c:pt>
                <c:pt idx="2004">
                  <c:v>0.93351851851851853</c:v>
                </c:pt>
                <c:pt idx="2005">
                  <c:v>0.93351851851851853</c:v>
                </c:pt>
                <c:pt idx="2006">
                  <c:v>0.93354166666666671</c:v>
                </c:pt>
                <c:pt idx="2007">
                  <c:v>0.93355324074074075</c:v>
                </c:pt>
                <c:pt idx="2008">
                  <c:v>0.93356481481481479</c:v>
                </c:pt>
                <c:pt idx="2009">
                  <c:v>0.93357638888888894</c:v>
                </c:pt>
                <c:pt idx="2010">
                  <c:v>0.93358796296296298</c:v>
                </c:pt>
                <c:pt idx="2011">
                  <c:v>0.93359953703703702</c:v>
                </c:pt>
                <c:pt idx="2012">
                  <c:v>0.93361111111111106</c:v>
                </c:pt>
                <c:pt idx="2013">
                  <c:v>0.93362268518518521</c:v>
                </c:pt>
                <c:pt idx="2014">
                  <c:v>0.93363425925925925</c:v>
                </c:pt>
                <c:pt idx="2015">
                  <c:v>0.93364583333333329</c:v>
                </c:pt>
                <c:pt idx="2016">
                  <c:v>0.93365740740740744</c:v>
                </c:pt>
                <c:pt idx="2017">
                  <c:v>0.93366898148148147</c:v>
                </c:pt>
                <c:pt idx="2018">
                  <c:v>0.93368055555555551</c:v>
                </c:pt>
                <c:pt idx="2019">
                  <c:v>0.93369212962962966</c:v>
                </c:pt>
                <c:pt idx="2020">
                  <c:v>0.9337037037037037</c:v>
                </c:pt>
                <c:pt idx="2021">
                  <c:v>0.93372685185185189</c:v>
                </c:pt>
                <c:pt idx="2022">
                  <c:v>0.93373842592592593</c:v>
                </c:pt>
                <c:pt idx="2023">
                  <c:v>0.93374999999999997</c:v>
                </c:pt>
                <c:pt idx="2024">
                  <c:v>0.93376157407407412</c:v>
                </c:pt>
                <c:pt idx="2025">
                  <c:v>0.93377314814814816</c:v>
                </c:pt>
                <c:pt idx="2026">
                  <c:v>0.9337847222222222</c:v>
                </c:pt>
                <c:pt idx="2027">
                  <c:v>0.93379629629629635</c:v>
                </c:pt>
                <c:pt idx="2028">
                  <c:v>0.93380787037037039</c:v>
                </c:pt>
                <c:pt idx="2029">
                  <c:v>0.93381944444444442</c:v>
                </c:pt>
                <c:pt idx="2030">
                  <c:v>0.93383101851851846</c:v>
                </c:pt>
                <c:pt idx="2031">
                  <c:v>0.93384259259259261</c:v>
                </c:pt>
                <c:pt idx="2032">
                  <c:v>0.93385416666666665</c:v>
                </c:pt>
                <c:pt idx="2033">
                  <c:v>0.93386574074074069</c:v>
                </c:pt>
                <c:pt idx="2034">
                  <c:v>0.93387731481481484</c:v>
                </c:pt>
                <c:pt idx="2035">
                  <c:v>0.93390046296296292</c:v>
                </c:pt>
                <c:pt idx="2036">
                  <c:v>0.93390046296296292</c:v>
                </c:pt>
                <c:pt idx="2037">
                  <c:v>0.93392361111111111</c:v>
                </c:pt>
                <c:pt idx="2038">
                  <c:v>0.93393518518518515</c:v>
                </c:pt>
                <c:pt idx="2039">
                  <c:v>0.9339467592592593</c:v>
                </c:pt>
                <c:pt idx="2040">
                  <c:v>0.93395833333333333</c:v>
                </c:pt>
                <c:pt idx="2041">
                  <c:v>0.93396990740740737</c:v>
                </c:pt>
                <c:pt idx="2042">
                  <c:v>0.93398148148148152</c:v>
                </c:pt>
                <c:pt idx="2043">
                  <c:v>0.93399305555555556</c:v>
                </c:pt>
                <c:pt idx="2044">
                  <c:v>0.9340046296296296</c:v>
                </c:pt>
                <c:pt idx="2045">
                  <c:v>0.93401620370370375</c:v>
                </c:pt>
                <c:pt idx="2046">
                  <c:v>0.93402777777777779</c:v>
                </c:pt>
                <c:pt idx="2047">
                  <c:v>0.93403935185185183</c:v>
                </c:pt>
                <c:pt idx="2048">
                  <c:v>0.93405092592592598</c:v>
                </c:pt>
                <c:pt idx="2049">
                  <c:v>0.93406250000000002</c:v>
                </c:pt>
                <c:pt idx="2050">
                  <c:v>0.93407407407407406</c:v>
                </c:pt>
                <c:pt idx="2051">
                  <c:v>0.9340856481481481</c:v>
                </c:pt>
                <c:pt idx="2052">
                  <c:v>0.93410879629629628</c:v>
                </c:pt>
                <c:pt idx="2053">
                  <c:v>0.93412037037037032</c:v>
                </c:pt>
                <c:pt idx="2054">
                  <c:v>0.93413194444444447</c:v>
                </c:pt>
                <c:pt idx="2055">
                  <c:v>0.93414351851851851</c:v>
                </c:pt>
                <c:pt idx="2056">
                  <c:v>0.93415509259259255</c:v>
                </c:pt>
                <c:pt idx="2057">
                  <c:v>0.9341666666666667</c:v>
                </c:pt>
                <c:pt idx="2058">
                  <c:v>0.93417824074074074</c:v>
                </c:pt>
                <c:pt idx="2059">
                  <c:v>0.93418981481481478</c:v>
                </c:pt>
                <c:pt idx="2060">
                  <c:v>0.93420138888888893</c:v>
                </c:pt>
                <c:pt idx="2061">
                  <c:v>0.93421296296296297</c:v>
                </c:pt>
                <c:pt idx="2062">
                  <c:v>0.93422453703703701</c:v>
                </c:pt>
                <c:pt idx="2063">
                  <c:v>0.93423611111111116</c:v>
                </c:pt>
                <c:pt idx="2064">
                  <c:v>0.93424768518518519</c:v>
                </c:pt>
                <c:pt idx="2065">
                  <c:v>0.93425925925925923</c:v>
                </c:pt>
                <c:pt idx="2066">
                  <c:v>0.93427083333333338</c:v>
                </c:pt>
                <c:pt idx="2067">
                  <c:v>0.93428240740740742</c:v>
                </c:pt>
                <c:pt idx="2068">
                  <c:v>0.9343055555555555</c:v>
                </c:pt>
                <c:pt idx="2069">
                  <c:v>0.93431712962962965</c:v>
                </c:pt>
                <c:pt idx="2070">
                  <c:v>0.93432870370370369</c:v>
                </c:pt>
                <c:pt idx="2071">
                  <c:v>0.93434027777777773</c:v>
                </c:pt>
                <c:pt idx="2072">
                  <c:v>0.93435185185185188</c:v>
                </c:pt>
                <c:pt idx="2073">
                  <c:v>0.93436342592592592</c:v>
                </c:pt>
                <c:pt idx="2074">
                  <c:v>0.93437499999999996</c:v>
                </c:pt>
                <c:pt idx="2075">
                  <c:v>0.93438657407407411</c:v>
                </c:pt>
                <c:pt idx="2076">
                  <c:v>0.93439814814814814</c:v>
                </c:pt>
                <c:pt idx="2077">
                  <c:v>0.93440972222222218</c:v>
                </c:pt>
                <c:pt idx="2078">
                  <c:v>0.93442129629629633</c:v>
                </c:pt>
                <c:pt idx="2079">
                  <c:v>0.93443287037037037</c:v>
                </c:pt>
                <c:pt idx="2080">
                  <c:v>0.93444444444444441</c:v>
                </c:pt>
                <c:pt idx="2081">
                  <c:v>0.93445601851851856</c:v>
                </c:pt>
                <c:pt idx="2082">
                  <c:v>0.9344675925925926</c:v>
                </c:pt>
                <c:pt idx="2083">
                  <c:v>0.93447916666666664</c:v>
                </c:pt>
                <c:pt idx="2084">
                  <c:v>0.93449074074074079</c:v>
                </c:pt>
                <c:pt idx="2085">
                  <c:v>0.93450231481481483</c:v>
                </c:pt>
                <c:pt idx="2086">
                  <c:v>0.93452546296296302</c:v>
                </c:pt>
                <c:pt idx="2087">
                  <c:v>0.93453703703703705</c:v>
                </c:pt>
                <c:pt idx="2088">
                  <c:v>0.93454861111111109</c:v>
                </c:pt>
                <c:pt idx="2089">
                  <c:v>0.93456018518518513</c:v>
                </c:pt>
                <c:pt idx="2090">
                  <c:v>0.93457175925925928</c:v>
                </c:pt>
                <c:pt idx="2091">
                  <c:v>0.93458333333333332</c:v>
                </c:pt>
                <c:pt idx="2092">
                  <c:v>0.93459490740740736</c:v>
                </c:pt>
                <c:pt idx="2093">
                  <c:v>0.93460648148148151</c:v>
                </c:pt>
                <c:pt idx="2094">
                  <c:v>0.93461805555555555</c:v>
                </c:pt>
                <c:pt idx="2095">
                  <c:v>0.93462962962962959</c:v>
                </c:pt>
                <c:pt idx="2096">
                  <c:v>0.93464120370370374</c:v>
                </c:pt>
                <c:pt idx="2097">
                  <c:v>0.93465277777777778</c:v>
                </c:pt>
                <c:pt idx="2098">
                  <c:v>0.93466435185185182</c:v>
                </c:pt>
                <c:pt idx="2099">
                  <c:v>0.9346875</c:v>
                </c:pt>
                <c:pt idx="2100">
                  <c:v>0.9346875</c:v>
                </c:pt>
                <c:pt idx="2101">
                  <c:v>0.93471064814814819</c:v>
                </c:pt>
                <c:pt idx="2102">
                  <c:v>0.93472222222222223</c:v>
                </c:pt>
                <c:pt idx="2103">
                  <c:v>0.93473379629629627</c:v>
                </c:pt>
                <c:pt idx="2104">
                  <c:v>0.93474537037037042</c:v>
                </c:pt>
                <c:pt idx="2105">
                  <c:v>0.93475694444444446</c:v>
                </c:pt>
                <c:pt idx="2106">
                  <c:v>0.9347685185185185</c:v>
                </c:pt>
                <c:pt idx="2107">
                  <c:v>0.93478009259259254</c:v>
                </c:pt>
                <c:pt idx="2108">
                  <c:v>0.93479166666666669</c:v>
                </c:pt>
                <c:pt idx="2109">
                  <c:v>0.93480324074074073</c:v>
                </c:pt>
                <c:pt idx="2110">
                  <c:v>0.93481481481481477</c:v>
                </c:pt>
                <c:pt idx="2111">
                  <c:v>0.93482638888888892</c:v>
                </c:pt>
                <c:pt idx="2112">
                  <c:v>0.93483796296296295</c:v>
                </c:pt>
                <c:pt idx="2113">
                  <c:v>0.93484953703703699</c:v>
                </c:pt>
                <c:pt idx="2114">
                  <c:v>0.93486111111111114</c:v>
                </c:pt>
                <c:pt idx="2115">
                  <c:v>0.93487268518518518</c:v>
                </c:pt>
                <c:pt idx="2116">
                  <c:v>0.93488425925925922</c:v>
                </c:pt>
                <c:pt idx="2117">
                  <c:v>0.93489583333333337</c:v>
                </c:pt>
                <c:pt idx="2118">
                  <c:v>0.93490740740740741</c:v>
                </c:pt>
                <c:pt idx="2119">
                  <c:v>0.93491898148148145</c:v>
                </c:pt>
                <c:pt idx="2120">
                  <c:v>0.93494212962962964</c:v>
                </c:pt>
                <c:pt idx="2121">
                  <c:v>0.93495370370370368</c:v>
                </c:pt>
                <c:pt idx="2122">
                  <c:v>0.93496527777777783</c:v>
                </c:pt>
                <c:pt idx="2123">
                  <c:v>0.93497685185185186</c:v>
                </c:pt>
                <c:pt idx="2124">
                  <c:v>0.9349884259259259</c:v>
                </c:pt>
                <c:pt idx="2125">
                  <c:v>0.93500000000000005</c:v>
                </c:pt>
                <c:pt idx="2126">
                  <c:v>0.93501157407407409</c:v>
                </c:pt>
                <c:pt idx="2127">
                  <c:v>0.93502314814814813</c:v>
                </c:pt>
                <c:pt idx="2128">
                  <c:v>0.93503472222222217</c:v>
                </c:pt>
                <c:pt idx="2129">
                  <c:v>0.93504629629629632</c:v>
                </c:pt>
                <c:pt idx="2130">
                  <c:v>0.93505787037037036</c:v>
                </c:pt>
                <c:pt idx="2131">
                  <c:v>0.9350694444444444</c:v>
                </c:pt>
                <c:pt idx="2132">
                  <c:v>0.93508101851851855</c:v>
                </c:pt>
                <c:pt idx="2133">
                  <c:v>0.93509259259259259</c:v>
                </c:pt>
                <c:pt idx="2134">
                  <c:v>0.93510416666666663</c:v>
                </c:pt>
                <c:pt idx="2135">
                  <c:v>0.93511574074074078</c:v>
                </c:pt>
                <c:pt idx="2136">
                  <c:v>0.93512731481481481</c:v>
                </c:pt>
                <c:pt idx="2137">
                  <c:v>0.93513888888888885</c:v>
                </c:pt>
                <c:pt idx="2138">
                  <c:v>0.93516203703703704</c:v>
                </c:pt>
                <c:pt idx="2139">
                  <c:v>0.93517361111111108</c:v>
                </c:pt>
                <c:pt idx="2140">
                  <c:v>0.93518518518518523</c:v>
                </c:pt>
                <c:pt idx="2141">
                  <c:v>0.93519675925925927</c:v>
                </c:pt>
                <c:pt idx="2142">
                  <c:v>0.93520833333333331</c:v>
                </c:pt>
                <c:pt idx="2143">
                  <c:v>0.93521990740740746</c:v>
                </c:pt>
                <c:pt idx="2144">
                  <c:v>0.9352314814814815</c:v>
                </c:pt>
                <c:pt idx="2145">
                  <c:v>0.93524305555555554</c:v>
                </c:pt>
                <c:pt idx="2146">
                  <c:v>0.93525462962962957</c:v>
                </c:pt>
                <c:pt idx="2147">
                  <c:v>0.93526620370370372</c:v>
                </c:pt>
                <c:pt idx="2148">
                  <c:v>0.93527777777777776</c:v>
                </c:pt>
                <c:pt idx="2149">
                  <c:v>0.9352893518518518</c:v>
                </c:pt>
                <c:pt idx="2150">
                  <c:v>0.93530092592592595</c:v>
                </c:pt>
                <c:pt idx="2151">
                  <c:v>0.93531249999999999</c:v>
                </c:pt>
                <c:pt idx="2152">
                  <c:v>0.93532407407407403</c:v>
                </c:pt>
                <c:pt idx="2153">
                  <c:v>0.93533564814814818</c:v>
                </c:pt>
                <c:pt idx="2154">
                  <c:v>0.93534722222222222</c:v>
                </c:pt>
                <c:pt idx="2155">
                  <c:v>0.93535879629629626</c:v>
                </c:pt>
                <c:pt idx="2156">
                  <c:v>0.93538194444444445</c:v>
                </c:pt>
                <c:pt idx="2157">
                  <c:v>0.93538194444444445</c:v>
                </c:pt>
                <c:pt idx="2158">
                  <c:v>0.93540509259259264</c:v>
                </c:pt>
                <c:pt idx="2159">
                  <c:v>0.93541666666666667</c:v>
                </c:pt>
                <c:pt idx="2160">
                  <c:v>0.93542824074074071</c:v>
                </c:pt>
                <c:pt idx="2161">
                  <c:v>0.93543981481481486</c:v>
                </c:pt>
                <c:pt idx="2162">
                  <c:v>0.9354513888888889</c:v>
                </c:pt>
                <c:pt idx="2163">
                  <c:v>0.93546296296296294</c:v>
                </c:pt>
                <c:pt idx="2164">
                  <c:v>0.93547453703703709</c:v>
                </c:pt>
                <c:pt idx="2165">
                  <c:v>0.93548611111111113</c:v>
                </c:pt>
                <c:pt idx="2166">
                  <c:v>0.93549768518518517</c:v>
                </c:pt>
                <c:pt idx="2167">
                  <c:v>0.93550925925925921</c:v>
                </c:pt>
                <c:pt idx="2168">
                  <c:v>0.93552083333333336</c:v>
                </c:pt>
                <c:pt idx="2169">
                  <c:v>0.9355324074074074</c:v>
                </c:pt>
                <c:pt idx="2170">
                  <c:v>0.93554398148148143</c:v>
                </c:pt>
                <c:pt idx="2171">
                  <c:v>0.93555555555555558</c:v>
                </c:pt>
                <c:pt idx="2172">
                  <c:v>0.93556712962962962</c:v>
                </c:pt>
                <c:pt idx="2173">
                  <c:v>0.93557870370370366</c:v>
                </c:pt>
                <c:pt idx="2174">
                  <c:v>0.93560185185185185</c:v>
                </c:pt>
                <c:pt idx="2175">
                  <c:v>0.93560185185185185</c:v>
                </c:pt>
                <c:pt idx="2176">
                  <c:v>0.93562500000000004</c:v>
                </c:pt>
                <c:pt idx="2177">
                  <c:v>0.93563657407407408</c:v>
                </c:pt>
                <c:pt idx="2178">
                  <c:v>0.93564814814814812</c:v>
                </c:pt>
                <c:pt idx="2179">
                  <c:v>0.93565972222222227</c:v>
                </c:pt>
                <c:pt idx="2180">
                  <c:v>0.93567129629629631</c:v>
                </c:pt>
                <c:pt idx="2181">
                  <c:v>0.93568287037037035</c:v>
                </c:pt>
                <c:pt idx="2182">
                  <c:v>0.9356944444444445</c:v>
                </c:pt>
                <c:pt idx="2183">
                  <c:v>0.93570601851851853</c:v>
                </c:pt>
                <c:pt idx="2184">
                  <c:v>0.93571759259259257</c:v>
                </c:pt>
                <c:pt idx="2185">
                  <c:v>0.93572916666666661</c:v>
                </c:pt>
                <c:pt idx="2186">
                  <c:v>0.93574074074074076</c:v>
                </c:pt>
                <c:pt idx="2187">
                  <c:v>0.9357523148148148</c:v>
                </c:pt>
                <c:pt idx="2188">
                  <c:v>0.93576388888888884</c:v>
                </c:pt>
                <c:pt idx="2189">
                  <c:v>0.93577546296296299</c:v>
                </c:pt>
                <c:pt idx="2190">
                  <c:v>0.93578703703703703</c:v>
                </c:pt>
                <c:pt idx="2191">
                  <c:v>0.93579861111111107</c:v>
                </c:pt>
                <c:pt idx="2192">
                  <c:v>0.93582175925925926</c:v>
                </c:pt>
                <c:pt idx="2193">
                  <c:v>0.93582175925925926</c:v>
                </c:pt>
                <c:pt idx="2194">
                  <c:v>0.93584490740740744</c:v>
                </c:pt>
                <c:pt idx="2195">
                  <c:v>0.93585648148148148</c:v>
                </c:pt>
                <c:pt idx="2196">
                  <c:v>0.93586805555555552</c:v>
                </c:pt>
                <c:pt idx="2197">
                  <c:v>0.93587962962962967</c:v>
                </c:pt>
                <c:pt idx="2198">
                  <c:v>0.93589120370370371</c:v>
                </c:pt>
                <c:pt idx="2199">
                  <c:v>0.93590277777777775</c:v>
                </c:pt>
                <c:pt idx="2200">
                  <c:v>0.9359143518518519</c:v>
                </c:pt>
                <c:pt idx="2201">
                  <c:v>0.93592592592592594</c:v>
                </c:pt>
                <c:pt idx="2202">
                  <c:v>0.93593749999999998</c:v>
                </c:pt>
                <c:pt idx="2203">
                  <c:v>0.93594907407407413</c:v>
                </c:pt>
                <c:pt idx="2204">
                  <c:v>0.93596064814814817</c:v>
                </c:pt>
                <c:pt idx="2205">
                  <c:v>0.93597222222222221</c:v>
                </c:pt>
                <c:pt idx="2206">
                  <c:v>0.93598379629629624</c:v>
                </c:pt>
                <c:pt idx="2207">
                  <c:v>0.93599537037037039</c:v>
                </c:pt>
                <c:pt idx="2208">
                  <c:v>0.93600694444444443</c:v>
                </c:pt>
                <c:pt idx="2209">
                  <c:v>0.93601851851851847</c:v>
                </c:pt>
                <c:pt idx="2210">
                  <c:v>0.93604166666666666</c:v>
                </c:pt>
                <c:pt idx="2211">
                  <c:v>0.93604166666666666</c:v>
                </c:pt>
                <c:pt idx="2212">
                  <c:v>0.93606481481481485</c:v>
                </c:pt>
                <c:pt idx="2213">
                  <c:v>0.93607638888888889</c:v>
                </c:pt>
                <c:pt idx="2214">
                  <c:v>0.93608796296296293</c:v>
                </c:pt>
                <c:pt idx="2215">
                  <c:v>0.93609953703703708</c:v>
                </c:pt>
                <c:pt idx="2216">
                  <c:v>0.93611111111111112</c:v>
                </c:pt>
                <c:pt idx="2217">
                  <c:v>0.93612268518518515</c:v>
                </c:pt>
                <c:pt idx="2218">
                  <c:v>0.9361342592592593</c:v>
                </c:pt>
                <c:pt idx="2219">
                  <c:v>0.93614583333333334</c:v>
                </c:pt>
                <c:pt idx="2220">
                  <c:v>0.93615740740740738</c:v>
                </c:pt>
                <c:pt idx="2221">
                  <c:v>0.93616898148148153</c:v>
                </c:pt>
                <c:pt idx="2222">
                  <c:v>0.93618055555555557</c:v>
                </c:pt>
                <c:pt idx="2223">
                  <c:v>0.93619212962962961</c:v>
                </c:pt>
                <c:pt idx="2224">
                  <c:v>0.93620370370370365</c:v>
                </c:pt>
                <c:pt idx="2225">
                  <c:v>0.9362152777777778</c:v>
                </c:pt>
                <c:pt idx="2226">
                  <c:v>0.93622685185185184</c:v>
                </c:pt>
                <c:pt idx="2227">
                  <c:v>0.93623842592592588</c:v>
                </c:pt>
                <c:pt idx="2228">
                  <c:v>0.93626157407407407</c:v>
                </c:pt>
                <c:pt idx="2229">
                  <c:v>0.93626157407407407</c:v>
                </c:pt>
                <c:pt idx="2230">
                  <c:v>0.93628472222222225</c:v>
                </c:pt>
                <c:pt idx="2231">
                  <c:v>0.93629629629629629</c:v>
                </c:pt>
                <c:pt idx="2232">
                  <c:v>0.93630787037037033</c:v>
                </c:pt>
                <c:pt idx="2233">
                  <c:v>0.93631944444444448</c:v>
                </c:pt>
                <c:pt idx="2234">
                  <c:v>0.93633101851851852</c:v>
                </c:pt>
                <c:pt idx="2235">
                  <c:v>0.93634259259259256</c:v>
                </c:pt>
                <c:pt idx="2236">
                  <c:v>0.93635416666666671</c:v>
                </c:pt>
                <c:pt idx="2237">
                  <c:v>0.93636574074074075</c:v>
                </c:pt>
                <c:pt idx="2238">
                  <c:v>0.93637731481481479</c:v>
                </c:pt>
                <c:pt idx="2239">
                  <c:v>0.93638888888888894</c:v>
                </c:pt>
                <c:pt idx="2240">
                  <c:v>0.93640046296296298</c:v>
                </c:pt>
                <c:pt idx="2241">
                  <c:v>0.93641203703703701</c:v>
                </c:pt>
                <c:pt idx="2242">
                  <c:v>0.93642361111111116</c:v>
                </c:pt>
                <c:pt idx="2243">
                  <c:v>0.9364351851851852</c:v>
                </c:pt>
                <c:pt idx="2244">
                  <c:v>0.93644675925925924</c:v>
                </c:pt>
                <c:pt idx="2245">
                  <c:v>0.93645833333333328</c:v>
                </c:pt>
                <c:pt idx="2246">
                  <c:v>0.93648148148148147</c:v>
                </c:pt>
                <c:pt idx="2247">
                  <c:v>0.93648148148148147</c:v>
                </c:pt>
                <c:pt idx="2248">
                  <c:v>0.93650462962962966</c:v>
                </c:pt>
                <c:pt idx="2249">
                  <c:v>0.9365162037037037</c:v>
                </c:pt>
                <c:pt idx="2250">
                  <c:v>0.93652777777777774</c:v>
                </c:pt>
                <c:pt idx="2251">
                  <c:v>0.93653935185185189</c:v>
                </c:pt>
                <c:pt idx="2252">
                  <c:v>0.93655092592592593</c:v>
                </c:pt>
                <c:pt idx="2253">
                  <c:v>0.93656249999999996</c:v>
                </c:pt>
                <c:pt idx="2254">
                  <c:v>0.93657407407407411</c:v>
                </c:pt>
                <c:pt idx="2255">
                  <c:v>0.93658564814814815</c:v>
                </c:pt>
                <c:pt idx="2256">
                  <c:v>0.93659722222222219</c:v>
                </c:pt>
                <c:pt idx="2257">
                  <c:v>0.93660879629629634</c:v>
                </c:pt>
                <c:pt idx="2258">
                  <c:v>0.93662037037037038</c:v>
                </c:pt>
                <c:pt idx="2259">
                  <c:v>0.93663194444444442</c:v>
                </c:pt>
                <c:pt idx="2260">
                  <c:v>0.93664351851851857</c:v>
                </c:pt>
                <c:pt idx="2261">
                  <c:v>0.93665509259259261</c:v>
                </c:pt>
                <c:pt idx="2262">
                  <c:v>0.93666666666666665</c:v>
                </c:pt>
                <c:pt idx="2263">
                  <c:v>0.93667824074074069</c:v>
                </c:pt>
                <c:pt idx="2264">
                  <c:v>0.93670138888888888</c:v>
                </c:pt>
                <c:pt idx="2265">
                  <c:v>0.93670138888888888</c:v>
                </c:pt>
                <c:pt idx="2266">
                  <c:v>0.93672453703703706</c:v>
                </c:pt>
                <c:pt idx="2267">
                  <c:v>0.9367361111111111</c:v>
                </c:pt>
                <c:pt idx="2268">
                  <c:v>0.93674768518518514</c:v>
                </c:pt>
                <c:pt idx="2269">
                  <c:v>0.93675925925925929</c:v>
                </c:pt>
                <c:pt idx="2270">
                  <c:v>0.93677083333333333</c:v>
                </c:pt>
                <c:pt idx="2271">
                  <c:v>0.93678240740740737</c:v>
                </c:pt>
                <c:pt idx="2272">
                  <c:v>0.93679398148148152</c:v>
                </c:pt>
                <c:pt idx="2273">
                  <c:v>0.93680555555555556</c:v>
                </c:pt>
                <c:pt idx="2274">
                  <c:v>0.9368171296296296</c:v>
                </c:pt>
                <c:pt idx="2275">
                  <c:v>0.93682870370370375</c:v>
                </c:pt>
                <c:pt idx="2276">
                  <c:v>0.93684027777777779</c:v>
                </c:pt>
                <c:pt idx="2277">
                  <c:v>0.93685185185185182</c:v>
                </c:pt>
                <c:pt idx="2278">
                  <c:v>0.93686342592592597</c:v>
                </c:pt>
                <c:pt idx="2279">
                  <c:v>0.93687500000000001</c:v>
                </c:pt>
                <c:pt idx="2280">
                  <c:v>0.93688657407407405</c:v>
                </c:pt>
                <c:pt idx="2281">
                  <c:v>0.9368981481481482</c:v>
                </c:pt>
                <c:pt idx="2282">
                  <c:v>0.93692129629629628</c:v>
                </c:pt>
                <c:pt idx="2283">
                  <c:v>0.93693287037037032</c:v>
                </c:pt>
                <c:pt idx="2284">
                  <c:v>0.93694444444444447</c:v>
                </c:pt>
                <c:pt idx="2285">
                  <c:v>0.93695601851851851</c:v>
                </c:pt>
                <c:pt idx="2286">
                  <c:v>0.93696759259259255</c:v>
                </c:pt>
                <c:pt idx="2287">
                  <c:v>0.9369791666666667</c:v>
                </c:pt>
                <c:pt idx="2288">
                  <c:v>0.93699074074074074</c:v>
                </c:pt>
                <c:pt idx="2289">
                  <c:v>0.93700231481481477</c:v>
                </c:pt>
                <c:pt idx="2290">
                  <c:v>0.93701388888888892</c:v>
                </c:pt>
                <c:pt idx="2291">
                  <c:v>0.93702546296296296</c:v>
                </c:pt>
                <c:pt idx="2292">
                  <c:v>0.937037037037037</c:v>
                </c:pt>
                <c:pt idx="2293">
                  <c:v>0.93704861111111115</c:v>
                </c:pt>
                <c:pt idx="2294">
                  <c:v>0.93706018518518519</c:v>
                </c:pt>
                <c:pt idx="2295">
                  <c:v>0.93707175925925923</c:v>
                </c:pt>
                <c:pt idx="2296">
                  <c:v>0.93708333333333338</c:v>
                </c:pt>
                <c:pt idx="2297">
                  <c:v>0.93709490740740742</c:v>
                </c:pt>
                <c:pt idx="2298">
                  <c:v>0.93710648148148146</c:v>
                </c:pt>
                <c:pt idx="2299">
                  <c:v>0.93711805555555561</c:v>
                </c:pt>
                <c:pt idx="2300">
                  <c:v>0.93714120370370368</c:v>
                </c:pt>
                <c:pt idx="2301">
                  <c:v>0.93715277777777772</c:v>
                </c:pt>
                <c:pt idx="2302">
                  <c:v>0.93716435185185187</c:v>
                </c:pt>
                <c:pt idx="2303">
                  <c:v>0.93717592592592591</c:v>
                </c:pt>
                <c:pt idx="2304">
                  <c:v>0.93718749999999995</c:v>
                </c:pt>
                <c:pt idx="2305">
                  <c:v>0.9371990740740741</c:v>
                </c:pt>
                <c:pt idx="2306">
                  <c:v>0.93721064814814814</c:v>
                </c:pt>
                <c:pt idx="2307">
                  <c:v>0.93722222222222218</c:v>
                </c:pt>
                <c:pt idx="2308">
                  <c:v>0.93723379629629633</c:v>
                </c:pt>
                <c:pt idx="2309">
                  <c:v>0.93724537037037037</c:v>
                </c:pt>
                <c:pt idx="2310">
                  <c:v>0.93725694444444441</c:v>
                </c:pt>
                <c:pt idx="2311">
                  <c:v>0.93726851851851856</c:v>
                </c:pt>
                <c:pt idx="2312">
                  <c:v>0.9372800925925926</c:v>
                </c:pt>
                <c:pt idx="2313">
                  <c:v>0.93729166666666663</c:v>
                </c:pt>
                <c:pt idx="2314">
                  <c:v>0.93730324074074078</c:v>
                </c:pt>
                <c:pt idx="2315">
                  <c:v>0.93731481481481482</c:v>
                </c:pt>
                <c:pt idx="2316">
                  <c:v>0.93732638888888886</c:v>
                </c:pt>
                <c:pt idx="2317">
                  <c:v>0.93733796296296301</c:v>
                </c:pt>
                <c:pt idx="2318">
                  <c:v>0.93736111111111109</c:v>
                </c:pt>
                <c:pt idx="2319">
                  <c:v>0.93737268518518524</c:v>
                </c:pt>
                <c:pt idx="2320">
                  <c:v>0.93738425925925928</c:v>
                </c:pt>
                <c:pt idx="2321">
                  <c:v>0.93739583333333332</c:v>
                </c:pt>
                <c:pt idx="2322">
                  <c:v>0.93740740740740736</c:v>
                </c:pt>
                <c:pt idx="2323">
                  <c:v>0.93741898148148151</c:v>
                </c:pt>
                <c:pt idx="2324">
                  <c:v>0.93743055555555554</c:v>
                </c:pt>
                <c:pt idx="2325">
                  <c:v>0.93744212962962958</c:v>
                </c:pt>
                <c:pt idx="2326">
                  <c:v>0.93745370370370373</c:v>
                </c:pt>
                <c:pt idx="2327">
                  <c:v>0.93746527777777777</c:v>
                </c:pt>
                <c:pt idx="2328">
                  <c:v>0.93747685185185181</c:v>
                </c:pt>
                <c:pt idx="2329">
                  <c:v>0.93748842592592596</c:v>
                </c:pt>
                <c:pt idx="2330">
                  <c:v>0.9375</c:v>
                </c:pt>
                <c:pt idx="2331">
                  <c:v>0.93751157407407404</c:v>
                </c:pt>
                <c:pt idx="2332">
                  <c:v>0.93752314814814819</c:v>
                </c:pt>
                <c:pt idx="2333">
                  <c:v>0.93753472222222223</c:v>
                </c:pt>
                <c:pt idx="2334">
                  <c:v>0.93754629629629627</c:v>
                </c:pt>
                <c:pt idx="2335">
                  <c:v>0.93755787037037042</c:v>
                </c:pt>
                <c:pt idx="2336">
                  <c:v>0.93758101851851849</c:v>
                </c:pt>
                <c:pt idx="2337">
                  <c:v>0.93759259259259264</c:v>
                </c:pt>
                <c:pt idx="2338">
                  <c:v>0.93760416666666668</c:v>
                </c:pt>
                <c:pt idx="2339">
                  <c:v>0.93761574074074072</c:v>
                </c:pt>
                <c:pt idx="2340">
                  <c:v>0.93762731481481476</c:v>
                </c:pt>
                <c:pt idx="2341">
                  <c:v>0.93763888888888891</c:v>
                </c:pt>
                <c:pt idx="2342">
                  <c:v>0.93765046296296295</c:v>
                </c:pt>
                <c:pt idx="2343">
                  <c:v>0.93766203703703699</c:v>
                </c:pt>
                <c:pt idx="2344">
                  <c:v>0.93767361111111114</c:v>
                </c:pt>
                <c:pt idx="2345">
                  <c:v>0.93768518518518518</c:v>
                </c:pt>
                <c:pt idx="2346">
                  <c:v>0.93769675925925922</c:v>
                </c:pt>
                <c:pt idx="2347">
                  <c:v>0.93770833333333337</c:v>
                </c:pt>
                <c:pt idx="2348">
                  <c:v>0.9377199074074074</c:v>
                </c:pt>
                <c:pt idx="2349">
                  <c:v>0.93773148148148144</c:v>
                </c:pt>
                <c:pt idx="2350">
                  <c:v>0.93774305555555559</c:v>
                </c:pt>
                <c:pt idx="2351">
                  <c:v>0.93775462962962963</c:v>
                </c:pt>
                <c:pt idx="2352">
                  <c:v>0.93777777777777782</c:v>
                </c:pt>
                <c:pt idx="2353">
                  <c:v>0.93777777777777782</c:v>
                </c:pt>
                <c:pt idx="2354">
                  <c:v>0.9378009259259259</c:v>
                </c:pt>
                <c:pt idx="2355">
                  <c:v>0.93781250000000005</c:v>
                </c:pt>
                <c:pt idx="2356">
                  <c:v>0.93782407407407409</c:v>
                </c:pt>
                <c:pt idx="2357">
                  <c:v>0.93783564814814813</c:v>
                </c:pt>
                <c:pt idx="2358">
                  <c:v>0.93784722222222228</c:v>
                </c:pt>
                <c:pt idx="2359">
                  <c:v>0.93785879629629632</c:v>
                </c:pt>
                <c:pt idx="2360">
                  <c:v>0.93787037037037035</c:v>
                </c:pt>
                <c:pt idx="2361">
                  <c:v>0.93788194444444439</c:v>
                </c:pt>
                <c:pt idx="2362">
                  <c:v>0.93789351851851854</c:v>
                </c:pt>
                <c:pt idx="2363">
                  <c:v>0.93790509259259258</c:v>
                </c:pt>
                <c:pt idx="2364">
                  <c:v>0.93791666666666662</c:v>
                </c:pt>
                <c:pt idx="2365">
                  <c:v>0.93792824074074077</c:v>
                </c:pt>
                <c:pt idx="2366">
                  <c:v>0.93793981481481481</c:v>
                </c:pt>
                <c:pt idx="2367">
                  <c:v>0.93795138888888885</c:v>
                </c:pt>
                <c:pt idx="2368">
                  <c:v>0.937962962962963</c:v>
                </c:pt>
                <c:pt idx="2369">
                  <c:v>0.93797453703703704</c:v>
                </c:pt>
                <c:pt idx="2370">
                  <c:v>0.93799768518518523</c:v>
                </c:pt>
                <c:pt idx="2371">
                  <c:v>0.93800925925925926</c:v>
                </c:pt>
                <c:pt idx="2372">
                  <c:v>0.9380208333333333</c:v>
                </c:pt>
                <c:pt idx="2373">
                  <c:v>0.93803240740740745</c:v>
                </c:pt>
                <c:pt idx="2374">
                  <c:v>0.93804398148148149</c:v>
                </c:pt>
                <c:pt idx="2375">
                  <c:v>0.93805555555555553</c:v>
                </c:pt>
                <c:pt idx="2376">
                  <c:v>0.93806712962962968</c:v>
                </c:pt>
                <c:pt idx="2377">
                  <c:v>0.93807870370370372</c:v>
                </c:pt>
                <c:pt idx="2378">
                  <c:v>0.93809027777777776</c:v>
                </c:pt>
                <c:pt idx="2379">
                  <c:v>0.9381018518518518</c:v>
                </c:pt>
                <c:pt idx="2380">
                  <c:v>0.93811342592592595</c:v>
                </c:pt>
                <c:pt idx="2381">
                  <c:v>0.93812499999999999</c:v>
                </c:pt>
                <c:pt idx="2382">
                  <c:v>0.93813657407407403</c:v>
                </c:pt>
                <c:pt idx="2383">
                  <c:v>0.93814814814814818</c:v>
                </c:pt>
                <c:pt idx="2384">
                  <c:v>0.93815972222222221</c:v>
                </c:pt>
                <c:pt idx="2385">
                  <c:v>0.93817129629629625</c:v>
                </c:pt>
                <c:pt idx="2386">
                  <c:v>0.9381828703703704</c:v>
                </c:pt>
                <c:pt idx="2387">
                  <c:v>0.93819444444444444</c:v>
                </c:pt>
                <c:pt idx="2388">
                  <c:v>0.93821759259259263</c:v>
                </c:pt>
                <c:pt idx="2389">
                  <c:v>0.93822916666666667</c:v>
                </c:pt>
                <c:pt idx="2390">
                  <c:v>0.93824074074074071</c:v>
                </c:pt>
                <c:pt idx="2391">
                  <c:v>0.93825231481481486</c:v>
                </c:pt>
                <c:pt idx="2392">
                  <c:v>0.9382638888888889</c:v>
                </c:pt>
                <c:pt idx="2393">
                  <c:v>0.93827546296296294</c:v>
                </c:pt>
                <c:pt idx="2394">
                  <c:v>0.93828703703703709</c:v>
                </c:pt>
                <c:pt idx="2395">
                  <c:v>0.93829861111111112</c:v>
                </c:pt>
                <c:pt idx="2396">
                  <c:v>0.93831018518518516</c:v>
                </c:pt>
                <c:pt idx="2397">
                  <c:v>0.93832175925925931</c:v>
                </c:pt>
                <c:pt idx="2398">
                  <c:v>0.93833333333333335</c:v>
                </c:pt>
                <c:pt idx="2399">
                  <c:v>0.93834490740740739</c:v>
                </c:pt>
                <c:pt idx="2400">
                  <c:v>0.93835648148148143</c:v>
                </c:pt>
                <c:pt idx="2401">
                  <c:v>0.93836805555555558</c:v>
                </c:pt>
                <c:pt idx="2402">
                  <c:v>0.93837962962962962</c:v>
                </c:pt>
                <c:pt idx="2403">
                  <c:v>0.93839120370370366</c:v>
                </c:pt>
                <c:pt idx="2404">
                  <c:v>0.93840277777777781</c:v>
                </c:pt>
                <c:pt idx="2405">
                  <c:v>0.93841435185185185</c:v>
                </c:pt>
                <c:pt idx="2406">
                  <c:v>0.93843750000000004</c:v>
                </c:pt>
                <c:pt idx="2407">
                  <c:v>0.93844907407407407</c:v>
                </c:pt>
                <c:pt idx="2408">
                  <c:v>0.93846064814814811</c:v>
                </c:pt>
                <c:pt idx="2409">
                  <c:v>0.93847222222222226</c:v>
                </c:pt>
                <c:pt idx="2410">
                  <c:v>0.9384837962962963</c:v>
                </c:pt>
                <c:pt idx="2411">
                  <c:v>0.93849537037037034</c:v>
                </c:pt>
                <c:pt idx="2412">
                  <c:v>0.93850694444444449</c:v>
                </c:pt>
                <c:pt idx="2413">
                  <c:v>0.93851851851851853</c:v>
                </c:pt>
                <c:pt idx="2414">
                  <c:v>0.93853009259259257</c:v>
                </c:pt>
                <c:pt idx="2415">
                  <c:v>0.93854166666666672</c:v>
                </c:pt>
                <c:pt idx="2416">
                  <c:v>0.93855324074074076</c:v>
                </c:pt>
                <c:pt idx="2417">
                  <c:v>0.9385648148148148</c:v>
                </c:pt>
                <c:pt idx="2418">
                  <c:v>0.93857638888888884</c:v>
                </c:pt>
                <c:pt idx="2419">
                  <c:v>0.93858796296296299</c:v>
                </c:pt>
                <c:pt idx="2420">
                  <c:v>0.93859953703703702</c:v>
                </c:pt>
                <c:pt idx="2421">
                  <c:v>0.93861111111111106</c:v>
                </c:pt>
                <c:pt idx="2422">
                  <c:v>0.93862268518518521</c:v>
                </c:pt>
                <c:pt idx="2423">
                  <c:v>0.93863425925925925</c:v>
                </c:pt>
                <c:pt idx="2424">
                  <c:v>0.93865740740740744</c:v>
                </c:pt>
                <c:pt idx="2425">
                  <c:v>0.93866898148148148</c:v>
                </c:pt>
                <c:pt idx="2426">
                  <c:v>0.93868055555555552</c:v>
                </c:pt>
                <c:pt idx="2427">
                  <c:v>0.93869212962962967</c:v>
                </c:pt>
                <c:pt idx="2428">
                  <c:v>0.93870370370370371</c:v>
                </c:pt>
                <c:pt idx="2429">
                  <c:v>0.93871527777777775</c:v>
                </c:pt>
                <c:pt idx="2430">
                  <c:v>0.9387268518518519</c:v>
                </c:pt>
                <c:pt idx="2431">
                  <c:v>0.93873842592592593</c:v>
                </c:pt>
                <c:pt idx="2432">
                  <c:v>0.93874999999999997</c:v>
                </c:pt>
                <c:pt idx="2433">
                  <c:v>0.93876157407407412</c:v>
                </c:pt>
                <c:pt idx="2434">
                  <c:v>0.93877314814814816</c:v>
                </c:pt>
                <c:pt idx="2435">
                  <c:v>0.9387847222222222</c:v>
                </c:pt>
                <c:pt idx="2436">
                  <c:v>0.93879629629629635</c:v>
                </c:pt>
                <c:pt idx="2437">
                  <c:v>0.93880787037037039</c:v>
                </c:pt>
                <c:pt idx="2438">
                  <c:v>0.93881944444444443</c:v>
                </c:pt>
                <c:pt idx="2439">
                  <c:v>0.93883101851851847</c:v>
                </c:pt>
                <c:pt idx="2440">
                  <c:v>0.93884259259259262</c:v>
                </c:pt>
                <c:pt idx="2441">
                  <c:v>0.93885416666666666</c:v>
                </c:pt>
                <c:pt idx="2442">
                  <c:v>0.93887731481481485</c:v>
                </c:pt>
                <c:pt idx="2443">
                  <c:v>0.93888888888888888</c:v>
                </c:pt>
                <c:pt idx="2444">
                  <c:v>0.93890046296296292</c:v>
                </c:pt>
                <c:pt idx="2445">
                  <c:v>0.93891203703703707</c:v>
                </c:pt>
                <c:pt idx="2446">
                  <c:v>0.93892361111111111</c:v>
                </c:pt>
                <c:pt idx="2447">
                  <c:v>0.93893518518518515</c:v>
                </c:pt>
                <c:pt idx="2448">
                  <c:v>0.9389467592592593</c:v>
                </c:pt>
                <c:pt idx="2449">
                  <c:v>0.93895833333333334</c:v>
                </c:pt>
                <c:pt idx="2450">
                  <c:v>0.93896990740740738</c:v>
                </c:pt>
                <c:pt idx="2451">
                  <c:v>0.93898148148148153</c:v>
                </c:pt>
                <c:pt idx="2452">
                  <c:v>0.93899305555555557</c:v>
                </c:pt>
                <c:pt idx="2453">
                  <c:v>0.93900462962962961</c:v>
                </c:pt>
                <c:pt idx="2454">
                  <c:v>0.93901620370370376</c:v>
                </c:pt>
                <c:pt idx="2455">
                  <c:v>0.93902777777777779</c:v>
                </c:pt>
                <c:pt idx="2456">
                  <c:v>0.93903935185185183</c:v>
                </c:pt>
                <c:pt idx="2457">
                  <c:v>0.93905092592592587</c:v>
                </c:pt>
                <c:pt idx="2458">
                  <c:v>0.93906250000000002</c:v>
                </c:pt>
                <c:pt idx="2459">
                  <c:v>0.93907407407407406</c:v>
                </c:pt>
                <c:pt idx="2460">
                  <c:v>0.93909722222222225</c:v>
                </c:pt>
                <c:pt idx="2461">
                  <c:v>0.93910879629629629</c:v>
                </c:pt>
                <c:pt idx="2462">
                  <c:v>0.93912037037037033</c:v>
                </c:pt>
                <c:pt idx="2463">
                  <c:v>0.93913194444444448</c:v>
                </c:pt>
                <c:pt idx="2464">
                  <c:v>0.93914351851851852</c:v>
                </c:pt>
                <c:pt idx="2465">
                  <c:v>0.93915509259259256</c:v>
                </c:pt>
                <c:pt idx="2466">
                  <c:v>0.93916666666666671</c:v>
                </c:pt>
                <c:pt idx="2467">
                  <c:v>0.93917824074074074</c:v>
                </c:pt>
                <c:pt idx="2468">
                  <c:v>0.93918981481481478</c:v>
                </c:pt>
                <c:pt idx="2469">
                  <c:v>0.93920138888888893</c:v>
                </c:pt>
                <c:pt idx="2470">
                  <c:v>0.93921296296296297</c:v>
                </c:pt>
                <c:pt idx="2471">
                  <c:v>0.93922453703703701</c:v>
                </c:pt>
                <c:pt idx="2472">
                  <c:v>0.93923611111111116</c:v>
                </c:pt>
                <c:pt idx="2473">
                  <c:v>0.9392476851851852</c:v>
                </c:pt>
                <c:pt idx="2474">
                  <c:v>0.93925925925925924</c:v>
                </c:pt>
                <c:pt idx="2475">
                  <c:v>0.93927083333333339</c:v>
                </c:pt>
                <c:pt idx="2476">
                  <c:v>0.93928240740740743</c:v>
                </c:pt>
                <c:pt idx="2477">
                  <c:v>0.93929398148148147</c:v>
                </c:pt>
                <c:pt idx="2478">
                  <c:v>0.93931712962962965</c:v>
                </c:pt>
                <c:pt idx="2479">
                  <c:v>0.93932870370370369</c:v>
                </c:pt>
                <c:pt idx="2480">
                  <c:v>0.93934027777777773</c:v>
                </c:pt>
                <c:pt idx="2481">
                  <c:v>0.93935185185185188</c:v>
                </c:pt>
                <c:pt idx="2482">
                  <c:v>0.93936342592592592</c:v>
                </c:pt>
                <c:pt idx="2483">
                  <c:v>0.93937499999999996</c:v>
                </c:pt>
                <c:pt idx="2484">
                  <c:v>0.93938657407407411</c:v>
                </c:pt>
                <c:pt idx="2485">
                  <c:v>0.93939814814814815</c:v>
                </c:pt>
                <c:pt idx="2486">
                  <c:v>0.93940972222222219</c:v>
                </c:pt>
                <c:pt idx="2487">
                  <c:v>0.93942129629629634</c:v>
                </c:pt>
                <c:pt idx="2488">
                  <c:v>0.93943287037037038</c:v>
                </c:pt>
                <c:pt idx="2489">
                  <c:v>0.93944444444444442</c:v>
                </c:pt>
                <c:pt idx="2490">
                  <c:v>0.93945601851851857</c:v>
                </c:pt>
                <c:pt idx="2491">
                  <c:v>0.9394675925925926</c:v>
                </c:pt>
                <c:pt idx="2492">
                  <c:v>0.93947916666666664</c:v>
                </c:pt>
                <c:pt idx="2493">
                  <c:v>0.93949074074074079</c:v>
                </c:pt>
                <c:pt idx="2494">
                  <c:v>0.93950231481481483</c:v>
                </c:pt>
                <c:pt idx="2495">
                  <c:v>0.93952546296296291</c:v>
                </c:pt>
                <c:pt idx="2496">
                  <c:v>0.93953703703703706</c:v>
                </c:pt>
                <c:pt idx="2497">
                  <c:v>0.9395486111111111</c:v>
                </c:pt>
                <c:pt idx="2498">
                  <c:v>0.93956018518518514</c:v>
                </c:pt>
                <c:pt idx="2499">
                  <c:v>0.93957175925925929</c:v>
                </c:pt>
                <c:pt idx="2500">
                  <c:v>0.93958333333333333</c:v>
                </c:pt>
                <c:pt idx="2501">
                  <c:v>0.93959490740740736</c:v>
                </c:pt>
                <c:pt idx="2502">
                  <c:v>0.93960648148148151</c:v>
                </c:pt>
                <c:pt idx="2503">
                  <c:v>0.93961805555555555</c:v>
                </c:pt>
                <c:pt idx="2504">
                  <c:v>0.93962962962962959</c:v>
                </c:pt>
                <c:pt idx="2505">
                  <c:v>0.93964120370370374</c:v>
                </c:pt>
                <c:pt idx="2506">
                  <c:v>0.93965277777777778</c:v>
                </c:pt>
                <c:pt idx="2507">
                  <c:v>0.93966435185185182</c:v>
                </c:pt>
                <c:pt idx="2508">
                  <c:v>0.93967592592592597</c:v>
                </c:pt>
                <c:pt idx="2509">
                  <c:v>0.93969907407407405</c:v>
                </c:pt>
                <c:pt idx="2510">
                  <c:v>0.93969907407407405</c:v>
                </c:pt>
                <c:pt idx="2511">
                  <c:v>0.93972222222222224</c:v>
                </c:pt>
                <c:pt idx="2512">
                  <c:v>0.93973379629629628</c:v>
                </c:pt>
                <c:pt idx="2513">
                  <c:v>0.93974537037037043</c:v>
                </c:pt>
                <c:pt idx="2514">
                  <c:v>0.93975694444444446</c:v>
                </c:pt>
                <c:pt idx="2515">
                  <c:v>0.9397685185185185</c:v>
                </c:pt>
                <c:pt idx="2516">
                  <c:v>0.93978009259259254</c:v>
                </c:pt>
                <c:pt idx="2517">
                  <c:v>0.93979166666666669</c:v>
                </c:pt>
                <c:pt idx="2518">
                  <c:v>0.93980324074074073</c:v>
                </c:pt>
                <c:pt idx="2519">
                  <c:v>0.93981481481481477</c:v>
                </c:pt>
                <c:pt idx="2520">
                  <c:v>0.93982638888888892</c:v>
                </c:pt>
                <c:pt idx="2521">
                  <c:v>0.93983796296296296</c:v>
                </c:pt>
                <c:pt idx="2522">
                  <c:v>0.939849537037037</c:v>
                </c:pt>
                <c:pt idx="2523">
                  <c:v>0.93986111111111115</c:v>
                </c:pt>
                <c:pt idx="2524">
                  <c:v>0.93987268518518519</c:v>
                </c:pt>
                <c:pt idx="2525">
                  <c:v>0.93988425925925922</c:v>
                </c:pt>
                <c:pt idx="2526">
                  <c:v>0.93989583333333337</c:v>
                </c:pt>
                <c:pt idx="2527">
                  <c:v>0.93991898148148145</c:v>
                </c:pt>
                <c:pt idx="2528">
                  <c:v>0.9399305555555556</c:v>
                </c:pt>
                <c:pt idx="2529">
                  <c:v>0.93994212962962964</c:v>
                </c:pt>
                <c:pt idx="2530">
                  <c:v>0.93995370370370368</c:v>
                </c:pt>
                <c:pt idx="2531">
                  <c:v>0.93996527777777783</c:v>
                </c:pt>
                <c:pt idx="2532">
                  <c:v>0.93997685185185187</c:v>
                </c:pt>
                <c:pt idx="2533">
                  <c:v>0.93998842592592591</c:v>
                </c:pt>
                <c:pt idx="2534">
                  <c:v>0.94</c:v>
                </c:pt>
                <c:pt idx="2535">
                  <c:v>0.9400115740740741</c:v>
                </c:pt>
                <c:pt idx="2536">
                  <c:v>0.94002314814814814</c:v>
                </c:pt>
                <c:pt idx="2537">
                  <c:v>0.94003472222222217</c:v>
                </c:pt>
                <c:pt idx="2538">
                  <c:v>0.94004629629629632</c:v>
                </c:pt>
                <c:pt idx="2539">
                  <c:v>0.94005787037037036</c:v>
                </c:pt>
                <c:pt idx="2540">
                  <c:v>0.9400694444444444</c:v>
                </c:pt>
                <c:pt idx="2541">
                  <c:v>0.94008101851851855</c:v>
                </c:pt>
                <c:pt idx="2542">
                  <c:v>0.94009259259259259</c:v>
                </c:pt>
                <c:pt idx="2543">
                  <c:v>0.94010416666666663</c:v>
                </c:pt>
                <c:pt idx="2544">
                  <c:v>0.94012731481481482</c:v>
                </c:pt>
                <c:pt idx="2545">
                  <c:v>0.94013888888888886</c:v>
                </c:pt>
                <c:pt idx="2546">
                  <c:v>0.94015046296296301</c:v>
                </c:pt>
                <c:pt idx="2547">
                  <c:v>0.94016203703703705</c:v>
                </c:pt>
                <c:pt idx="2548">
                  <c:v>0.94017361111111108</c:v>
                </c:pt>
                <c:pt idx="2549">
                  <c:v>0.94018518518518523</c:v>
                </c:pt>
                <c:pt idx="2550">
                  <c:v>0.94019675925925927</c:v>
                </c:pt>
                <c:pt idx="2551">
                  <c:v>0.94020833333333331</c:v>
                </c:pt>
                <c:pt idx="2552">
                  <c:v>0.94021990740740746</c:v>
                </c:pt>
                <c:pt idx="2553">
                  <c:v>0.9402314814814815</c:v>
                </c:pt>
                <c:pt idx="2554">
                  <c:v>0.94024305555555554</c:v>
                </c:pt>
                <c:pt idx="2555">
                  <c:v>0.94025462962962958</c:v>
                </c:pt>
                <c:pt idx="2556">
                  <c:v>0.94026620370370373</c:v>
                </c:pt>
                <c:pt idx="2557">
                  <c:v>0.94027777777777777</c:v>
                </c:pt>
                <c:pt idx="2558">
                  <c:v>0.94028935185185181</c:v>
                </c:pt>
                <c:pt idx="2559">
                  <c:v>0.94030092592592596</c:v>
                </c:pt>
                <c:pt idx="2560">
                  <c:v>0.94032407407407403</c:v>
                </c:pt>
                <c:pt idx="2561">
                  <c:v>0.94033564814814818</c:v>
                </c:pt>
                <c:pt idx="2562">
                  <c:v>0.94034722222222222</c:v>
                </c:pt>
                <c:pt idx="2563">
                  <c:v>0.94035879629629626</c:v>
                </c:pt>
                <c:pt idx="2564">
                  <c:v>0.94037037037037041</c:v>
                </c:pt>
                <c:pt idx="2565">
                  <c:v>0.94038194444444445</c:v>
                </c:pt>
                <c:pt idx="2566">
                  <c:v>0.94039351851851849</c:v>
                </c:pt>
                <c:pt idx="2567">
                  <c:v>0.94040509259259264</c:v>
                </c:pt>
                <c:pt idx="2568">
                  <c:v>0.94041666666666668</c:v>
                </c:pt>
                <c:pt idx="2569">
                  <c:v>0.94042824074074072</c:v>
                </c:pt>
                <c:pt idx="2570">
                  <c:v>0.94043981481481487</c:v>
                </c:pt>
                <c:pt idx="2571">
                  <c:v>0.94045138888888891</c:v>
                </c:pt>
                <c:pt idx="2572">
                  <c:v>0.94046296296296295</c:v>
                </c:pt>
                <c:pt idx="2573">
                  <c:v>0.94048611111111113</c:v>
                </c:pt>
                <c:pt idx="2574">
                  <c:v>0.94048611111111113</c:v>
                </c:pt>
                <c:pt idx="2575">
                  <c:v>0.94050925925925921</c:v>
                </c:pt>
                <c:pt idx="2576">
                  <c:v>0.94052083333333336</c:v>
                </c:pt>
                <c:pt idx="2577">
                  <c:v>0.9405324074074074</c:v>
                </c:pt>
                <c:pt idx="2578">
                  <c:v>0.94054398148148144</c:v>
                </c:pt>
                <c:pt idx="2579">
                  <c:v>0.94055555555555559</c:v>
                </c:pt>
                <c:pt idx="2580">
                  <c:v>0.94056712962962963</c:v>
                </c:pt>
                <c:pt idx="2581">
                  <c:v>0.94057870370370367</c:v>
                </c:pt>
                <c:pt idx="2582">
                  <c:v>0.94059027777777782</c:v>
                </c:pt>
                <c:pt idx="2583">
                  <c:v>0.94060185185185186</c:v>
                </c:pt>
                <c:pt idx="2584">
                  <c:v>0.94061342592592589</c:v>
                </c:pt>
                <c:pt idx="2585">
                  <c:v>0.94062500000000004</c:v>
                </c:pt>
                <c:pt idx="2586">
                  <c:v>0.94063657407407408</c:v>
                </c:pt>
                <c:pt idx="2587">
                  <c:v>0.94064814814814812</c:v>
                </c:pt>
                <c:pt idx="2588">
                  <c:v>0.94065972222222227</c:v>
                </c:pt>
                <c:pt idx="2589">
                  <c:v>0.94067129629629631</c:v>
                </c:pt>
                <c:pt idx="2590">
                  <c:v>0.94068287037037035</c:v>
                </c:pt>
                <c:pt idx="2591">
                  <c:v>0.94070601851851854</c:v>
                </c:pt>
                <c:pt idx="2592">
                  <c:v>0.94071759259259258</c:v>
                </c:pt>
                <c:pt idx="2593">
                  <c:v>0.94072916666666662</c:v>
                </c:pt>
                <c:pt idx="2594">
                  <c:v>0.94074074074074077</c:v>
                </c:pt>
                <c:pt idx="2595">
                  <c:v>0.94075231481481481</c:v>
                </c:pt>
                <c:pt idx="2596">
                  <c:v>0.94076388888888884</c:v>
                </c:pt>
                <c:pt idx="2597">
                  <c:v>0.94077546296296299</c:v>
                </c:pt>
                <c:pt idx="2598">
                  <c:v>0.94078703703703703</c:v>
                </c:pt>
                <c:pt idx="2599">
                  <c:v>0.94079861111111107</c:v>
                </c:pt>
                <c:pt idx="2600">
                  <c:v>0.94081018518518522</c:v>
                </c:pt>
                <c:pt idx="2601">
                  <c:v>0.94082175925925926</c:v>
                </c:pt>
                <c:pt idx="2602">
                  <c:v>0.9408333333333333</c:v>
                </c:pt>
                <c:pt idx="2603">
                  <c:v>0.94084490740740745</c:v>
                </c:pt>
                <c:pt idx="2604">
                  <c:v>0.94085648148148149</c:v>
                </c:pt>
                <c:pt idx="2605">
                  <c:v>0.94086805555555553</c:v>
                </c:pt>
                <c:pt idx="2606">
                  <c:v>0.94087962962962968</c:v>
                </c:pt>
                <c:pt idx="2607">
                  <c:v>0.94089120370370372</c:v>
                </c:pt>
                <c:pt idx="2608">
                  <c:v>0.94090277777777775</c:v>
                </c:pt>
                <c:pt idx="2609">
                  <c:v>0.94092592592592594</c:v>
                </c:pt>
                <c:pt idx="2610">
                  <c:v>0.94093749999999998</c:v>
                </c:pt>
                <c:pt idx="2611">
                  <c:v>0.94094907407407402</c:v>
                </c:pt>
                <c:pt idx="2612">
                  <c:v>0.94096064814814817</c:v>
                </c:pt>
                <c:pt idx="2613">
                  <c:v>0.94097222222222221</c:v>
                </c:pt>
                <c:pt idx="2614">
                  <c:v>0.94098379629629625</c:v>
                </c:pt>
                <c:pt idx="2615">
                  <c:v>0.9409953703703704</c:v>
                </c:pt>
                <c:pt idx="2616">
                  <c:v>0.94100694444444444</c:v>
                </c:pt>
                <c:pt idx="2617">
                  <c:v>0.94101851851851848</c:v>
                </c:pt>
                <c:pt idx="2618">
                  <c:v>0.94103009259259263</c:v>
                </c:pt>
                <c:pt idx="2619">
                  <c:v>0.94104166666666667</c:v>
                </c:pt>
                <c:pt idx="2620">
                  <c:v>0.9410532407407407</c:v>
                </c:pt>
                <c:pt idx="2621">
                  <c:v>0.94106481481481485</c:v>
                </c:pt>
                <c:pt idx="2622">
                  <c:v>0.94107638888888889</c:v>
                </c:pt>
                <c:pt idx="2623">
                  <c:v>0.94108796296296293</c:v>
                </c:pt>
                <c:pt idx="2624">
                  <c:v>0.94111111111111112</c:v>
                </c:pt>
                <c:pt idx="2625">
                  <c:v>0.94112268518518516</c:v>
                </c:pt>
                <c:pt idx="2626">
                  <c:v>0.94113425925925931</c:v>
                </c:pt>
                <c:pt idx="2627">
                  <c:v>0.94114583333333335</c:v>
                </c:pt>
                <c:pt idx="2628">
                  <c:v>0.94115740740740739</c:v>
                </c:pt>
                <c:pt idx="2629">
                  <c:v>0.94116898148148154</c:v>
                </c:pt>
                <c:pt idx="2630">
                  <c:v>0.94118055555555558</c:v>
                </c:pt>
                <c:pt idx="2631">
                  <c:v>0.94119212962962961</c:v>
                </c:pt>
                <c:pt idx="2632">
                  <c:v>0.94120370370370365</c:v>
                </c:pt>
                <c:pt idx="2633">
                  <c:v>0.9412152777777778</c:v>
                </c:pt>
                <c:pt idx="2634">
                  <c:v>0.94122685185185184</c:v>
                </c:pt>
                <c:pt idx="2635">
                  <c:v>0.94123842592592588</c:v>
                </c:pt>
                <c:pt idx="2636">
                  <c:v>0.94125000000000003</c:v>
                </c:pt>
                <c:pt idx="2637">
                  <c:v>0.94126157407407407</c:v>
                </c:pt>
                <c:pt idx="2638">
                  <c:v>0.94127314814814811</c:v>
                </c:pt>
                <c:pt idx="2639">
                  <c:v>0.94128472222222226</c:v>
                </c:pt>
                <c:pt idx="2640">
                  <c:v>0.9412962962962963</c:v>
                </c:pt>
                <c:pt idx="2641">
                  <c:v>0.94131944444444449</c:v>
                </c:pt>
                <c:pt idx="2642">
                  <c:v>0.94133101851851853</c:v>
                </c:pt>
                <c:pt idx="2643">
                  <c:v>0.94134259259259256</c:v>
                </c:pt>
                <c:pt idx="2644">
                  <c:v>0.94135416666666671</c:v>
                </c:pt>
                <c:pt idx="2645">
                  <c:v>0.94136574074074075</c:v>
                </c:pt>
                <c:pt idx="2646">
                  <c:v>0.94137731481481479</c:v>
                </c:pt>
                <c:pt idx="2647">
                  <c:v>0.94138888888888894</c:v>
                </c:pt>
                <c:pt idx="2648">
                  <c:v>0.94140046296296298</c:v>
                </c:pt>
                <c:pt idx="2649">
                  <c:v>0.94141203703703702</c:v>
                </c:pt>
                <c:pt idx="2650">
                  <c:v>0.94142361111111106</c:v>
                </c:pt>
                <c:pt idx="2651">
                  <c:v>0.94143518518518521</c:v>
                </c:pt>
                <c:pt idx="2652">
                  <c:v>0.94144675925925925</c:v>
                </c:pt>
                <c:pt idx="2653">
                  <c:v>0.94145833333333329</c:v>
                </c:pt>
                <c:pt idx="2654">
                  <c:v>0.94146990740740744</c:v>
                </c:pt>
                <c:pt idx="2655">
                  <c:v>0.94149305555555551</c:v>
                </c:pt>
                <c:pt idx="2656">
                  <c:v>0.94149305555555551</c:v>
                </c:pt>
                <c:pt idx="2657">
                  <c:v>0.9415162037037037</c:v>
                </c:pt>
                <c:pt idx="2658">
                  <c:v>0.94152777777777774</c:v>
                </c:pt>
                <c:pt idx="2659">
                  <c:v>0.94153935185185189</c:v>
                </c:pt>
                <c:pt idx="2660">
                  <c:v>0.94155092592592593</c:v>
                </c:pt>
                <c:pt idx="2661">
                  <c:v>0.94156249999999997</c:v>
                </c:pt>
                <c:pt idx="2662">
                  <c:v>0.94157407407407412</c:v>
                </c:pt>
                <c:pt idx="2663">
                  <c:v>0.94158564814814816</c:v>
                </c:pt>
                <c:pt idx="2664">
                  <c:v>0.9415972222222222</c:v>
                </c:pt>
                <c:pt idx="2665">
                  <c:v>0.94160879629629635</c:v>
                </c:pt>
                <c:pt idx="2666">
                  <c:v>0.94162037037037039</c:v>
                </c:pt>
                <c:pt idx="2667">
                  <c:v>0.94163194444444442</c:v>
                </c:pt>
                <c:pt idx="2668">
                  <c:v>0.94164351851851846</c:v>
                </c:pt>
                <c:pt idx="2669">
                  <c:v>0.94165509259259261</c:v>
                </c:pt>
                <c:pt idx="2670">
                  <c:v>0.94167824074074069</c:v>
                </c:pt>
                <c:pt idx="2671">
                  <c:v>0.94167824074074069</c:v>
                </c:pt>
                <c:pt idx="2672">
                  <c:v>0.94170138888888888</c:v>
                </c:pt>
                <c:pt idx="2673">
                  <c:v>0.94171296296296292</c:v>
                </c:pt>
                <c:pt idx="2674">
                  <c:v>0.94172453703703707</c:v>
                </c:pt>
                <c:pt idx="2675">
                  <c:v>0.94173611111111111</c:v>
                </c:pt>
                <c:pt idx="2676">
                  <c:v>0.94174768518518515</c:v>
                </c:pt>
                <c:pt idx="2677">
                  <c:v>0.9417592592592593</c:v>
                </c:pt>
                <c:pt idx="2678">
                  <c:v>0.94177083333333333</c:v>
                </c:pt>
                <c:pt idx="2679">
                  <c:v>0.94178240740740737</c:v>
                </c:pt>
                <c:pt idx="2680">
                  <c:v>0.94179398148148152</c:v>
                </c:pt>
                <c:pt idx="2681">
                  <c:v>0.94180555555555556</c:v>
                </c:pt>
                <c:pt idx="2682">
                  <c:v>0.9418171296296296</c:v>
                </c:pt>
                <c:pt idx="2683">
                  <c:v>0.94182870370370375</c:v>
                </c:pt>
                <c:pt idx="2684">
                  <c:v>0.94184027777777779</c:v>
                </c:pt>
                <c:pt idx="2685">
                  <c:v>0.94185185185185183</c:v>
                </c:pt>
                <c:pt idx="2686">
                  <c:v>0.94186342592592598</c:v>
                </c:pt>
                <c:pt idx="2687">
                  <c:v>0.94187500000000002</c:v>
                </c:pt>
                <c:pt idx="2688">
                  <c:v>0.9418981481481481</c:v>
                </c:pt>
                <c:pt idx="2689">
                  <c:v>0.94190972222222225</c:v>
                </c:pt>
                <c:pt idx="2690">
                  <c:v>0.94192129629629628</c:v>
                </c:pt>
                <c:pt idx="2691">
                  <c:v>0.94193287037037032</c:v>
                </c:pt>
                <c:pt idx="2692">
                  <c:v>0.94194444444444447</c:v>
                </c:pt>
                <c:pt idx="2693">
                  <c:v>0.94195601851851851</c:v>
                </c:pt>
                <c:pt idx="2694">
                  <c:v>0.94196759259259255</c:v>
                </c:pt>
                <c:pt idx="2695">
                  <c:v>0.9419791666666667</c:v>
                </c:pt>
                <c:pt idx="2696">
                  <c:v>0.94199074074074074</c:v>
                </c:pt>
                <c:pt idx="2697">
                  <c:v>0.94200231481481478</c:v>
                </c:pt>
                <c:pt idx="2698">
                  <c:v>0.94201388888888893</c:v>
                </c:pt>
                <c:pt idx="2699">
                  <c:v>0.94202546296296297</c:v>
                </c:pt>
                <c:pt idx="2700">
                  <c:v>0.94203703703703701</c:v>
                </c:pt>
                <c:pt idx="2701">
                  <c:v>0.94204861111111116</c:v>
                </c:pt>
                <c:pt idx="2702">
                  <c:v>0.94206018518518519</c:v>
                </c:pt>
                <c:pt idx="2703">
                  <c:v>0.94207175925925923</c:v>
                </c:pt>
                <c:pt idx="2704">
                  <c:v>0.94208333333333338</c:v>
                </c:pt>
                <c:pt idx="2705">
                  <c:v>0.94210648148148146</c:v>
                </c:pt>
                <c:pt idx="2706">
                  <c:v>0.9421180555555555</c:v>
                </c:pt>
                <c:pt idx="2707">
                  <c:v>0.94212962962962965</c:v>
                </c:pt>
                <c:pt idx="2708">
                  <c:v>0.94214120370370369</c:v>
                </c:pt>
                <c:pt idx="2709">
                  <c:v>0.94215277777777773</c:v>
                </c:pt>
                <c:pt idx="2710">
                  <c:v>0.94216435185185188</c:v>
                </c:pt>
                <c:pt idx="2711">
                  <c:v>0.94217592592592592</c:v>
                </c:pt>
                <c:pt idx="2712">
                  <c:v>0.94218749999999996</c:v>
                </c:pt>
                <c:pt idx="2713">
                  <c:v>0.94219907407407411</c:v>
                </c:pt>
                <c:pt idx="2714">
                  <c:v>0.94221064814814814</c:v>
                </c:pt>
                <c:pt idx="2715">
                  <c:v>0.94222222222222218</c:v>
                </c:pt>
                <c:pt idx="2716">
                  <c:v>0.94223379629629633</c:v>
                </c:pt>
                <c:pt idx="2717">
                  <c:v>0.94224537037037037</c:v>
                </c:pt>
                <c:pt idx="2718">
                  <c:v>0.94225694444444441</c:v>
                </c:pt>
                <c:pt idx="2719">
                  <c:v>0.9422800925925926</c:v>
                </c:pt>
                <c:pt idx="2720">
                  <c:v>0.9422800925925926</c:v>
                </c:pt>
                <c:pt idx="2721">
                  <c:v>0.94230324074074079</c:v>
                </c:pt>
                <c:pt idx="2722">
                  <c:v>0.94231481481481483</c:v>
                </c:pt>
                <c:pt idx="2723">
                  <c:v>0.94232638888888887</c:v>
                </c:pt>
                <c:pt idx="2724">
                  <c:v>0.94233796296296302</c:v>
                </c:pt>
                <c:pt idx="2725">
                  <c:v>0.94234953703703705</c:v>
                </c:pt>
                <c:pt idx="2726">
                  <c:v>0.94236111111111109</c:v>
                </c:pt>
                <c:pt idx="2727">
                  <c:v>0.94237268518518513</c:v>
                </c:pt>
                <c:pt idx="2728">
                  <c:v>0.94238425925925928</c:v>
                </c:pt>
                <c:pt idx="2729">
                  <c:v>0.94239583333333332</c:v>
                </c:pt>
                <c:pt idx="2730">
                  <c:v>0.94240740740740736</c:v>
                </c:pt>
                <c:pt idx="2731">
                  <c:v>0.94241898148148151</c:v>
                </c:pt>
                <c:pt idx="2732">
                  <c:v>0.94243055555555555</c:v>
                </c:pt>
                <c:pt idx="2733">
                  <c:v>0.94244212962962959</c:v>
                </c:pt>
                <c:pt idx="2734">
                  <c:v>0.94245370370370374</c:v>
                </c:pt>
                <c:pt idx="2735">
                  <c:v>0.94246527777777778</c:v>
                </c:pt>
                <c:pt idx="2736">
                  <c:v>0.94247685185185182</c:v>
                </c:pt>
                <c:pt idx="2737">
                  <c:v>0.9425</c:v>
                </c:pt>
                <c:pt idx="2738">
                  <c:v>0.94251157407407404</c:v>
                </c:pt>
                <c:pt idx="2739">
                  <c:v>0.94252314814814819</c:v>
                </c:pt>
                <c:pt idx="2740">
                  <c:v>0.94254629629629627</c:v>
                </c:pt>
                <c:pt idx="2741">
                  <c:v>0.94255787037037042</c:v>
                </c:pt>
                <c:pt idx="2742">
                  <c:v>0.94256944444444446</c:v>
                </c:pt>
                <c:pt idx="2743">
                  <c:v>0.9425810185185185</c:v>
                </c:pt>
                <c:pt idx="2744">
                  <c:v>0.94259259259259254</c:v>
                </c:pt>
                <c:pt idx="2745">
                  <c:v>0.94260416666666669</c:v>
                </c:pt>
                <c:pt idx="2746">
                  <c:v>0.94261574074074073</c:v>
                </c:pt>
                <c:pt idx="2747">
                  <c:v>0.94262731481481477</c:v>
                </c:pt>
                <c:pt idx="2748">
                  <c:v>0.94263888888888892</c:v>
                </c:pt>
                <c:pt idx="2749">
                  <c:v>0.94265046296296295</c:v>
                </c:pt>
                <c:pt idx="2750">
                  <c:v>0.94266203703703699</c:v>
                </c:pt>
                <c:pt idx="2751">
                  <c:v>0.94268518518518518</c:v>
                </c:pt>
                <c:pt idx="2752">
                  <c:v>0.94268518518518518</c:v>
                </c:pt>
                <c:pt idx="2753">
                  <c:v>0.94270833333333337</c:v>
                </c:pt>
                <c:pt idx="2754">
                  <c:v>0.94271990740740741</c:v>
                </c:pt>
                <c:pt idx="2755">
                  <c:v>0.94273148148148145</c:v>
                </c:pt>
                <c:pt idx="2756">
                  <c:v>0.9427430555555556</c:v>
                </c:pt>
                <c:pt idx="2757">
                  <c:v>0.94275462962962964</c:v>
                </c:pt>
                <c:pt idx="2758">
                  <c:v>0.94276620370370368</c:v>
                </c:pt>
                <c:pt idx="2759">
                  <c:v>0.94277777777777783</c:v>
                </c:pt>
                <c:pt idx="2760">
                  <c:v>0.94278935185185186</c:v>
                </c:pt>
                <c:pt idx="2761">
                  <c:v>0.9428009259259259</c:v>
                </c:pt>
                <c:pt idx="2762">
                  <c:v>0.94281250000000005</c:v>
                </c:pt>
                <c:pt idx="2763">
                  <c:v>0.94282407407407409</c:v>
                </c:pt>
                <c:pt idx="2764">
                  <c:v>0.94283564814814813</c:v>
                </c:pt>
                <c:pt idx="2765">
                  <c:v>0.94284722222222217</c:v>
                </c:pt>
                <c:pt idx="2766">
                  <c:v>0.94285879629629632</c:v>
                </c:pt>
                <c:pt idx="2767">
                  <c:v>0.94287037037037036</c:v>
                </c:pt>
                <c:pt idx="2768">
                  <c:v>0.9428819444444444</c:v>
                </c:pt>
                <c:pt idx="2769">
                  <c:v>0.94290509259259259</c:v>
                </c:pt>
                <c:pt idx="2770">
                  <c:v>0.94291666666666663</c:v>
                </c:pt>
                <c:pt idx="2771">
                  <c:v>0.94292824074074078</c:v>
                </c:pt>
                <c:pt idx="2772">
                  <c:v>0.94293981481481481</c:v>
                </c:pt>
                <c:pt idx="2773">
                  <c:v>0.94295138888888885</c:v>
                </c:pt>
                <c:pt idx="2774">
                  <c:v>0.942962962962963</c:v>
                </c:pt>
                <c:pt idx="2775">
                  <c:v>0.94297453703703704</c:v>
                </c:pt>
                <c:pt idx="2776">
                  <c:v>0.94298611111111108</c:v>
                </c:pt>
                <c:pt idx="2777">
                  <c:v>0.94299768518518523</c:v>
                </c:pt>
                <c:pt idx="2778">
                  <c:v>0.94300925925925927</c:v>
                </c:pt>
                <c:pt idx="2779">
                  <c:v>0.94302083333333331</c:v>
                </c:pt>
                <c:pt idx="2780">
                  <c:v>0.94303240740740746</c:v>
                </c:pt>
                <c:pt idx="2781">
                  <c:v>0.9430439814814815</c:v>
                </c:pt>
                <c:pt idx="2782">
                  <c:v>0.94305555555555554</c:v>
                </c:pt>
                <c:pt idx="2783">
                  <c:v>0.94306712962962957</c:v>
                </c:pt>
                <c:pt idx="2784">
                  <c:v>0.94307870370370372</c:v>
                </c:pt>
                <c:pt idx="2785">
                  <c:v>0.94309027777777776</c:v>
                </c:pt>
                <c:pt idx="2786">
                  <c:v>0.94311342592592595</c:v>
                </c:pt>
                <c:pt idx="2787">
                  <c:v>0.94312499999999999</c:v>
                </c:pt>
                <c:pt idx="2788">
                  <c:v>0.94313657407407403</c:v>
                </c:pt>
                <c:pt idx="2789">
                  <c:v>0.94314814814814818</c:v>
                </c:pt>
                <c:pt idx="2790">
                  <c:v>0.94315972222222222</c:v>
                </c:pt>
                <c:pt idx="2791">
                  <c:v>0.94317129629629626</c:v>
                </c:pt>
                <c:pt idx="2792">
                  <c:v>0.94318287037037041</c:v>
                </c:pt>
                <c:pt idx="2793">
                  <c:v>0.94319444444444445</c:v>
                </c:pt>
                <c:pt idx="2794">
                  <c:v>0.94320601851851849</c:v>
                </c:pt>
                <c:pt idx="2795">
                  <c:v>0.94321759259259264</c:v>
                </c:pt>
                <c:pt idx="2796">
                  <c:v>0.94322916666666667</c:v>
                </c:pt>
                <c:pt idx="2797">
                  <c:v>0.94324074074074071</c:v>
                </c:pt>
                <c:pt idx="2798">
                  <c:v>0.94325231481481486</c:v>
                </c:pt>
                <c:pt idx="2799">
                  <c:v>0.9432638888888889</c:v>
                </c:pt>
                <c:pt idx="2800">
                  <c:v>0.94328703703703709</c:v>
                </c:pt>
                <c:pt idx="2801">
                  <c:v>0.94328703703703709</c:v>
                </c:pt>
                <c:pt idx="2802">
                  <c:v>0.94331018518518517</c:v>
                </c:pt>
                <c:pt idx="2803">
                  <c:v>0.94332175925925921</c:v>
                </c:pt>
                <c:pt idx="2804">
                  <c:v>0.94333333333333336</c:v>
                </c:pt>
                <c:pt idx="2805">
                  <c:v>0.9433449074074074</c:v>
                </c:pt>
                <c:pt idx="2806">
                  <c:v>0.94335648148148143</c:v>
                </c:pt>
                <c:pt idx="2807">
                  <c:v>0.94336805555555558</c:v>
                </c:pt>
                <c:pt idx="2808">
                  <c:v>0.94337962962962962</c:v>
                </c:pt>
                <c:pt idx="2809">
                  <c:v>0.94339120370370366</c:v>
                </c:pt>
                <c:pt idx="2810">
                  <c:v>0.94340277777777781</c:v>
                </c:pt>
                <c:pt idx="2811">
                  <c:v>0.94341435185185185</c:v>
                </c:pt>
                <c:pt idx="2812">
                  <c:v>0.94342592592592589</c:v>
                </c:pt>
                <c:pt idx="2813">
                  <c:v>0.94343750000000004</c:v>
                </c:pt>
                <c:pt idx="2814">
                  <c:v>0.94344907407407408</c:v>
                </c:pt>
                <c:pt idx="2815">
                  <c:v>0.94346064814814812</c:v>
                </c:pt>
                <c:pt idx="2816">
                  <c:v>0.94347222222222227</c:v>
                </c:pt>
                <c:pt idx="2817">
                  <c:v>0.94348379629629631</c:v>
                </c:pt>
                <c:pt idx="2818">
                  <c:v>0.9435069444444445</c:v>
                </c:pt>
                <c:pt idx="2819">
                  <c:v>0.94351851851851853</c:v>
                </c:pt>
                <c:pt idx="2820">
                  <c:v>0.94353009259259257</c:v>
                </c:pt>
                <c:pt idx="2821">
                  <c:v>0.94354166666666661</c:v>
                </c:pt>
                <c:pt idx="2822">
                  <c:v>0.94355324074074076</c:v>
                </c:pt>
                <c:pt idx="2823">
                  <c:v>0.9435648148148148</c:v>
                </c:pt>
                <c:pt idx="2824">
                  <c:v>0.94357638888888884</c:v>
                </c:pt>
                <c:pt idx="2825">
                  <c:v>0.94358796296296299</c:v>
                </c:pt>
                <c:pt idx="2826">
                  <c:v>0.94359953703703703</c:v>
                </c:pt>
                <c:pt idx="2827">
                  <c:v>0.94361111111111107</c:v>
                </c:pt>
                <c:pt idx="2828">
                  <c:v>0.94362268518518522</c:v>
                </c:pt>
                <c:pt idx="2829">
                  <c:v>0.94363425925925926</c:v>
                </c:pt>
                <c:pt idx="2830">
                  <c:v>0.94364583333333329</c:v>
                </c:pt>
                <c:pt idx="2831">
                  <c:v>0.94365740740740744</c:v>
                </c:pt>
                <c:pt idx="2832">
                  <c:v>0.94366898148148148</c:v>
                </c:pt>
                <c:pt idx="2833">
                  <c:v>0.94368055555555552</c:v>
                </c:pt>
                <c:pt idx="2834">
                  <c:v>0.94369212962962967</c:v>
                </c:pt>
                <c:pt idx="2835">
                  <c:v>0.94370370370370371</c:v>
                </c:pt>
                <c:pt idx="2836">
                  <c:v>0.9437268518518519</c:v>
                </c:pt>
                <c:pt idx="2837">
                  <c:v>0.94373842592592594</c:v>
                </c:pt>
                <c:pt idx="2838">
                  <c:v>0.94374999999999998</c:v>
                </c:pt>
                <c:pt idx="2839">
                  <c:v>0.94376157407407413</c:v>
                </c:pt>
                <c:pt idx="2840">
                  <c:v>0.94377314814814817</c:v>
                </c:pt>
                <c:pt idx="2841">
                  <c:v>0.94378472222222221</c:v>
                </c:pt>
                <c:pt idx="2842">
                  <c:v>0.94379629629629624</c:v>
                </c:pt>
                <c:pt idx="2843">
                  <c:v>0.94380787037037039</c:v>
                </c:pt>
                <c:pt idx="2844">
                  <c:v>0.94381944444444443</c:v>
                </c:pt>
                <c:pt idx="2845">
                  <c:v>0.94383101851851847</c:v>
                </c:pt>
                <c:pt idx="2846">
                  <c:v>0.94384259259259262</c:v>
                </c:pt>
                <c:pt idx="2847">
                  <c:v>0.94385416666666666</c:v>
                </c:pt>
                <c:pt idx="2848">
                  <c:v>0.9438657407407407</c:v>
                </c:pt>
                <c:pt idx="2849">
                  <c:v>0.94388888888888889</c:v>
                </c:pt>
                <c:pt idx="2850">
                  <c:v>0.94388888888888889</c:v>
                </c:pt>
                <c:pt idx="2851">
                  <c:v>0.94391203703703708</c:v>
                </c:pt>
                <c:pt idx="2852">
                  <c:v>0.94392361111111112</c:v>
                </c:pt>
                <c:pt idx="2853">
                  <c:v>0.94393518518518515</c:v>
                </c:pt>
                <c:pt idx="2854">
                  <c:v>0.9439467592592593</c:v>
                </c:pt>
                <c:pt idx="2855">
                  <c:v>0.94395833333333334</c:v>
                </c:pt>
                <c:pt idx="2856">
                  <c:v>0.94396990740740738</c:v>
                </c:pt>
                <c:pt idx="2857">
                  <c:v>0.94398148148148153</c:v>
                </c:pt>
                <c:pt idx="2858">
                  <c:v>0.94399305555555557</c:v>
                </c:pt>
                <c:pt idx="2859">
                  <c:v>0.94400462962962961</c:v>
                </c:pt>
                <c:pt idx="2860">
                  <c:v>0.94401620370370365</c:v>
                </c:pt>
                <c:pt idx="2861">
                  <c:v>0.9440277777777778</c:v>
                </c:pt>
                <c:pt idx="2862">
                  <c:v>0.94403935185185184</c:v>
                </c:pt>
                <c:pt idx="2863">
                  <c:v>0.94405092592592588</c:v>
                </c:pt>
                <c:pt idx="2864">
                  <c:v>0.94406250000000003</c:v>
                </c:pt>
                <c:pt idx="2865">
                  <c:v>0.94407407407407407</c:v>
                </c:pt>
                <c:pt idx="2866">
                  <c:v>0.9440856481481481</c:v>
                </c:pt>
                <c:pt idx="2867">
                  <c:v>0.94410879629629629</c:v>
                </c:pt>
                <c:pt idx="2868">
                  <c:v>0.94412037037037033</c:v>
                </c:pt>
                <c:pt idx="2869">
                  <c:v>0.94413194444444448</c:v>
                </c:pt>
                <c:pt idx="2870">
                  <c:v>0.94414351851851852</c:v>
                </c:pt>
                <c:pt idx="2871">
                  <c:v>0.94415509259259256</c:v>
                </c:pt>
                <c:pt idx="2872">
                  <c:v>0.94416666666666671</c:v>
                </c:pt>
                <c:pt idx="2873">
                  <c:v>0.94417824074074075</c:v>
                </c:pt>
                <c:pt idx="2874">
                  <c:v>0.94418981481481479</c:v>
                </c:pt>
                <c:pt idx="2875">
                  <c:v>0.94420138888888894</c:v>
                </c:pt>
                <c:pt idx="2876">
                  <c:v>0.94421296296296298</c:v>
                </c:pt>
                <c:pt idx="2877">
                  <c:v>0.94422453703703701</c:v>
                </c:pt>
                <c:pt idx="2878">
                  <c:v>0.94423611111111116</c:v>
                </c:pt>
                <c:pt idx="2879">
                  <c:v>0.9442476851851852</c:v>
                </c:pt>
                <c:pt idx="2880">
                  <c:v>0.94425925925925924</c:v>
                </c:pt>
                <c:pt idx="2881">
                  <c:v>0.94427083333333328</c:v>
                </c:pt>
                <c:pt idx="2882">
                  <c:v>0.94428240740740743</c:v>
                </c:pt>
                <c:pt idx="2883">
                  <c:v>0.94429398148148147</c:v>
                </c:pt>
                <c:pt idx="2884">
                  <c:v>0.94430555555555551</c:v>
                </c:pt>
                <c:pt idx="2885">
                  <c:v>0.9443287037037037</c:v>
                </c:pt>
                <c:pt idx="2886">
                  <c:v>0.9443287037037037</c:v>
                </c:pt>
                <c:pt idx="2887">
                  <c:v>0.94435185185185189</c:v>
                </c:pt>
                <c:pt idx="2888">
                  <c:v>0.94436342592592593</c:v>
                </c:pt>
                <c:pt idx="2889">
                  <c:v>0.94437499999999996</c:v>
                </c:pt>
                <c:pt idx="2890">
                  <c:v>0.94438657407407411</c:v>
                </c:pt>
                <c:pt idx="2891">
                  <c:v>0.94439814814814815</c:v>
                </c:pt>
                <c:pt idx="2892">
                  <c:v>0.94440972222222219</c:v>
                </c:pt>
                <c:pt idx="2893">
                  <c:v>0.94442129629629634</c:v>
                </c:pt>
                <c:pt idx="2894">
                  <c:v>0.94443287037037038</c:v>
                </c:pt>
                <c:pt idx="2895">
                  <c:v>0.94444444444444442</c:v>
                </c:pt>
                <c:pt idx="2896">
                  <c:v>0.94445601851851857</c:v>
                </c:pt>
                <c:pt idx="2897">
                  <c:v>0.94446759259259261</c:v>
                </c:pt>
                <c:pt idx="2898">
                  <c:v>0.94447916666666665</c:v>
                </c:pt>
                <c:pt idx="2899">
                  <c:v>0.94449074074074069</c:v>
                </c:pt>
                <c:pt idx="2900">
                  <c:v>0.94450231481481484</c:v>
                </c:pt>
                <c:pt idx="2901">
                  <c:v>0.94451388888888888</c:v>
                </c:pt>
                <c:pt idx="2902">
                  <c:v>0.94452546296296291</c:v>
                </c:pt>
                <c:pt idx="2903">
                  <c:v>0.9445486111111111</c:v>
                </c:pt>
                <c:pt idx="2904">
                  <c:v>0.9445486111111111</c:v>
                </c:pt>
                <c:pt idx="2905">
                  <c:v>0.94457175925925929</c:v>
                </c:pt>
                <c:pt idx="2906">
                  <c:v>0.94458333333333333</c:v>
                </c:pt>
                <c:pt idx="2907">
                  <c:v>0.94459490740740737</c:v>
                </c:pt>
                <c:pt idx="2908">
                  <c:v>0.94460648148148152</c:v>
                </c:pt>
                <c:pt idx="2909">
                  <c:v>0.94461805555555556</c:v>
                </c:pt>
                <c:pt idx="2910">
                  <c:v>0.9446296296296296</c:v>
                </c:pt>
                <c:pt idx="2911">
                  <c:v>0.94464120370370375</c:v>
                </c:pt>
                <c:pt idx="2912">
                  <c:v>0.94465277777777779</c:v>
                </c:pt>
                <c:pt idx="2913">
                  <c:v>0.94466435185185182</c:v>
                </c:pt>
                <c:pt idx="2914">
                  <c:v>0.94467592592592597</c:v>
                </c:pt>
                <c:pt idx="2915">
                  <c:v>0.94468750000000001</c:v>
                </c:pt>
                <c:pt idx="2916">
                  <c:v>0.94469907407407405</c:v>
                </c:pt>
                <c:pt idx="2917">
                  <c:v>0.9447106481481482</c:v>
                </c:pt>
                <c:pt idx="2918">
                  <c:v>0.94472222222222224</c:v>
                </c:pt>
                <c:pt idx="2919">
                  <c:v>0.94473379629629628</c:v>
                </c:pt>
                <c:pt idx="2920">
                  <c:v>0.94474537037037032</c:v>
                </c:pt>
                <c:pt idx="2921">
                  <c:v>0.94476851851851851</c:v>
                </c:pt>
                <c:pt idx="2922">
                  <c:v>0.94476851851851851</c:v>
                </c:pt>
                <c:pt idx="2923">
                  <c:v>0.9447916666666667</c:v>
                </c:pt>
                <c:pt idx="2924">
                  <c:v>0.94480324074074074</c:v>
                </c:pt>
                <c:pt idx="2925">
                  <c:v>0.94481481481481477</c:v>
                </c:pt>
                <c:pt idx="2926">
                  <c:v>0.94482638888888892</c:v>
                </c:pt>
                <c:pt idx="2927">
                  <c:v>0.94483796296296296</c:v>
                </c:pt>
                <c:pt idx="2928">
                  <c:v>0.944849537037037</c:v>
                </c:pt>
                <c:pt idx="2929">
                  <c:v>0.94486111111111115</c:v>
                </c:pt>
                <c:pt idx="2930">
                  <c:v>0.94487268518518519</c:v>
                </c:pt>
                <c:pt idx="2931">
                  <c:v>0.94488425925925923</c:v>
                </c:pt>
                <c:pt idx="2932">
                  <c:v>0.94489583333333338</c:v>
                </c:pt>
                <c:pt idx="2933">
                  <c:v>0.94490740740740742</c:v>
                </c:pt>
                <c:pt idx="2934">
                  <c:v>0.94491898148148146</c:v>
                </c:pt>
                <c:pt idx="2935">
                  <c:v>0.94493055555555561</c:v>
                </c:pt>
                <c:pt idx="2936">
                  <c:v>0.94494212962962965</c:v>
                </c:pt>
                <c:pt idx="2937">
                  <c:v>0.94495370370370368</c:v>
                </c:pt>
                <c:pt idx="2938">
                  <c:v>0.94496527777777772</c:v>
                </c:pt>
                <c:pt idx="2939">
                  <c:v>0.94498842592592591</c:v>
                </c:pt>
                <c:pt idx="2940">
                  <c:v>0.94498842592592591</c:v>
                </c:pt>
                <c:pt idx="2941">
                  <c:v>0.9450115740740741</c:v>
                </c:pt>
                <c:pt idx="2942">
                  <c:v>0.94502314814814814</c:v>
                </c:pt>
                <c:pt idx="2943">
                  <c:v>0.94503472222222218</c:v>
                </c:pt>
                <c:pt idx="2944">
                  <c:v>0.94504629629629633</c:v>
                </c:pt>
                <c:pt idx="2945">
                  <c:v>0.94505787037037037</c:v>
                </c:pt>
                <c:pt idx="2946">
                  <c:v>0.94506944444444441</c:v>
                </c:pt>
                <c:pt idx="2947">
                  <c:v>0.94508101851851856</c:v>
                </c:pt>
                <c:pt idx="2948">
                  <c:v>0.9450925925925926</c:v>
                </c:pt>
                <c:pt idx="2949">
                  <c:v>0.94510416666666663</c:v>
                </c:pt>
                <c:pt idx="2950">
                  <c:v>0.94511574074074078</c:v>
                </c:pt>
                <c:pt idx="2951">
                  <c:v>0.94512731481481482</c:v>
                </c:pt>
                <c:pt idx="2952">
                  <c:v>0.94513888888888886</c:v>
                </c:pt>
                <c:pt idx="2953">
                  <c:v>0.94515046296296301</c:v>
                </c:pt>
                <c:pt idx="2954">
                  <c:v>0.94516203703703705</c:v>
                </c:pt>
                <c:pt idx="2955">
                  <c:v>0.94517361111111109</c:v>
                </c:pt>
                <c:pt idx="2956">
                  <c:v>0.94518518518518524</c:v>
                </c:pt>
                <c:pt idx="2957">
                  <c:v>0.94520833333333332</c:v>
                </c:pt>
                <c:pt idx="2958">
                  <c:v>0.94520833333333332</c:v>
                </c:pt>
                <c:pt idx="2959">
                  <c:v>0.94523148148148151</c:v>
                </c:pt>
                <c:pt idx="2960">
                  <c:v>0.94524305555555554</c:v>
                </c:pt>
                <c:pt idx="2961">
                  <c:v>0.94525462962962958</c:v>
                </c:pt>
                <c:pt idx="2962">
                  <c:v>0.94526620370370373</c:v>
                </c:pt>
                <c:pt idx="2963">
                  <c:v>0.94527777777777777</c:v>
                </c:pt>
                <c:pt idx="2964">
                  <c:v>0.94528935185185181</c:v>
                </c:pt>
                <c:pt idx="2965">
                  <c:v>0.94530092592592596</c:v>
                </c:pt>
                <c:pt idx="2966">
                  <c:v>0.9453125</c:v>
                </c:pt>
                <c:pt idx="2967">
                  <c:v>0.94532407407407404</c:v>
                </c:pt>
                <c:pt idx="2968">
                  <c:v>0.94533564814814819</c:v>
                </c:pt>
                <c:pt idx="2969">
                  <c:v>0.94534722222222223</c:v>
                </c:pt>
                <c:pt idx="2970">
                  <c:v>0.94535879629629627</c:v>
                </c:pt>
                <c:pt idx="2971">
                  <c:v>0.94537037037037042</c:v>
                </c:pt>
                <c:pt idx="2972">
                  <c:v>0.94538194444444446</c:v>
                </c:pt>
                <c:pt idx="2973">
                  <c:v>0.94539351851851849</c:v>
                </c:pt>
                <c:pt idx="2974">
                  <c:v>0.94540509259259264</c:v>
                </c:pt>
                <c:pt idx="2975">
                  <c:v>0.94542824074074072</c:v>
                </c:pt>
                <c:pt idx="2976">
                  <c:v>0.94542824074074072</c:v>
                </c:pt>
                <c:pt idx="2977">
                  <c:v>0.94545138888888891</c:v>
                </c:pt>
                <c:pt idx="2978">
                  <c:v>0.94546296296296295</c:v>
                </c:pt>
                <c:pt idx="2979">
                  <c:v>0.94547453703703699</c:v>
                </c:pt>
                <c:pt idx="2980">
                  <c:v>0.94548611111111114</c:v>
                </c:pt>
                <c:pt idx="2981">
                  <c:v>0.94549768518518518</c:v>
                </c:pt>
                <c:pt idx="2982">
                  <c:v>0.94550925925925922</c:v>
                </c:pt>
                <c:pt idx="2983">
                  <c:v>0.94552083333333337</c:v>
                </c:pt>
                <c:pt idx="2984">
                  <c:v>0.9455324074074074</c:v>
                </c:pt>
                <c:pt idx="2985">
                  <c:v>0.94554398148148144</c:v>
                </c:pt>
                <c:pt idx="2986">
                  <c:v>0.94555555555555559</c:v>
                </c:pt>
                <c:pt idx="2987">
                  <c:v>0.94556712962962963</c:v>
                </c:pt>
                <c:pt idx="2988">
                  <c:v>0.94557870370370367</c:v>
                </c:pt>
                <c:pt idx="2989">
                  <c:v>0.94559027777777782</c:v>
                </c:pt>
                <c:pt idx="2990">
                  <c:v>0.94560185185185186</c:v>
                </c:pt>
                <c:pt idx="2991">
                  <c:v>0.9456134259259259</c:v>
                </c:pt>
                <c:pt idx="2992">
                  <c:v>0.94562500000000005</c:v>
                </c:pt>
                <c:pt idx="2993">
                  <c:v>0.94564814814814813</c:v>
                </c:pt>
                <c:pt idx="2994">
                  <c:v>0.94564814814814813</c:v>
                </c:pt>
                <c:pt idx="2995">
                  <c:v>0.94567129629629632</c:v>
                </c:pt>
                <c:pt idx="2996">
                  <c:v>0.94568287037037035</c:v>
                </c:pt>
                <c:pt idx="2997">
                  <c:v>0.94569444444444439</c:v>
                </c:pt>
                <c:pt idx="2998">
                  <c:v>0.94570601851851854</c:v>
                </c:pt>
                <c:pt idx="2999">
                  <c:v>0.94571759259259258</c:v>
                </c:pt>
                <c:pt idx="3000">
                  <c:v>0.94572916666666662</c:v>
                </c:pt>
                <c:pt idx="3001">
                  <c:v>0.94574074074074077</c:v>
                </c:pt>
                <c:pt idx="3002">
                  <c:v>0.94575231481481481</c:v>
                </c:pt>
                <c:pt idx="3003">
                  <c:v>0.94576388888888885</c:v>
                </c:pt>
                <c:pt idx="3004">
                  <c:v>0.945775462962963</c:v>
                </c:pt>
                <c:pt idx="3005">
                  <c:v>0.94578703703703704</c:v>
                </c:pt>
                <c:pt idx="3006">
                  <c:v>0.94579861111111108</c:v>
                </c:pt>
                <c:pt idx="3007">
                  <c:v>0.94581018518518523</c:v>
                </c:pt>
                <c:pt idx="3008">
                  <c:v>0.94582175925925926</c:v>
                </c:pt>
                <c:pt idx="3009">
                  <c:v>0.9458333333333333</c:v>
                </c:pt>
                <c:pt idx="3010">
                  <c:v>0.94584490740740745</c:v>
                </c:pt>
                <c:pt idx="3011">
                  <c:v>0.94585648148148149</c:v>
                </c:pt>
                <c:pt idx="3012">
                  <c:v>0.94586805555555553</c:v>
                </c:pt>
                <c:pt idx="3013">
                  <c:v>0.94587962962962968</c:v>
                </c:pt>
                <c:pt idx="3014">
                  <c:v>0.94590277777777776</c:v>
                </c:pt>
                <c:pt idx="3015">
                  <c:v>0.9459143518518518</c:v>
                </c:pt>
                <c:pt idx="3016">
                  <c:v>0.94592592592592595</c:v>
                </c:pt>
                <c:pt idx="3017">
                  <c:v>0.94593749999999999</c:v>
                </c:pt>
                <c:pt idx="3018">
                  <c:v>0.94594907407407403</c:v>
                </c:pt>
                <c:pt idx="3019">
                  <c:v>0.94596064814814818</c:v>
                </c:pt>
                <c:pt idx="3020">
                  <c:v>0.94597222222222221</c:v>
                </c:pt>
                <c:pt idx="3021">
                  <c:v>0.94598379629629625</c:v>
                </c:pt>
                <c:pt idx="3022">
                  <c:v>0.9459953703703704</c:v>
                </c:pt>
                <c:pt idx="3023">
                  <c:v>0.94600694444444444</c:v>
                </c:pt>
                <c:pt idx="3024">
                  <c:v>0.94601851851851848</c:v>
                </c:pt>
                <c:pt idx="3025">
                  <c:v>0.94603009259259263</c:v>
                </c:pt>
                <c:pt idx="3026">
                  <c:v>0.94604166666666667</c:v>
                </c:pt>
                <c:pt idx="3027">
                  <c:v>0.94605324074074071</c:v>
                </c:pt>
                <c:pt idx="3028">
                  <c:v>0.94606481481481486</c:v>
                </c:pt>
                <c:pt idx="3029">
                  <c:v>0.9460763888888889</c:v>
                </c:pt>
                <c:pt idx="3030">
                  <c:v>0.94608796296296294</c:v>
                </c:pt>
                <c:pt idx="3031">
                  <c:v>0.94609953703703709</c:v>
                </c:pt>
                <c:pt idx="3032">
                  <c:v>0.94612268518518516</c:v>
                </c:pt>
                <c:pt idx="3033">
                  <c:v>0.94613425925925931</c:v>
                </c:pt>
                <c:pt idx="3034">
                  <c:v>0.94614583333333335</c:v>
                </c:pt>
                <c:pt idx="3035">
                  <c:v>0.94615740740740739</c:v>
                </c:pt>
                <c:pt idx="3036">
                  <c:v>0.94616898148148143</c:v>
                </c:pt>
                <c:pt idx="3037">
                  <c:v>0.94618055555555558</c:v>
                </c:pt>
                <c:pt idx="3038">
                  <c:v>0.94619212962962962</c:v>
                </c:pt>
                <c:pt idx="3039">
                  <c:v>0.94620370370370366</c:v>
                </c:pt>
                <c:pt idx="3040">
                  <c:v>0.94621527777777781</c:v>
                </c:pt>
                <c:pt idx="3041">
                  <c:v>0.94622685185185185</c:v>
                </c:pt>
                <c:pt idx="3042">
                  <c:v>0.94623842592592589</c:v>
                </c:pt>
                <c:pt idx="3043">
                  <c:v>0.94625000000000004</c:v>
                </c:pt>
                <c:pt idx="3044">
                  <c:v>0.94626157407407407</c:v>
                </c:pt>
                <c:pt idx="3045">
                  <c:v>0.94627314814814811</c:v>
                </c:pt>
                <c:pt idx="3046">
                  <c:v>0.94628472222222226</c:v>
                </c:pt>
                <c:pt idx="3047">
                  <c:v>0.9462962962962963</c:v>
                </c:pt>
                <c:pt idx="3048">
                  <c:v>0.94630787037037034</c:v>
                </c:pt>
                <c:pt idx="3049">
                  <c:v>0.94631944444444449</c:v>
                </c:pt>
                <c:pt idx="3050">
                  <c:v>0.94634259259259257</c:v>
                </c:pt>
                <c:pt idx="3051">
                  <c:v>0.94635416666666672</c:v>
                </c:pt>
                <c:pt idx="3052">
                  <c:v>0.94636574074074076</c:v>
                </c:pt>
                <c:pt idx="3053">
                  <c:v>0.9463773148148148</c:v>
                </c:pt>
                <c:pt idx="3054">
                  <c:v>0.94638888888888884</c:v>
                </c:pt>
                <c:pt idx="3055">
                  <c:v>0.94640046296296299</c:v>
                </c:pt>
                <c:pt idx="3056">
                  <c:v>0.94641203703703702</c:v>
                </c:pt>
                <c:pt idx="3057">
                  <c:v>0.94642361111111106</c:v>
                </c:pt>
                <c:pt idx="3058">
                  <c:v>0.94643518518518521</c:v>
                </c:pt>
                <c:pt idx="3059">
                  <c:v>0.94644675925925925</c:v>
                </c:pt>
                <c:pt idx="3060">
                  <c:v>0.94645833333333329</c:v>
                </c:pt>
                <c:pt idx="3061">
                  <c:v>0.94646990740740744</c:v>
                </c:pt>
                <c:pt idx="3062">
                  <c:v>0.94648148148148148</c:v>
                </c:pt>
                <c:pt idx="3063">
                  <c:v>0.94649305555555552</c:v>
                </c:pt>
                <c:pt idx="3064">
                  <c:v>0.94650462962962967</c:v>
                </c:pt>
                <c:pt idx="3065">
                  <c:v>0.94651620370370371</c:v>
                </c:pt>
                <c:pt idx="3066">
                  <c:v>0.94652777777777775</c:v>
                </c:pt>
                <c:pt idx="3067">
                  <c:v>0.9465393518518519</c:v>
                </c:pt>
                <c:pt idx="3068">
                  <c:v>0.94656249999999997</c:v>
                </c:pt>
                <c:pt idx="3069">
                  <c:v>0.94656249999999997</c:v>
                </c:pt>
                <c:pt idx="3070">
                  <c:v>0.94658564814814816</c:v>
                </c:pt>
                <c:pt idx="3071">
                  <c:v>0.9465972222222222</c:v>
                </c:pt>
                <c:pt idx="3072">
                  <c:v>0.94660879629629635</c:v>
                </c:pt>
                <c:pt idx="3073">
                  <c:v>0.94662037037037039</c:v>
                </c:pt>
                <c:pt idx="3074">
                  <c:v>0.94663194444444443</c:v>
                </c:pt>
                <c:pt idx="3075">
                  <c:v>0.94664351851851847</c:v>
                </c:pt>
                <c:pt idx="3076">
                  <c:v>0.94665509259259262</c:v>
                </c:pt>
                <c:pt idx="3077">
                  <c:v>0.94666666666666666</c:v>
                </c:pt>
                <c:pt idx="3078">
                  <c:v>0.9466782407407407</c:v>
                </c:pt>
                <c:pt idx="3079">
                  <c:v>0.94668981481481485</c:v>
                </c:pt>
                <c:pt idx="3080">
                  <c:v>0.94670138888888888</c:v>
                </c:pt>
                <c:pt idx="3081">
                  <c:v>0.94671296296296292</c:v>
                </c:pt>
                <c:pt idx="3082">
                  <c:v>0.94672453703703707</c:v>
                </c:pt>
                <c:pt idx="3083">
                  <c:v>0.94673611111111111</c:v>
                </c:pt>
                <c:pt idx="3084">
                  <c:v>0.94674768518518515</c:v>
                </c:pt>
                <c:pt idx="3085">
                  <c:v>0.9467592592592593</c:v>
                </c:pt>
                <c:pt idx="3086">
                  <c:v>0.94678240740740738</c:v>
                </c:pt>
                <c:pt idx="3087">
                  <c:v>0.94678240740740738</c:v>
                </c:pt>
                <c:pt idx="3088">
                  <c:v>0.94680555555555557</c:v>
                </c:pt>
                <c:pt idx="3089">
                  <c:v>0.94681712962962961</c:v>
                </c:pt>
                <c:pt idx="3090">
                  <c:v>0.94682870370370376</c:v>
                </c:pt>
                <c:pt idx="3091">
                  <c:v>0.94684027777777779</c:v>
                </c:pt>
                <c:pt idx="3092">
                  <c:v>0.94685185185185183</c:v>
                </c:pt>
                <c:pt idx="3093">
                  <c:v>0.94686342592592587</c:v>
                </c:pt>
                <c:pt idx="3094">
                  <c:v>0.94687500000000002</c:v>
                </c:pt>
                <c:pt idx="3095">
                  <c:v>0.94688657407407406</c:v>
                </c:pt>
                <c:pt idx="3096">
                  <c:v>0.9468981481481481</c:v>
                </c:pt>
                <c:pt idx="3097">
                  <c:v>0.94690972222222225</c:v>
                </c:pt>
                <c:pt idx="3098">
                  <c:v>0.94692129629629629</c:v>
                </c:pt>
                <c:pt idx="3099">
                  <c:v>0.94693287037037033</c:v>
                </c:pt>
                <c:pt idx="3100">
                  <c:v>0.94694444444444448</c:v>
                </c:pt>
                <c:pt idx="3101">
                  <c:v>0.94695601851851852</c:v>
                </c:pt>
                <c:pt idx="3102">
                  <c:v>0.94696759259259256</c:v>
                </c:pt>
                <c:pt idx="3103">
                  <c:v>0.94697916666666671</c:v>
                </c:pt>
                <c:pt idx="3104">
                  <c:v>0.94700231481481478</c:v>
                </c:pt>
                <c:pt idx="3105">
                  <c:v>0.94700231481481478</c:v>
                </c:pt>
                <c:pt idx="3106">
                  <c:v>0.94702546296296297</c:v>
                </c:pt>
                <c:pt idx="3107">
                  <c:v>0.94703703703703701</c:v>
                </c:pt>
                <c:pt idx="3108">
                  <c:v>0.94704861111111116</c:v>
                </c:pt>
                <c:pt idx="3109">
                  <c:v>0.9470601851851852</c:v>
                </c:pt>
                <c:pt idx="3110">
                  <c:v>0.94707175925925924</c:v>
                </c:pt>
                <c:pt idx="3111">
                  <c:v>0.94708333333333339</c:v>
                </c:pt>
                <c:pt idx="3112">
                  <c:v>0.94709490740740743</c:v>
                </c:pt>
                <c:pt idx="3113">
                  <c:v>0.94710648148148147</c:v>
                </c:pt>
                <c:pt idx="3114">
                  <c:v>0.9471180555555555</c:v>
                </c:pt>
                <c:pt idx="3115">
                  <c:v>0.94712962962962965</c:v>
                </c:pt>
                <c:pt idx="3116">
                  <c:v>0.94714120370370369</c:v>
                </c:pt>
                <c:pt idx="3117">
                  <c:v>0.94715277777777773</c:v>
                </c:pt>
                <c:pt idx="3118">
                  <c:v>0.94716435185185188</c:v>
                </c:pt>
                <c:pt idx="3119">
                  <c:v>0.94717592592592592</c:v>
                </c:pt>
                <c:pt idx="3120">
                  <c:v>0.94718749999999996</c:v>
                </c:pt>
                <c:pt idx="3121">
                  <c:v>0.94719907407407411</c:v>
                </c:pt>
                <c:pt idx="3122">
                  <c:v>0.94722222222222219</c:v>
                </c:pt>
                <c:pt idx="3123">
                  <c:v>0.94723379629629634</c:v>
                </c:pt>
                <c:pt idx="3124">
                  <c:v>0.94724537037037038</c:v>
                </c:pt>
                <c:pt idx="3125">
                  <c:v>0.94725694444444442</c:v>
                </c:pt>
                <c:pt idx="3126">
                  <c:v>0.94726851851851857</c:v>
                </c:pt>
                <c:pt idx="3127">
                  <c:v>0.9472800925925926</c:v>
                </c:pt>
                <c:pt idx="3128">
                  <c:v>0.94729166666666664</c:v>
                </c:pt>
                <c:pt idx="3129">
                  <c:v>0.94730324074074079</c:v>
                </c:pt>
                <c:pt idx="3130">
                  <c:v>0.94731481481481483</c:v>
                </c:pt>
                <c:pt idx="3131">
                  <c:v>0.94732638888888887</c:v>
                </c:pt>
                <c:pt idx="3132">
                  <c:v>0.94733796296296291</c:v>
                </c:pt>
                <c:pt idx="3133">
                  <c:v>0.94734953703703706</c:v>
                </c:pt>
                <c:pt idx="3134">
                  <c:v>0.9473611111111111</c:v>
                </c:pt>
                <c:pt idx="3135">
                  <c:v>0.94737268518518514</c:v>
                </c:pt>
                <c:pt idx="3136">
                  <c:v>0.94738425925925929</c:v>
                </c:pt>
                <c:pt idx="3137">
                  <c:v>0.94739583333333333</c:v>
                </c:pt>
                <c:pt idx="3138">
                  <c:v>0.94740740740740736</c:v>
                </c:pt>
                <c:pt idx="3139">
                  <c:v>0.94741898148148151</c:v>
                </c:pt>
                <c:pt idx="3140">
                  <c:v>0.94744212962962959</c:v>
                </c:pt>
                <c:pt idx="3141">
                  <c:v>0.94744212962962959</c:v>
                </c:pt>
                <c:pt idx="3142">
                  <c:v>0.94746527777777778</c:v>
                </c:pt>
                <c:pt idx="3143">
                  <c:v>0.94747685185185182</c:v>
                </c:pt>
                <c:pt idx="3144">
                  <c:v>0.94748842592592597</c:v>
                </c:pt>
                <c:pt idx="3145">
                  <c:v>0.94750000000000001</c:v>
                </c:pt>
                <c:pt idx="3146">
                  <c:v>0.94751157407407405</c:v>
                </c:pt>
                <c:pt idx="3147">
                  <c:v>0.9475231481481482</c:v>
                </c:pt>
                <c:pt idx="3148">
                  <c:v>0.94753472222222224</c:v>
                </c:pt>
                <c:pt idx="3149">
                  <c:v>0.94754629629629628</c:v>
                </c:pt>
                <c:pt idx="3150">
                  <c:v>0.94755787037037043</c:v>
                </c:pt>
                <c:pt idx="3151">
                  <c:v>0.94756944444444446</c:v>
                </c:pt>
                <c:pt idx="3152">
                  <c:v>0.9475810185185185</c:v>
                </c:pt>
                <c:pt idx="3153">
                  <c:v>0.94759259259259254</c:v>
                </c:pt>
                <c:pt idx="3154">
                  <c:v>0.94760416666666669</c:v>
                </c:pt>
                <c:pt idx="3155">
                  <c:v>0.94761574074074073</c:v>
                </c:pt>
                <c:pt idx="3156">
                  <c:v>0.94762731481481477</c:v>
                </c:pt>
                <c:pt idx="3157">
                  <c:v>0.94763888888888892</c:v>
                </c:pt>
                <c:pt idx="3158">
                  <c:v>0.94765046296296296</c:v>
                </c:pt>
                <c:pt idx="3159">
                  <c:v>0.947662037037037</c:v>
                </c:pt>
                <c:pt idx="3160">
                  <c:v>0.94767361111111115</c:v>
                </c:pt>
                <c:pt idx="3161">
                  <c:v>0.94769675925925922</c:v>
                </c:pt>
                <c:pt idx="3162">
                  <c:v>0.94770833333333337</c:v>
                </c:pt>
                <c:pt idx="3163">
                  <c:v>0.94771990740740741</c:v>
                </c:pt>
                <c:pt idx="3164">
                  <c:v>0.94773148148148145</c:v>
                </c:pt>
                <c:pt idx="3165">
                  <c:v>0.9477430555555556</c:v>
                </c:pt>
                <c:pt idx="3166">
                  <c:v>0.94775462962962964</c:v>
                </c:pt>
                <c:pt idx="3167">
                  <c:v>0.94776620370370368</c:v>
                </c:pt>
                <c:pt idx="3168">
                  <c:v>0.94777777777777783</c:v>
                </c:pt>
                <c:pt idx="3169">
                  <c:v>0.94778935185185187</c:v>
                </c:pt>
                <c:pt idx="3170">
                  <c:v>0.94780092592592591</c:v>
                </c:pt>
                <c:pt idx="3171">
                  <c:v>0.94781249999999995</c:v>
                </c:pt>
                <c:pt idx="3172">
                  <c:v>0.9478240740740741</c:v>
                </c:pt>
                <c:pt idx="3173">
                  <c:v>0.94783564814814814</c:v>
                </c:pt>
                <c:pt idx="3174">
                  <c:v>0.94784722222222217</c:v>
                </c:pt>
                <c:pt idx="3175">
                  <c:v>0.94785879629629632</c:v>
                </c:pt>
                <c:pt idx="3176">
                  <c:v>0.94787037037037036</c:v>
                </c:pt>
                <c:pt idx="3177">
                  <c:v>0.9478819444444444</c:v>
                </c:pt>
                <c:pt idx="3178">
                  <c:v>0.94789351851851855</c:v>
                </c:pt>
                <c:pt idx="3179">
                  <c:v>0.94791666666666663</c:v>
                </c:pt>
                <c:pt idx="3180">
                  <c:v>0.94792824074074078</c:v>
                </c:pt>
                <c:pt idx="3181">
                  <c:v>0.94793981481481482</c:v>
                </c:pt>
                <c:pt idx="3182">
                  <c:v>0.94795138888888886</c:v>
                </c:pt>
                <c:pt idx="3183">
                  <c:v>0.94796296296296301</c:v>
                </c:pt>
                <c:pt idx="3184">
                  <c:v>0.94797453703703705</c:v>
                </c:pt>
                <c:pt idx="3185">
                  <c:v>0.94798611111111108</c:v>
                </c:pt>
                <c:pt idx="3186">
                  <c:v>0.94799768518518523</c:v>
                </c:pt>
                <c:pt idx="3187">
                  <c:v>0.94800925925925927</c:v>
                </c:pt>
                <c:pt idx="3188">
                  <c:v>0.94802083333333331</c:v>
                </c:pt>
                <c:pt idx="3189">
                  <c:v>0.94803240740740746</c:v>
                </c:pt>
                <c:pt idx="3190">
                  <c:v>0.9480439814814815</c:v>
                </c:pt>
                <c:pt idx="3191">
                  <c:v>0.94805555555555554</c:v>
                </c:pt>
                <c:pt idx="3192">
                  <c:v>0.94806712962962958</c:v>
                </c:pt>
                <c:pt idx="3193">
                  <c:v>0.94807870370370373</c:v>
                </c:pt>
                <c:pt idx="3194">
                  <c:v>0.94809027777777777</c:v>
                </c:pt>
                <c:pt idx="3195">
                  <c:v>0.94810185185185181</c:v>
                </c:pt>
                <c:pt idx="3196">
                  <c:v>0.94811342592592596</c:v>
                </c:pt>
                <c:pt idx="3197">
                  <c:v>0.94813657407407403</c:v>
                </c:pt>
                <c:pt idx="3198">
                  <c:v>0.94814814814814818</c:v>
                </c:pt>
                <c:pt idx="3199">
                  <c:v>0.94815972222222222</c:v>
                </c:pt>
                <c:pt idx="3200">
                  <c:v>0.94817129629629626</c:v>
                </c:pt>
                <c:pt idx="3201">
                  <c:v>0.94818287037037041</c:v>
                </c:pt>
                <c:pt idx="3202">
                  <c:v>0.94819444444444445</c:v>
                </c:pt>
                <c:pt idx="3203">
                  <c:v>0.94820601851851849</c:v>
                </c:pt>
                <c:pt idx="3204">
                  <c:v>0.94821759259259264</c:v>
                </c:pt>
                <c:pt idx="3205">
                  <c:v>0.94822916666666668</c:v>
                </c:pt>
                <c:pt idx="3206">
                  <c:v>0.94824074074074072</c:v>
                </c:pt>
                <c:pt idx="3207">
                  <c:v>0.94825231481481487</c:v>
                </c:pt>
                <c:pt idx="3208">
                  <c:v>0.94826388888888891</c:v>
                </c:pt>
                <c:pt idx="3209">
                  <c:v>0.94827546296296295</c:v>
                </c:pt>
                <c:pt idx="3210">
                  <c:v>0.94828703703703698</c:v>
                </c:pt>
                <c:pt idx="3211">
                  <c:v>0.94829861111111113</c:v>
                </c:pt>
                <c:pt idx="3212">
                  <c:v>0.94831018518518517</c:v>
                </c:pt>
                <c:pt idx="3213">
                  <c:v>0.94832175925925921</c:v>
                </c:pt>
                <c:pt idx="3214">
                  <c:v>0.94833333333333336</c:v>
                </c:pt>
                <c:pt idx="3215">
                  <c:v>0.94835648148148144</c:v>
                </c:pt>
                <c:pt idx="3216">
                  <c:v>0.94835648148148144</c:v>
                </c:pt>
                <c:pt idx="3217">
                  <c:v>0.94837962962962963</c:v>
                </c:pt>
                <c:pt idx="3218">
                  <c:v>0.94839120370370367</c:v>
                </c:pt>
                <c:pt idx="3219">
                  <c:v>0.94840277777777782</c:v>
                </c:pt>
                <c:pt idx="3220">
                  <c:v>0.94841435185185186</c:v>
                </c:pt>
                <c:pt idx="3221">
                  <c:v>0.94842592592592589</c:v>
                </c:pt>
                <c:pt idx="3222">
                  <c:v>0.94843750000000004</c:v>
                </c:pt>
                <c:pt idx="3223">
                  <c:v>0.94844907407407408</c:v>
                </c:pt>
                <c:pt idx="3224">
                  <c:v>0.94846064814814812</c:v>
                </c:pt>
                <c:pt idx="3225">
                  <c:v>0.94847222222222227</c:v>
                </c:pt>
                <c:pt idx="3226">
                  <c:v>0.94848379629629631</c:v>
                </c:pt>
                <c:pt idx="3227">
                  <c:v>0.94849537037037035</c:v>
                </c:pt>
                <c:pt idx="3228">
                  <c:v>0.9485069444444445</c:v>
                </c:pt>
                <c:pt idx="3229">
                  <c:v>0.94851851851851854</c:v>
                </c:pt>
                <c:pt idx="3230">
                  <c:v>0.94853009259259258</c:v>
                </c:pt>
                <c:pt idx="3231">
                  <c:v>0.94854166666666662</c:v>
                </c:pt>
                <c:pt idx="3232">
                  <c:v>0.94855324074074077</c:v>
                </c:pt>
                <c:pt idx="3233">
                  <c:v>0.94856481481481481</c:v>
                </c:pt>
                <c:pt idx="3234">
                  <c:v>0.94857638888888884</c:v>
                </c:pt>
                <c:pt idx="3235">
                  <c:v>0.94858796296296299</c:v>
                </c:pt>
                <c:pt idx="3236">
                  <c:v>0.94861111111111107</c:v>
                </c:pt>
                <c:pt idx="3237">
                  <c:v>0.94862268518518522</c:v>
                </c:pt>
                <c:pt idx="3238">
                  <c:v>0.94863425925925926</c:v>
                </c:pt>
                <c:pt idx="3239">
                  <c:v>0.9486458333333333</c:v>
                </c:pt>
                <c:pt idx="3240">
                  <c:v>0.94865740740740745</c:v>
                </c:pt>
                <c:pt idx="3241">
                  <c:v>0.94866898148148149</c:v>
                </c:pt>
                <c:pt idx="3242">
                  <c:v>0.94868055555555553</c:v>
                </c:pt>
                <c:pt idx="3243">
                  <c:v>0.94869212962962968</c:v>
                </c:pt>
                <c:pt idx="3244">
                  <c:v>0.94870370370370372</c:v>
                </c:pt>
                <c:pt idx="3245">
                  <c:v>0.94871527777777775</c:v>
                </c:pt>
                <c:pt idx="3246">
                  <c:v>0.9487268518518519</c:v>
                </c:pt>
                <c:pt idx="3247">
                  <c:v>0.94873842592592594</c:v>
                </c:pt>
                <c:pt idx="3248">
                  <c:v>0.94874999999999998</c:v>
                </c:pt>
                <c:pt idx="3249">
                  <c:v>0.94876157407407402</c:v>
                </c:pt>
                <c:pt idx="3250">
                  <c:v>0.94877314814814817</c:v>
                </c:pt>
                <c:pt idx="3251">
                  <c:v>0.94879629629629625</c:v>
                </c:pt>
                <c:pt idx="3252">
                  <c:v>0.94879629629629625</c:v>
                </c:pt>
                <c:pt idx="3253">
                  <c:v>0.94881944444444444</c:v>
                </c:pt>
                <c:pt idx="3254">
                  <c:v>0.94883101851851848</c:v>
                </c:pt>
                <c:pt idx="3255">
                  <c:v>0.94884259259259263</c:v>
                </c:pt>
                <c:pt idx="3256">
                  <c:v>0.94885416666666667</c:v>
                </c:pt>
                <c:pt idx="3257">
                  <c:v>0.9488657407407407</c:v>
                </c:pt>
                <c:pt idx="3258">
                  <c:v>0.94887731481481485</c:v>
                </c:pt>
                <c:pt idx="3259">
                  <c:v>0.94888888888888889</c:v>
                </c:pt>
                <c:pt idx="3260">
                  <c:v>0.94890046296296293</c:v>
                </c:pt>
                <c:pt idx="3261">
                  <c:v>0.94891203703703708</c:v>
                </c:pt>
                <c:pt idx="3262">
                  <c:v>0.94892361111111112</c:v>
                </c:pt>
                <c:pt idx="3263">
                  <c:v>0.94893518518518516</c:v>
                </c:pt>
                <c:pt idx="3264">
                  <c:v>0.94894675925925931</c:v>
                </c:pt>
                <c:pt idx="3265">
                  <c:v>0.94895833333333335</c:v>
                </c:pt>
                <c:pt idx="3266">
                  <c:v>0.94896990740740739</c:v>
                </c:pt>
                <c:pt idx="3267">
                  <c:v>0.94898148148148154</c:v>
                </c:pt>
                <c:pt idx="3268">
                  <c:v>0.94899305555555558</c:v>
                </c:pt>
                <c:pt idx="3269">
                  <c:v>0.94901620370370365</c:v>
                </c:pt>
                <c:pt idx="3270">
                  <c:v>0.9490277777777778</c:v>
                </c:pt>
                <c:pt idx="3271">
                  <c:v>0.94903935185185184</c:v>
                </c:pt>
                <c:pt idx="3272">
                  <c:v>0.94905092592592588</c:v>
                </c:pt>
                <c:pt idx="3273">
                  <c:v>0.94906250000000003</c:v>
                </c:pt>
                <c:pt idx="3274">
                  <c:v>0.94907407407407407</c:v>
                </c:pt>
                <c:pt idx="3275">
                  <c:v>0.94908564814814811</c:v>
                </c:pt>
                <c:pt idx="3276">
                  <c:v>0.94909722222222226</c:v>
                </c:pt>
                <c:pt idx="3277">
                  <c:v>0.9491087962962963</c:v>
                </c:pt>
                <c:pt idx="3278">
                  <c:v>0.94912037037037034</c:v>
                </c:pt>
                <c:pt idx="3279">
                  <c:v>0.94913194444444449</c:v>
                </c:pt>
                <c:pt idx="3280">
                  <c:v>0.94914351851851853</c:v>
                </c:pt>
                <c:pt idx="3281">
                  <c:v>0.94915509259259256</c:v>
                </c:pt>
                <c:pt idx="3282">
                  <c:v>0.94916666666666671</c:v>
                </c:pt>
                <c:pt idx="3283">
                  <c:v>0.94917824074074075</c:v>
                </c:pt>
                <c:pt idx="3284">
                  <c:v>0.94918981481481479</c:v>
                </c:pt>
                <c:pt idx="3285">
                  <c:v>0.94920138888888894</c:v>
                </c:pt>
                <c:pt idx="3286">
                  <c:v>0.94922453703703702</c:v>
                </c:pt>
                <c:pt idx="3287">
                  <c:v>0.94923611111111106</c:v>
                </c:pt>
                <c:pt idx="3288">
                  <c:v>0.94924768518518521</c:v>
                </c:pt>
                <c:pt idx="3289">
                  <c:v>0.94925925925925925</c:v>
                </c:pt>
                <c:pt idx="3290">
                  <c:v>0.94927083333333329</c:v>
                </c:pt>
                <c:pt idx="3291">
                  <c:v>0.94928240740740744</c:v>
                </c:pt>
                <c:pt idx="3292">
                  <c:v>0.94929398148148147</c:v>
                </c:pt>
                <c:pt idx="3293">
                  <c:v>0.94930555555555551</c:v>
                </c:pt>
                <c:pt idx="3294">
                  <c:v>0.94931712962962966</c:v>
                </c:pt>
                <c:pt idx="3295">
                  <c:v>0.9493287037037037</c:v>
                </c:pt>
                <c:pt idx="3296">
                  <c:v>0.94934027777777774</c:v>
                </c:pt>
                <c:pt idx="3297">
                  <c:v>0.94935185185185189</c:v>
                </c:pt>
                <c:pt idx="3298">
                  <c:v>0.94936342592592593</c:v>
                </c:pt>
                <c:pt idx="3299">
                  <c:v>0.94937499999999997</c:v>
                </c:pt>
                <c:pt idx="3300">
                  <c:v>0.94938657407407412</c:v>
                </c:pt>
                <c:pt idx="3301">
                  <c:v>0.94939814814814816</c:v>
                </c:pt>
                <c:pt idx="3302">
                  <c:v>0.94942129629629635</c:v>
                </c:pt>
                <c:pt idx="3303">
                  <c:v>0.94943287037037039</c:v>
                </c:pt>
                <c:pt idx="3304">
                  <c:v>0.94944444444444442</c:v>
                </c:pt>
                <c:pt idx="3305">
                  <c:v>0.94945601851851846</c:v>
                </c:pt>
                <c:pt idx="3306">
                  <c:v>0.94946759259259261</c:v>
                </c:pt>
                <c:pt idx="3307">
                  <c:v>0.94947916666666665</c:v>
                </c:pt>
                <c:pt idx="3308">
                  <c:v>0.94949074074074069</c:v>
                </c:pt>
                <c:pt idx="3309">
                  <c:v>0.94950231481481484</c:v>
                </c:pt>
                <c:pt idx="3310">
                  <c:v>0.94951388888888888</c:v>
                </c:pt>
                <c:pt idx="3311">
                  <c:v>0.94952546296296292</c:v>
                </c:pt>
                <c:pt idx="3312">
                  <c:v>0.94953703703703707</c:v>
                </c:pt>
                <c:pt idx="3313">
                  <c:v>0.94954861111111111</c:v>
                </c:pt>
                <c:pt idx="3314">
                  <c:v>0.94956018518518515</c:v>
                </c:pt>
                <c:pt idx="3315">
                  <c:v>0.9495717592592593</c:v>
                </c:pt>
                <c:pt idx="3316">
                  <c:v>0.94958333333333333</c:v>
                </c:pt>
                <c:pt idx="3317">
                  <c:v>0.94959490740740737</c:v>
                </c:pt>
                <c:pt idx="3318">
                  <c:v>0.94961805555555556</c:v>
                </c:pt>
                <c:pt idx="3319">
                  <c:v>0.94961805555555556</c:v>
                </c:pt>
                <c:pt idx="3320">
                  <c:v>0.94964120370370375</c:v>
                </c:pt>
                <c:pt idx="3321">
                  <c:v>0.94965277777777779</c:v>
                </c:pt>
                <c:pt idx="3322">
                  <c:v>0.94966435185185183</c:v>
                </c:pt>
                <c:pt idx="3323">
                  <c:v>0.94967592592592598</c:v>
                </c:pt>
                <c:pt idx="3324">
                  <c:v>0.94968750000000002</c:v>
                </c:pt>
                <c:pt idx="3325">
                  <c:v>0.94969907407407406</c:v>
                </c:pt>
                <c:pt idx="3326">
                  <c:v>0.9497106481481481</c:v>
                </c:pt>
                <c:pt idx="3327">
                  <c:v>0.94972222222222225</c:v>
                </c:pt>
                <c:pt idx="3328">
                  <c:v>0.94973379629629628</c:v>
                </c:pt>
                <c:pt idx="3329">
                  <c:v>0.94974537037037032</c:v>
                </c:pt>
                <c:pt idx="3330">
                  <c:v>0.94975694444444447</c:v>
                </c:pt>
                <c:pt idx="3331">
                  <c:v>0.94976851851851851</c:v>
                </c:pt>
                <c:pt idx="3332">
                  <c:v>0.94978009259259255</c:v>
                </c:pt>
                <c:pt idx="3333">
                  <c:v>0.9497916666666667</c:v>
                </c:pt>
                <c:pt idx="3334">
                  <c:v>0.94980324074074074</c:v>
                </c:pt>
                <c:pt idx="3335">
                  <c:v>0.94981481481481478</c:v>
                </c:pt>
                <c:pt idx="3336">
                  <c:v>0.94982638888888893</c:v>
                </c:pt>
                <c:pt idx="3337">
                  <c:v>0.94983796296296297</c:v>
                </c:pt>
                <c:pt idx="3338">
                  <c:v>0.94984953703703701</c:v>
                </c:pt>
                <c:pt idx="3339">
                  <c:v>0.94987268518518519</c:v>
                </c:pt>
                <c:pt idx="3340">
                  <c:v>0.94988425925925923</c:v>
                </c:pt>
                <c:pt idx="3341">
                  <c:v>0.94989583333333338</c:v>
                </c:pt>
                <c:pt idx="3342">
                  <c:v>0.94990740740740742</c:v>
                </c:pt>
                <c:pt idx="3343">
                  <c:v>0.94991898148148146</c:v>
                </c:pt>
                <c:pt idx="3344">
                  <c:v>0.9499305555555555</c:v>
                </c:pt>
                <c:pt idx="3345">
                  <c:v>0.94994212962962965</c:v>
                </c:pt>
                <c:pt idx="3346">
                  <c:v>0.94995370370370369</c:v>
                </c:pt>
                <c:pt idx="3347">
                  <c:v>0.94996527777777773</c:v>
                </c:pt>
                <c:pt idx="3348">
                  <c:v>0.94997685185185188</c:v>
                </c:pt>
                <c:pt idx="3349">
                  <c:v>0.94998842592592592</c:v>
                </c:pt>
                <c:pt idx="3350">
                  <c:v>0.95</c:v>
                </c:pt>
                <c:pt idx="3351">
                  <c:v>0.95001157407407411</c:v>
                </c:pt>
                <c:pt idx="3352">
                  <c:v>0.95002314814814814</c:v>
                </c:pt>
                <c:pt idx="3353">
                  <c:v>0.95003472222222218</c:v>
                </c:pt>
                <c:pt idx="3354">
                  <c:v>0.95004629629629633</c:v>
                </c:pt>
                <c:pt idx="3355">
                  <c:v>0.95005787037037037</c:v>
                </c:pt>
                <c:pt idx="3356">
                  <c:v>0.95006944444444441</c:v>
                </c:pt>
                <c:pt idx="3357">
                  <c:v>0.9500925925925926</c:v>
                </c:pt>
                <c:pt idx="3358">
                  <c:v>0.95010416666666664</c:v>
                </c:pt>
                <c:pt idx="3359">
                  <c:v>0.95011574074074079</c:v>
                </c:pt>
                <c:pt idx="3360">
                  <c:v>0.95012731481481483</c:v>
                </c:pt>
                <c:pt idx="3361">
                  <c:v>0.95013888888888887</c:v>
                </c:pt>
                <c:pt idx="3362">
                  <c:v>0.95015046296296302</c:v>
                </c:pt>
                <c:pt idx="3363">
                  <c:v>0.95016203703703705</c:v>
                </c:pt>
                <c:pt idx="3364">
                  <c:v>0.95017361111111109</c:v>
                </c:pt>
                <c:pt idx="3365">
                  <c:v>0.95018518518518513</c:v>
                </c:pt>
                <c:pt idx="3366">
                  <c:v>0.95019675925925928</c:v>
                </c:pt>
                <c:pt idx="3367">
                  <c:v>0.95020833333333332</c:v>
                </c:pt>
                <c:pt idx="3368">
                  <c:v>0.95021990740740736</c:v>
                </c:pt>
                <c:pt idx="3369">
                  <c:v>0.95023148148148151</c:v>
                </c:pt>
                <c:pt idx="3370">
                  <c:v>0.95024305555555555</c:v>
                </c:pt>
                <c:pt idx="3371">
                  <c:v>0.95025462962962959</c:v>
                </c:pt>
                <c:pt idx="3372">
                  <c:v>0.95027777777777778</c:v>
                </c:pt>
                <c:pt idx="3373">
                  <c:v>0.95028935185185182</c:v>
                </c:pt>
                <c:pt idx="3374">
                  <c:v>0.95030092592592597</c:v>
                </c:pt>
                <c:pt idx="3375">
                  <c:v>0.9503125</c:v>
                </c:pt>
                <c:pt idx="3376">
                  <c:v>0.95032407407407404</c:v>
                </c:pt>
                <c:pt idx="3377">
                  <c:v>0.95033564814814819</c:v>
                </c:pt>
                <c:pt idx="3378">
                  <c:v>0.95034722222222223</c:v>
                </c:pt>
                <c:pt idx="3379">
                  <c:v>0.95035879629629627</c:v>
                </c:pt>
                <c:pt idx="3380">
                  <c:v>0.95037037037037042</c:v>
                </c:pt>
                <c:pt idx="3381">
                  <c:v>0.95038194444444446</c:v>
                </c:pt>
                <c:pt idx="3382">
                  <c:v>0.9503935185185185</c:v>
                </c:pt>
                <c:pt idx="3383">
                  <c:v>0.95040509259259254</c:v>
                </c:pt>
                <c:pt idx="3384">
                  <c:v>0.95041666666666669</c:v>
                </c:pt>
                <c:pt idx="3385">
                  <c:v>0.95042824074074073</c:v>
                </c:pt>
                <c:pt idx="3386">
                  <c:v>0.95043981481481477</c:v>
                </c:pt>
                <c:pt idx="3387">
                  <c:v>0.95045138888888892</c:v>
                </c:pt>
                <c:pt idx="3388">
                  <c:v>0.95046296296296295</c:v>
                </c:pt>
                <c:pt idx="3389">
                  <c:v>0.95047453703703699</c:v>
                </c:pt>
                <c:pt idx="3390">
                  <c:v>0.95049768518518518</c:v>
                </c:pt>
                <c:pt idx="3391">
                  <c:v>0.95050925925925922</c:v>
                </c:pt>
                <c:pt idx="3392">
                  <c:v>0.95052083333333337</c:v>
                </c:pt>
                <c:pt idx="3393">
                  <c:v>0.95053240740740741</c:v>
                </c:pt>
                <c:pt idx="3394">
                  <c:v>0.95054398148148145</c:v>
                </c:pt>
                <c:pt idx="3395">
                  <c:v>0.9505555555555556</c:v>
                </c:pt>
                <c:pt idx="3396">
                  <c:v>0.95056712962962964</c:v>
                </c:pt>
                <c:pt idx="3397">
                  <c:v>0.95057870370370368</c:v>
                </c:pt>
                <c:pt idx="3398">
                  <c:v>0.95059027777777783</c:v>
                </c:pt>
                <c:pt idx="3399">
                  <c:v>0.95060185185185186</c:v>
                </c:pt>
                <c:pt idx="3400">
                  <c:v>0.9506134259259259</c:v>
                </c:pt>
                <c:pt idx="3401">
                  <c:v>0.95062500000000005</c:v>
                </c:pt>
                <c:pt idx="3402">
                  <c:v>0.95063657407407409</c:v>
                </c:pt>
                <c:pt idx="3403">
                  <c:v>0.95064814814814813</c:v>
                </c:pt>
                <c:pt idx="3404">
                  <c:v>0.95065972222222217</c:v>
                </c:pt>
                <c:pt idx="3405">
                  <c:v>0.95067129629629632</c:v>
                </c:pt>
                <c:pt idx="3406">
                  <c:v>0.95068287037037036</c:v>
                </c:pt>
                <c:pt idx="3407">
                  <c:v>0.9506944444444444</c:v>
                </c:pt>
                <c:pt idx="3408">
                  <c:v>0.95071759259259259</c:v>
                </c:pt>
                <c:pt idx="3409">
                  <c:v>0.95072916666666663</c:v>
                </c:pt>
                <c:pt idx="3410">
                  <c:v>0.95074074074074078</c:v>
                </c:pt>
                <c:pt idx="3411">
                  <c:v>0.95075231481481481</c:v>
                </c:pt>
                <c:pt idx="3412">
                  <c:v>0.95076388888888885</c:v>
                </c:pt>
                <c:pt idx="3413">
                  <c:v>0.950775462962963</c:v>
                </c:pt>
                <c:pt idx="3414">
                  <c:v>0.95078703703703704</c:v>
                </c:pt>
                <c:pt idx="3415">
                  <c:v>0.95079861111111108</c:v>
                </c:pt>
                <c:pt idx="3416">
                  <c:v>0.95081018518518523</c:v>
                </c:pt>
                <c:pt idx="3417">
                  <c:v>0.95082175925925927</c:v>
                </c:pt>
                <c:pt idx="3418">
                  <c:v>0.95083333333333331</c:v>
                </c:pt>
                <c:pt idx="3419">
                  <c:v>0.95084490740740746</c:v>
                </c:pt>
                <c:pt idx="3420">
                  <c:v>0.9508564814814815</c:v>
                </c:pt>
                <c:pt idx="3421">
                  <c:v>0.95086805555555554</c:v>
                </c:pt>
                <c:pt idx="3422">
                  <c:v>0.95087962962962957</c:v>
                </c:pt>
                <c:pt idx="3423">
                  <c:v>0.95089120370370372</c:v>
                </c:pt>
                <c:pt idx="3424">
                  <c:v>0.95090277777777776</c:v>
                </c:pt>
                <c:pt idx="3425">
                  <c:v>0.9509143518518518</c:v>
                </c:pt>
                <c:pt idx="3426">
                  <c:v>0.95093749999999999</c:v>
                </c:pt>
                <c:pt idx="3427">
                  <c:v>0.95094907407407403</c:v>
                </c:pt>
                <c:pt idx="3428">
                  <c:v>0.95096064814814818</c:v>
                </c:pt>
                <c:pt idx="3429">
                  <c:v>0.95097222222222222</c:v>
                </c:pt>
                <c:pt idx="3430">
                  <c:v>0.95098379629629626</c:v>
                </c:pt>
                <c:pt idx="3431">
                  <c:v>0.95099537037037041</c:v>
                </c:pt>
                <c:pt idx="3432">
                  <c:v>0.95100694444444445</c:v>
                </c:pt>
                <c:pt idx="3433">
                  <c:v>0.95101851851851849</c:v>
                </c:pt>
                <c:pt idx="3434">
                  <c:v>0.95103009259259264</c:v>
                </c:pt>
                <c:pt idx="3435">
                  <c:v>0.95104166666666667</c:v>
                </c:pt>
                <c:pt idx="3436">
                  <c:v>0.95105324074074071</c:v>
                </c:pt>
                <c:pt idx="3437">
                  <c:v>0.95106481481481486</c:v>
                </c:pt>
                <c:pt idx="3438">
                  <c:v>0.9510763888888889</c:v>
                </c:pt>
                <c:pt idx="3439">
                  <c:v>0.95108796296296294</c:v>
                </c:pt>
                <c:pt idx="3440">
                  <c:v>0.95109953703703709</c:v>
                </c:pt>
                <c:pt idx="3441">
                  <c:v>0.95111111111111113</c:v>
                </c:pt>
                <c:pt idx="3442">
                  <c:v>0.95113425925925921</c:v>
                </c:pt>
                <c:pt idx="3443">
                  <c:v>0.95113425925925921</c:v>
                </c:pt>
                <c:pt idx="3444">
                  <c:v>0.9511574074074074</c:v>
                </c:pt>
                <c:pt idx="3445">
                  <c:v>0.9511574074074074</c:v>
                </c:pt>
                <c:pt idx="3446">
                  <c:v>0.95118055555555558</c:v>
                </c:pt>
                <c:pt idx="3447">
                  <c:v>0.95119212962962962</c:v>
                </c:pt>
                <c:pt idx="3448">
                  <c:v>0.95120370370370366</c:v>
                </c:pt>
                <c:pt idx="3449">
                  <c:v>0.95121527777777781</c:v>
                </c:pt>
                <c:pt idx="3450">
                  <c:v>0.95122685185185185</c:v>
                </c:pt>
                <c:pt idx="3451">
                  <c:v>0.95123842592592589</c:v>
                </c:pt>
                <c:pt idx="3452">
                  <c:v>0.95125000000000004</c:v>
                </c:pt>
                <c:pt idx="3453">
                  <c:v>0.95126157407407408</c:v>
                </c:pt>
                <c:pt idx="3454">
                  <c:v>0.95127314814814812</c:v>
                </c:pt>
                <c:pt idx="3455">
                  <c:v>0.95128472222222227</c:v>
                </c:pt>
                <c:pt idx="3456">
                  <c:v>0.95129629629629631</c:v>
                </c:pt>
                <c:pt idx="3457">
                  <c:v>0.95130787037037035</c:v>
                </c:pt>
                <c:pt idx="3458">
                  <c:v>0.9513194444444445</c:v>
                </c:pt>
                <c:pt idx="3459">
                  <c:v>0.95133101851851853</c:v>
                </c:pt>
                <c:pt idx="3460">
                  <c:v>0.95134259259259257</c:v>
                </c:pt>
                <c:pt idx="3461">
                  <c:v>0.95135416666666661</c:v>
                </c:pt>
                <c:pt idx="3462">
                  <c:v>0.95136574074074076</c:v>
                </c:pt>
                <c:pt idx="3463">
                  <c:v>0.9513773148148148</c:v>
                </c:pt>
                <c:pt idx="3464">
                  <c:v>0.95140046296296299</c:v>
                </c:pt>
                <c:pt idx="3465">
                  <c:v>0.95141203703703703</c:v>
                </c:pt>
                <c:pt idx="3466">
                  <c:v>0.95142361111111107</c:v>
                </c:pt>
                <c:pt idx="3467">
                  <c:v>0.95143518518518522</c:v>
                </c:pt>
                <c:pt idx="3468">
                  <c:v>0.95144675925925926</c:v>
                </c:pt>
                <c:pt idx="3469">
                  <c:v>0.95145833333333329</c:v>
                </c:pt>
                <c:pt idx="3470">
                  <c:v>0.95146990740740744</c:v>
                </c:pt>
                <c:pt idx="3471">
                  <c:v>0.95148148148148148</c:v>
                </c:pt>
                <c:pt idx="3472">
                  <c:v>0.95149305555555552</c:v>
                </c:pt>
                <c:pt idx="3473">
                  <c:v>0.95150462962962967</c:v>
                </c:pt>
                <c:pt idx="3474">
                  <c:v>0.95151620370370371</c:v>
                </c:pt>
                <c:pt idx="3475">
                  <c:v>0.95152777777777775</c:v>
                </c:pt>
                <c:pt idx="3476">
                  <c:v>0.9515393518518519</c:v>
                </c:pt>
                <c:pt idx="3477">
                  <c:v>0.95155092592592594</c:v>
                </c:pt>
                <c:pt idx="3478">
                  <c:v>0.95156249999999998</c:v>
                </c:pt>
                <c:pt idx="3479">
                  <c:v>0.95157407407407413</c:v>
                </c:pt>
                <c:pt idx="3480">
                  <c:v>0.95158564814814817</c:v>
                </c:pt>
                <c:pt idx="3481">
                  <c:v>0.95159722222222221</c:v>
                </c:pt>
                <c:pt idx="3482">
                  <c:v>0.95160879629629624</c:v>
                </c:pt>
                <c:pt idx="3483">
                  <c:v>0.95163194444444443</c:v>
                </c:pt>
                <c:pt idx="3484">
                  <c:v>0.95164351851851847</c:v>
                </c:pt>
                <c:pt idx="3485">
                  <c:v>0.95165509259259262</c:v>
                </c:pt>
                <c:pt idx="3486">
                  <c:v>0.95166666666666666</c:v>
                </c:pt>
                <c:pt idx="3487">
                  <c:v>0.9516782407407407</c:v>
                </c:pt>
                <c:pt idx="3488">
                  <c:v>0.95168981481481485</c:v>
                </c:pt>
                <c:pt idx="3489">
                  <c:v>0.95170138888888889</c:v>
                </c:pt>
                <c:pt idx="3490">
                  <c:v>0.95171296296296293</c:v>
                </c:pt>
                <c:pt idx="3491">
                  <c:v>0.95172453703703708</c:v>
                </c:pt>
                <c:pt idx="3492">
                  <c:v>0.95173611111111112</c:v>
                </c:pt>
                <c:pt idx="3493">
                  <c:v>0.95174768518518515</c:v>
                </c:pt>
                <c:pt idx="3494">
                  <c:v>0.9517592592592593</c:v>
                </c:pt>
                <c:pt idx="3495">
                  <c:v>0.95177083333333334</c:v>
                </c:pt>
                <c:pt idx="3496">
                  <c:v>0.95178240740740738</c:v>
                </c:pt>
                <c:pt idx="3497">
                  <c:v>0.95179398148148153</c:v>
                </c:pt>
                <c:pt idx="3498">
                  <c:v>0.95180555555555557</c:v>
                </c:pt>
                <c:pt idx="3499">
                  <c:v>0.95181712962962961</c:v>
                </c:pt>
                <c:pt idx="3500">
                  <c:v>0.95182870370370365</c:v>
                </c:pt>
                <c:pt idx="3501">
                  <c:v>0.95185185185185184</c:v>
                </c:pt>
                <c:pt idx="3502">
                  <c:v>0.95186342592592588</c:v>
                </c:pt>
                <c:pt idx="3503">
                  <c:v>0.95187500000000003</c:v>
                </c:pt>
                <c:pt idx="3504">
                  <c:v>0.95188657407407407</c:v>
                </c:pt>
                <c:pt idx="3505">
                  <c:v>0.9518981481481481</c:v>
                </c:pt>
                <c:pt idx="3506">
                  <c:v>0.95190972222222225</c:v>
                </c:pt>
                <c:pt idx="3507">
                  <c:v>0.95192129629629629</c:v>
                </c:pt>
                <c:pt idx="3508">
                  <c:v>0.95193287037037033</c:v>
                </c:pt>
                <c:pt idx="3509">
                  <c:v>0.95194444444444448</c:v>
                </c:pt>
                <c:pt idx="3510">
                  <c:v>0.95195601851851852</c:v>
                </c:pt>
                <c:pt idx="3511">
                  <c:v>0.95196759259259256</c:v>
                </c:pt>
                <c:pt idx="3512">
                  <c:v>0.95197916666666671</c:v>
                </c:pt>
                <c:pt idx="3513">
                  <c:v>0.95199074074074075</c:v>
                </c:pt>
                <c:pt idx="3514">
                  <c:v>0.95200231481481479</c:v>
                </c:pt>
                <c:pt idx="3515">
                  <c:v>0.95201388888888894</c:v>
                </c:pt>
                <c:pt idx="3516">
                  <c:v>0.95202546296296298</c:v>
                </c:pt>
                <c:pt idx="3517">
                  <c:v>0.95203703703703701</c:v>
                </c:pt>
                <c:pt idx="3518">
                  <c:v>0.95204861111111116</c:v>
                </c:pt>
                <c:pt idx="3519">
                  <c:v>0.95207175925925924</c:v>
                </c:pt>
                <c:pt idx="3520">
                  <c:v>0.95208333333333328</c:v>
                </c:pt>
                <c:pt idx="3521">
                  <c:v>0.95209490740740743</c:v>
                </c:pt>
                <c:pt idx="3522">
                  <c:v>0.95210648148148147</c:v>
                </c:pt>
                <c:pt idx="3523">
                  <c:v>0.95211805555555551</c:v>
                </c:pt>
                <c:pt idx="3524">
                  <c:v>0.95212962962962966</c:v>
                </c:pt>
                <c:pt idx="3525">
                  <c:v>0.9521412037037037</c:v>
                </c:pt>
                <c:pt idx="3526">
                  <c:v>0.95215277777777774</c:v>
                </c:pt>
                <c:pt idx="3527">
                  <c:v>0.95216435185185189</c:v>
                </c:pt>
                <c:pt idx="3528">
                  <c:v>0.95217592592592593</c:v>
                </c:pt>
                <c:pt idx="3529">
                  <c:v>0.95218749999999996</c:v>
                </c:pt>
                <c:pt idx="3530">
                  <c:v>0.95219907407407411</c:v>
                </c:pt>
                <c:pt idx="3531">
                  <c:v>0.95221064814814815</c:v>
                </c:pt>
                <c:pt idx="3532">
                  <c:v>0.95222222222222219</c:v>
                </c:pt>
                <c:pt idx="3533">
                  <c:v>0.95223379629629634</c:v>
                </c:pt>
                <c:pt idx="3534">
                  <c:v>0.95224537037037038</c:v>
                </c:pt>
                <c:pt idx="3535">
                  <c:v>0.95225694444444442</c:v>
                </c:pt>
                <c:pt idx="3536">
                  <c:v>0.95226851851851857</c:v>
                </c:pt>
                <c:pt idx="3537">
                  <c:v>0.95228009259259261</c:v>
                </c:pt>
                <c:pt idx="3538">
                  <c:v>0.95229166666666665</c:v>
                </c:pt>
                <c:pt idx="3539">
                  <c:v>0.95231481481481484</c:v>
                </c:pt>
                <c:pt idx="3540">
                  <c:v>0.95232638888888888</c:v>
                </c:pt>
                <c:pt idx="3541">
                  <c:v>0.95233796296296291</c:v>
                </c:pt>
                <c:pt idx="3542">
                  <c:v>0.95234953703703706</c:v>
                </c:pt>
                <c:pt idx="3543">
                  <c:v>0.9523611111111111</c:v>
                </c:pt>
                <c:pt idx="3544">
                  <c:v>0.95237268518518514</c:v>
                </c:pt>
                <c:pt idx="3545">
                  <c:v>0.95238425925925929</c:v>
                </c:pt>
                <c:pt idx="3546">
                  <c:v>0.95239583333333333</c:v>
                </c:pt>
                <c:pt idx="3547">
                  <c:v>0.95240740740740737</c:v>
                </c:pt>
                <c:pt idx="3548">
                  <c:v>0.95241898148148152</c:v>
                </c:pt>
                <c:pt idx="3549">
                  <c:v>0.95243055555555556</c:v>
                </c:pt>
                <c:pt idx="3550">
                  <c:v>0.9524421296296296</c:v>
                </c:pt>
                <c:pt idx="3551">
                  <c:v>0.95245370370370375</c:v>
                </c:pt>
                <c:pt idx="3552">
                  <c:v>0.95246527777777779</c:v>
                </c:pt>
                <c:pt idx="3553">
                  <c:v>0.95247685185185182</c:v>
                </c:pt>
                <c:pt idx="3554">
                  <c:v>0.95248842592592597</c:v>
                </c:pt>
                <c:pt idx="3555">
                  <c:v>0.95250000000000001</c:v>
                </c:pt>
                <c:pt idx="3556">
                  <c:v>0.95251157407407405</c:v>
                </c:pt>
                <c:pt idx="3557">
                  <c:v>0.95253472222222224</c:v>
                </c:pt>
                <c:pt idx="3558">
                  <c:v>0.95254629629629628</c:v>
                </c:pt>
                <c:pt idx="3559">
                  <c:v>0.95255787037037032</c:v>
                </c:pt>
                <c:pt idx="3560">
                  <c:v>0.95256944444444447</c:v>
                </c:pt>
                <c:pt idx="3561">
                  <c:v>0.95258101851851851</c:v>
                </c:pt>
                <c:pt idx="3562">
                  <c:v>0.95259259259259255</c:v>
                </c:pt>
                <c:pt idx="3563">
                  <c:v>0.9526041666666667</c:v>
                </c:pt>
                <c:pt idx="3564">
                  <c:v>0.95261574074074074</c:v>
                </c:pt>
                <c:pt idx="3565">
                  <c:v>0.95262731481481477</c:v>
                </c:pt>
                <c:pt idx="3566">
                  <c:v>0.95263888888888892</c:v>
                </c:pt>
                <c:pt idx="3567">
                  <c:v>0.95265046296296296</c:v>
                </c:pt>
                <c:pt idx="3568">
                  <c:v>0.952662037037037</c:v>
                </c:pt>
                <c:pt idx="3569">
                  <c:v>0.95267361111111115</c:v>
                </c:pt>
                <c:pt idx="3570">
                  <c:v>0.95268518518518519</c:v>
                </c:pt>
                <c:pt idx="3571">
                  <c:v>0.95269675925925923</c:v>
                </c:pt>
                <c:pt idx="3572">
                  <c:v>0.95270833333333338</c:v>
                </c:pt>
                <c:pt idx="3573">
                  <c:v>0.95271990740740742</c:v>
                </c:pt>
                <c:pt idx="3574">
                  <c:v>0.95273148148148146</c:v>
                </c:pt>
                <c:pt idx="3575">
                  <c:v>0.95274305555555561</c:v>
                </c:pt>
                <c:pt idx="3576">
                  <c:v>0.95276620370370368</c:v>
                </c:pt>
                <c:pt idx="3577">
                  <c:v>0.95277777777777772</c:v>
                </c:pt>
                <c:pt idx="3578">
                  <c:v>0.95278935185185187</c:v>
                </c:pt>
                <c:pt idx="3579">
                  <c:v>0.95280092592592591</c:v>
                </c:pt>
                <c:pt idx="3580">
                  <c:v>0.95281249999999995</c:v>
                </c:pt>
                <c:pt idx="3581">
                  <c:v>0.9528240740740741</c:v>
                </c:pt>
                <c:pt idx="3582">
                  <c:v>0.95283564814814814</c:v>
                </c:pt>
                <c:pt idx="3583">
                  <c:v>0.95284722222222218</c:v>
                </c:pt>
                <c:pt idx="3584">
                  <c:v>0.95285879629629633</c:v>
                </c:pt>
                <c:pt idx="3585">
                  <c:v>0.95287037037037037</c:v>
                </c:pt>
                <c:pt idx="3586">
                  <c:v>0.95288194444444441</c:v>
                </c:pt>
                <c:pt idx="3587">
                  <c:v>0.95289351851851856</c:v>
                </c:pt>
                <c:pt idx="3588">
                  <c:v>0.9529050925925926</c:v>
                </c:pt>
                <c:pt idx="3589">
                  <c:v>0.95291666666666663</c:v>
                </c:pt>
                <c:pt idx="3590">
                  <c:v>0.95292824074074078</c:v>
                </c:pt>
                <c:pt idx="3591">
                  <c:v>0.95293981481481482</c:v>
                </c:pt>
                <c:pt idx="3592">
                  <c:v>0.95295138888888886</c:v>
                </c:pt>
                <c:pt idx="3593">
                  <c:v>0.95296296296296301</c:v>
                </c:pt>
                <c:pt idx="3594">
                  <c:v>0.95298611111111109</c:v>
                </c:pt>
                <c:pt idx="3595">
                  <c:v>0.95299768518518524</c:v>
                </c:pt>
                <c:pt idx="3596">
                  <c:v>0.95300925925925928</c:v>
                </c:pt>
                <c:pt idx="3597">
                  <c:v>0.95302083333333332</c:v>
                </c:pt>
                <c:pt idx="3598">
                  <c:v>0.95303240740740736</c:v>
                </c:pt>
                <c:pt idx="3599">
                  <c:v>0.95304398148148151</c:v>
                </c:pt>
                <c:pt idx="3600">
                  <c:v>0.95305555555555554</c:v>
                </c:pt>
                <c:pt idx="3601">
                  <c:v>0.95306712962962958</c:v>
                </c:pt>
                <c:pt idx="3602">
                  <c:v>0.95307870370370373</c:v>
                </c:pt>
                <c:pt idx="3603">
                  <c:v>0.95309027777777777</c:v>
                </c:pt>
                <c:pt idx="3604">
                  <c:v>0.95310185185185181</c:v>
                </c:pt>
                <c:pt idx="3605">
                  <c:v>0.95311342592592596</c:v>
                </c:pt>
                <c:pt idx="3606">
                  <c:v>0.953125</c:v>
                </c:pt>
                <c:pt idx="3607">
                  <c:v>0.95313657407407404</c:v>
                </c:pt>
                <c:pt idx="3608">
                  <c:v>0.95314814814814819</c:v>
                </c:pt>
                <c:pt idx="3609">
                  <c:v>0.95315972222222223</c:v>
                </c:pt>
                <c:pt idx="3610">
                  <c:v>0.95317129629629627</c:v>
                </c:pt>
                <c:pt idx="3611">
                  <c:v>0.95318287037037042</c:v>
                </c:pt>
                <c:pt idx="3612">
                  <c:v>0.95320601851851849</c:v>
                </c:pt>
                <c:pt idx="3613">
                  <c:v>0.95321759259259264</c:v>
                </c:pt>
                <c:pt idx="3614">
                  <c:v>0.95322916666666668</c:v>
                </c:pt>
                <c:pt idx="3615">
                  <c:v>0.95324074074074072</c:v>
                </c:pt>
                <c:pt idx="3616">
                  <c:v>0.95325231481481476</c:v>
                </c:pt>
                <c:pt idx="3617">
                  <c:v>0.95326388888888891</c:v>
                </c:pt>
                <c:pt idx="3618">
                  <c:v>0.95327546296296295</c:v>
                </c:pt>
                <c:pt idx="3619">
                  <c:v>0.95328703703703699</c:v>
                </c:pt>
                <c:pt idx="3620">
                  <c:v>0.95329861111111114</c:v>
                </c:pt>
                <c:pt idx="3621">
                  <c:v>0.95331018518518518</c:v>
                </c:pt>
                <c:pt idx="3622">
                  <c:v>0.95332175925925922</c:v>
                </c:pt>
                <c:pt idx="3623">
                  <c:v>0.95333333333333337</c:v>
                </c:pt>
                <c:pt idx="3624">
                  <c:v>0.9533449074074074</c:v>
                </c:pt>
                <c:pt idx="3625">
                  <c:v>0.95335648148148144</c:v>
                </c:pt>
                <c:pt idx="3626">
                  <c:v>0.95336805555555559</c:v>
                </c:pt>
                <c:pt idx="3627">
                  <c:v>0.95337962962962963</c:v>
                </c:pt>
                <c:pt idx="3628">
                  <c:v>0.95339120370370367</c:v>
                </c:pt>
                <c:pt idx="3629">
                  <c:v>0.95340277777777782</c:v>
                </c:pt>
                <c:pt idx="3630">
                  <c:v>0.9534259259259259</c:v>
                </c:pt>
                <c:pt idx="3631">
                  <c:v>0.95343750000000005</c:v>
                </c:pt>
                <c:pt idx="3632">
                  <c:v>0.95344907407407409</c:v>
                </c:pt>
                <c:pt idx="3633">
                  <c:v>0.95346064814814813</c:v>
                </c:pt>
                <c:pt idx="3634">
                  <c:v>0.95347222222222228</c:v>
                </c:pt>
                <c:pt idx="3635">
                  <c:v>0.95348379629629632</c:v>
                </c:pt>
                <c:pt idx="3636">
                  <c:v>0.95349537037037035</c:v>
                </c:pt>
                <c:pt idx="3637">
                  <c:v>0.95350694444444439</c:v>
                </c:pt>
                <c:pt idx="3638">
                  <c:v>0.95351851851851854</c:v>
                </c:pt>
                <c:pt idx="3639">
                  <c:v>0.95353009259259258</c:v>
                </c:pt>
                <c:pt idx="3640">
                  <c:v>0.95354166666666662</c:v>
                </c:pt>
                <c:pt idx="3641">
                  <c:v>0.95355324074074077</c:v>
                </c:pt>
                <c:pt idx="3642">
                  <c:v>0.95356481481481481</c:v>
                </c:pt>
                <c:pt idx="3643">
                  <c:v>0.95357638888888885</c:v>
                </c:pt>
                <c:pt idx="3644">
                  <c:v>0.953587962962963</c:v>
                </c:pt>
                <c:pt idx="3645">
                  <c:v>0.95359953703703704</c:v>
                </c:pt>
                <c:pt idx="3646">
                  <c:v>0.95362268518518523</c:v>
                </c:pt>
                <c:pt idx="3647">
                  <c:v>0.95362268518518523</c:v>
                </c:pt>
                <c:pt idx="3648">
                  <c:v>0.9536458333333333</c:v>
                </c:pt>
                <c:pt idx="3649">
                  <c:v>0.9536458333333333</c:v>
                </c:pt>
                <c:pt idx="3650">
                  <c:v>0.95366898148148149</c:v>
                </c:pt>
                <c:pt idx="3651">
                  <c:v>0.95368055555555553</c:v>
                </c:pt>
                <c:pt idx="3652">
                  <c:v>0.95369212962962968</c:v>
                </c:pt>
                <c:pt idx="3653">
                  <c:v>0.95370370370370372</c:v>
                </c:pt>
                <c:pt idx="3654">
                  <c:v>0.95371527777777776</c:v>
                </c:pt>
                <c:pt idx="3655">
                  <c:v>0.9537268518518518</c:v>
                </c:pt>
                <c:pt idx="3656">
                  <c:v>0.95373842592592595</c:v>
                </c:pt>
                <c:pt idx="3657">
                  <c:v>0.95374999999999999</c:v>
                </c:pt>
                <c:pt idx="3658">
                  <c:v>0.95376157407407403</c:v>
                </c:pt>
                <c:pt idx="3659">
                  <c:v>0.95377314814814818</c:v>
                </c:pt>
                <c:pt idx="3660">
                  <c:v>0.95378472222222221</c:v>
                </c:pt>
                <c:pt idx="3661">
                  <c:v>0.95379629629629625</c:v>
                </c:pt>
                <c:pt idx="3662">
                  <c:v>0.9538078703703704</c:v>
                </c:pt>
                <c:pt idx="3663">
                  <c:v>0.95381944444444444</c:v>
                </c:pt>
                <c:pt idx="3664">
                  <c:v>0.95384259259259263</c:v>
                </c:pt>
                <c:pt idx="3665">
                  <c:v>0.95384259259259263</c:v>
                </c:pt>
                <c:pt idx="3666">
                  <c:v>0.95386574074074071</c:v>
                </c:pt>
                <c:pt idx="3667">
                  <c:v>0.95387731481481486</c:v>
                </c:pt>
                <c:pt idx="3668">
                  <c:v>0.9538888888888889</c:v>
                </c:pt>
                <c:pt idx="3669">
                  <c:v>0.95390046296296294</c:v>
                </c:pt>
                <c:pt idx="3670">
                  <c:v>0.95391203703703709</c:v>
                </c:pt>
                <c:pt idx="3671">
                  <c:v>0.95392361111111112</c:v>
                </c:pt>
                <c:pt idx="3672">
                  <c:v>0.95393518518518516</c:v>
                </c:pt>
                <c:pt idx="3673">
                  <c:v>0.95394675925925931</c:v>
                </c:pt>
                <c:pt idx="3674">
                  <c:v>0.95395833333333335</c:v>
                </c:pt>
                <c:pt idx="3675">
                  <c:v>0.95396990740740739</c:v>
                </c:pt>
                <c:pt idx="3676">
                  <c:v>0.95398148148148143</c:v>
                </c:pt>
                <c:pt idx="3677">
                  <c:v>0.95399305555555558</c:v>
                </c:pt>
                <c:pt idx="3678">
                  <c:v>0.95400462962962962</c:v>
                </c:pt>
                <c:pt idx="3679">
                  <c:v>0.95401620370370366</c:v>
                </c:pt>
                <c:pt idx="3680">
                  <c:v>0.95402777777777781</c:v>
                </c:pt>
                <c:pt idx="3681">
                  <c:v>0.95405092592592589</c:v>
                </c:pt>
                <c:pt idx="3682">
                  <c:v>0.95406250000000004</c:v>
                </c:pt>
                <c:pt idx="3683">
                  <c:v>0.95407407407407407</c:v>
                </c:pt>
                <c:pt idx="3684">
                  <c:v>0.95408564814814811</c:v>
                </c:pt>
                <c:pt idx="3685">
                  <c:v>0.95409722222222226</c:v>
                </c:pt>
                <c:pt idx="3686">
                  <c:v>0.9541087962962963</c:v>
                </c:pt>
                <c:pt idx="3687">
                  <c:v>0.95412037037037034</c:v>
                </c:pt>
                <c:pt idx="3688">
                  <c:v>0.95413194444444449</c:v>
                </c:pt>
                <c:pt idx="3689">
                  <c:v>0.95414351851851853</c:v>
                </c:pt>
                <c:pt idx="3690">
                  <c:v>0.95415509259259257</c:v>
                </c:pt>
                <c:pt idx="3691">
                  <c:v>0.95416666666666672</c:v>
                </c:pt>
                <c:pt idx="3692">
                  <c:v>0.95417824074074076</c:v>
                </c:pt>
                <c:pt idx="3693">
                  <c:v>0.9541898148148148</c:v>
                </c:pt>
                <c:pt idx="3694">
                  <c:v>0.95420138888888884</c:v>
                </c:pt>
                <c:pt idx="3695">
                  <c:v>0.95421296296296299</c:v>
                </c:pt>
                <c:pt idx="3696">
                  <c:v>0.95422453703703702</c:v>
                </c:pt>
                <c:pt idx="3697">
                  <c:v>0.95424768518518521</c:v>
                </c:pt>
                <c:pt idx="3698">
                  <c:v>0.95425925925925925</c:v>
                </c:pt>
                <c:pt idx="3699">
                  <c:v>0.95427083333333329</c:v>
                </c:pt>
                <c:pt idx="3700">
                  <c:v>0.95428240740740744</c:v>
                </c:pt>
                <c:pt idx="3701">
                  <c:v>0.95429398148148148</c:v>
                </c:pt>
                <c:pt idx="3702">
                  <c:v>0.95430555555555552</c:v>
                </c:pt>
                <c:pt idx="3703">
                  <c:v>0.95431712962962967</c:v>
                </c:pt>
                <c:pt idx="3704">
                  <c:v>0.95432870370370371</c:v>
                </c:pt>
                <c:pt idx="3705">
                  <c:v>0.95434027777777775</c:v>
                </c:pt>
                <c:pt idx="3706">
                  <c:v>0.9543518518518519</c:v>
                </c:pt>
                <c:pt idx="3707">
                  <c:v>0.95436342592592593</c:v>
                </c:pt>
                <c:pt idx="3708">
                  <c:v>0.95437499999999997</c:v>
                </c:pt>
                <c:pt idx="3709">
                  <c:v>0.95438657407407412</c:v>
                </c:pt>
                <c:pt idx="3710">
                  <c:v>0.9544097222222222</c:v>
                </c:pt>
                <c:pt idx="3711">
                  <c:v>0.9544097222222222</c:v>
                </c:pt>
                <c:pt idx="3712">
                  <c:v>0.95443287037037039</c:v>
                </c:pt>
                <c:pt idx="3713">
                  <c:v>0.95443287037037039</c:v>
                </c:pt>
                <c:pt idx="3714">
                  <c:v>0.95445601851851847</c:v>
                </c:pt>
                <c:pt idx="3715">
                  <c:v>0.95446759259259262</c:v>
                </c:pt>
                <c:pt idx="3716">
                  <c:v>0.95447916666666666</c:v>
                </c:pt>
                <c:pt idx="3717">
                  <c:v>0.9544907407407407</c:v>
                </c:pt>
                <c:pt idx="3718">
                  <c:v>0.95450231481481485</c:v>
                </c:pt>
                <c:pt idx="3719">
                  <c:v>0.95451388888888888</c:v>
                </c:pt>
                <c:pt idx="3720">
                  <c:v>0.95452546296296292</c:v>
                </c:pt>
                <c:pt idx="3721">
                  <c:v>0.95453703703703707</c:v>
                </c:pt>
                <c:pt idx="3722">
                  <c:v>0.95454861111111111</c:v>
                </c:pt>
                <c:pt idx="3723">
                  <c:v>0.95456018518518515</c:v>
                </c:pt>
                <c:pt idx="3724">
                  <c:v>0.9545717592592593</c:v>
                </c:pt>
                <c:pt idx="3725">
                  <c:v>0.95458333333333334</c:v>
                </c:pt>
                <c:pt idx="3726">
                  <c:v>0.95459490740740738</c:v>
                </c:pt>
                <c:pt idx="3727">
                  <c:v>0.95460648148148153</c:v>
                </c:pt>
                <c:pt idx="3728">
                  <c:v>0.95462962962962961</c:v>
                </c:pt>
                <c:pt idx="3729">
                  <c:v>0.95462962962962961</c:v>
                </c:pt>
                <c:pt idx="3730">
                  <c:v>0.95465277777777779</c:v>
                </c:pt>
                <c:pt idx="3731">
                  <c:v>0.95466435185185183</c:v>
                </c:pt>
                <c:pt idx="3732">
                  <c:v>0.95467592592592587</c:v>
                </c:pt>
                <c:pt idx="3733">
                  <c:v>0.95468750000000002</c:v>
                </c:pt>
                <c:pt idx="3734">
                  <c:v>0.95469907407407406</c:v>
                </c:pt>
                <c:pt idx="3735">
                  <c:v>0.9547106481481481</c:v>
                </c:pt>
                <c:pt idx="3736">
                  <c:v>0.95472222222222225</c:v>
                </c:pt>
                <c:pt idx="3737">
                  <c:v>0.95473379629629629</c:v>
                </c:pt>
                <c:pt idx="3738">
                  <c:v>0.95474537037037033</c:v>
                </c:pt>
                <c:pt idx="3739">
                  <c:v>0.95475694444444448</c:v>
                </c:pt>
                <c:pt idx="3740">
                  <c:v>0.95476851851851852</c:v>
                </c:pt>
                <c:pt idx="3741">
                  <c:v>0.95478009259259256</c:v>
                </c:pt>
                <c:pt idx="3742">
                  <c:v>0.95479166666666671</c:v>
                </c:pt>
                <c:pt idx="3743">
                  <c:v>0.95480324074074074</c:v>
                </c:pt>
                <c:pt idx="3744">
                  <c:v>0.95481481481481478</c:v>
                </c:pt>
                <c:pt idx="3745">
                  <c:v>0.95482638888888893</c:v>
                </c:pt>
                <c:pt idx="3746">
                  <c:v>0.95484953703703701</c:v>
                </c:pt>
                <c:pt idx="3747">
                  <c:v>0.95484953703703701</c:v>
                </c:pt>
                <c:pt idx="3748">
                  <c:v>0.9548726851851852</c:v>
                </c:pt>
                <c:pt idx="3749">
                  <c:v>0.9548726851851852</c:v>
                </c:pt>
                <c:pt idx="3750">
                  <c:v>0.95489583333333339</c:v>
                </c:pt>
                <c:pt idx="3751">
                  <c:v>0.95490740740740743</c:v>
                </c:pt>
                <c:pt idx="3752">
                  <c:v>0.95491898148148147</c:v>
                </c:pt>
                <c:pt idx="3753">
                  <c:v>0.9549305555555555</c:v>
                </c:pt>
                <c:pt idx="3754">
                  <c:v>0.95494212962962965</c:v>
                </c:pt>
                <c:pt idx="3755">
                  <c:v>0.95495370370370369</c:v>
                </c:pt>
                <c:pt idx="3756">
                  <c:v>0.95496527777777773</c:v>
                </c:pt>
                <c:pt idx="3757">
                  <c:v>0.95497685185185188</c:v>
                </c:pt>
                <c:pt idx="3758">
                  <c:v>0.95498842592592592</c:v>
                </c:pt>
                <c:pt idx="3759">
                  <c:v>0.95499999999999996</c:v>
                </c:pt>
                <c:pt idx="3760">
                  <c:v>0.95501157407407411</c:v>
                </c:pt>
                <c:pt idx="3761">
                  <c:v>0.95502314814814815</c:v>
                </c:pt>
                <c:pt idx="3762">
                  <c:v>0.95503472222222219</c:v>
                </c:pt>
                <c:pt idx="3763">
                  <c:v>0.95504629629629634</c:v>
                </c:pt>
                <c:pt idx="3764">
                  <c:v>0.95505787037037038</c:v>
                </c:pt>
                <c:pt idx="3765">
                  <c:v>0.95506944444444442</c:v>
                </c:pt>
                <c:pt idx="3766">
                  <c:v>0.95508101851851857</c:v>
                </c:pt>
                <c:pt idx="3767">
                  <c:v>0.9550925925925926</c:v>
                </c:pt>
                <c:pt idx="3768">
                  <c:v>0.95511574074074079</c:v>
                </c:pt>
                <c:pt idx="3769">
                  <c:v>0.95512731481481483</c:v>
                </c:pt>
                <c:pt idx="3770">
                  <c:v>0.95513888888888887</c:v>
                </c:pt>
                <c:pt idx="3771">
                  <c:v>0.95515046296296291</c:v>
                </c:pt>
                <c:pt idx="3772">
                  <c:v>0.95516203703703706</c:v>
                </c:pt>
                <c:pt idx="3773">
                  <c:v>0.9551736111111111</c:v>
                </c:pt>
                <c:pt idx="3774">
                  <c:v>0.95518518518518514</c:v>
                </c:pt>
                <c:pt idx="3775">
                  <c:v>0.95519675925925929</c:v>
                </c:pt>
                <c:pt idx="3776">
                  <c:v>0.95520833333333333</c:v>
                </c:pt>
                <c:pt idx="3777">
                  <c:v>0.95521990740740736</c:v>
                </c:pt>
                <c:pt idx="3778">
                  <c:v>0.95523148148148151</c:v>
                </c:pt>
                <c:pt idx="3779">
                  <c:v>0.95524305555555555</c:v>
                </c:pt>
                <c:pt idx="3780">
                  <c:v>0.95525462962962959</c:v>
                </c:pt>
                <c:pt idx="3781">
                  <c:v>0.95526620370370374</c:v>
                </c:pt>
                <c:pt idx="3782">
                  <c:v>0.95528935185185182</c:v>
                </c:pt>
                <c:pt idx="3783">
                  <c:v>0.95528935185185182</c:v>
                </c:pt>
                <c:pt idx="3784">
                  <c:v>0.95531250000000001</c:v>
                </c:pt>
                <c:pt idx="3785">
                  <c:v>0.95532407407407405</c:v>
                </c:pt>
                <c:pt idx="3786">
                  <c:v>0.9553356481481482</c:v>
                </c:pt>
                <c:pt idx="3787">
                  <c:v>0.95534722222222224</c:v>
                </c:pt>
                <c:pt idx="3788">
                  <c:v>0.95535879629629628</c:v>
                </c:pt>
                <c:pt idx="3789">
                  <c:v>0.95537037037037043</c:v>
                </c:pt>
                <c:pt idx="3790">
                  <c:v>0.95538194444444446</c:v>
                </c:pt>
                <c:pt idx="3791">
                  <c:v>0.9553935185185185</c:v>
                </c:pt>
                <c:pt idx="3792">
                  <c:v>0.95540509259259254</c:v>
                </c:pt>
                <c:pt idx="3793">
                  <c:v>0.95541666666666669</c:v>
                </c:pt>
                <c:pt idx="3794">
                  <c:v>0.95542824074074073</c:v>
                </c:pt>
                <c:pt idx="3795">
                  <c:v>0.95543981481481477</c:v>
                </c:pt>
                <c:pt idx="3796">
                  <c:v>0.95545138888888892</c:v>
                </c:pt>
                <c:pt idx="3797">
                  <c:v>0.95546296296296296</c:v>
                </c:pt>
                <c:pt idx="3798">
                  <c:v>0.955474537037037</c:v>
                </c:pt>
                <c:pt idx="3799">
                  <c:v>0.95548611111111115</c:v>
                </c:pt>
                <c:pt idx="3800">
                  <c:v>0.95550925925925922</c:v>
                </c:pt>
                <c:pt idx="3801">
                  <c:v>0.95550925925925922</c:v>
                </c:pt>
                <c:pt idx="3802">
                  <c:v>0.95553240740740741</c:v>
                </c:pt>
                <c:pt idx="3803">
                  <c:v>0.95554398148148145</c:v>
                </c:pt>
                <c:pt idx="3804">
                  <c:v>0.9555555555555556</c:v>
                </c:pt>
                <c:pt idx="3805">
                  <c:v>0.95556712962962964</c:v>
                </c:pt>
                <c:pt idx="3806">
                  <c:v>0.95557870370370368</c:v>
                </c:pt>
                <c:pt idx="3807">
                  <c:v>0.95559027777777783</c:v>
                </c:pt>
                <c:pt idx="3808">
                  <c:v>0.95560185185185187</c:v>
                </c:pt>
                <c:pt idx="3809">
                  <c:v>0.95561342592592591</c:v>
                </c:pt>
                <c:pt idx="3810">
                  <c:v>0.95562499999999995</c:v>
                </c:pt>
                <c:pt idx="3811">
                  <c:v>0.9556365740740741</c:v>
                </c:pt>
                <c:pt idx="3812">
                  <c:v>0.95564814814814814</c:v>
                </c:pt>
                <c:pt idx="3813">
                  <c:v>0.95565972222222217</c:v>
                </c:pt>
                <c:pt idx="3814">
                  <c:v>0.95567129629629632</c:v>
                </c:pt>
                <c:pt idx="3815">
                  <c:v>0.95568287037037036</c:v>
                </c:pt>
                <c:pt idx="3816">
                  <c:v>0.9556944444444444</c:v>
                </c:pt>
                <c:pt idx="3817">
                  <c:v>0.95570601851851855</c:v>
                </c:pt>
                <c:pt idx="3818">
                  <c:v>0.95572916666666663</c:v>
                </c:pt>
                <c:pt idx="3819">
                  <c:v>0.95574074074074078</c:v>
                </c:pt>
                <c:pt idx="3820">
                  <c:v>0.95575231481481482</c:v>
                </c:pt>
                <c:pt idx="3821">
                  <c:v>0.95576388888888886</c:v>
                </c:pt>
                <c:pt idx="3822">
                  <c:v>0.95577546296296301</c:v>
                </c:pt>
                <c:pt idx="3823">
                  <c:v>0.95578703703703705</c:v>
                </c:pt>
                <c:pt idx="3824">
                  <c:v>0.95579861111111108</c:v>
                </c:pt>
                <c:pt idx="3825">
                  <c:v>0.95581018518518523</c:v>
                </c:pt>
                <c:pt idx="3826">
                  <c:v>0.95582175925925927</c:v>
                </c:pt>
                <c:pt idx="3827">
                  <c:v>0.95583333333333331</c:v>
                </c:pt>
                <c:pt idx="3828">
                  <c:v>0.95584490740740746</c:v>
                </c:pt>
                <c:pt idx="3829">
                  <c:v>0.9558564814814815</c:v>
                </c:pt>
                <c:pt idx="3830">
                  <c:v>0.95586805555555554</c:v>
                </c:pt>
                <c:pt idx="3831">
                  <c:v>0.95587962962962958</c:v>
                </c:pt>
                <c:pt idx="3832">
                  <c:v>0.95589120370370373</c:v>
                </c:pt>
                <c:pt idx="3833">
                  <c:v>0.95590277777777777</c:v>
                </c:pt>
                <c:pt idx="3834">
                  <c:v>0.95591435185185181</c:v>
                </c:pt>
                <c:pt idx="3835">
                  <c:v>0.9559375</c:v>
                </c:pt>
                <c:pt idx="3836">
                  <c:v>0.95594907407407403</c:v>
                </c:pt>
                <c:pt idx="3837">
                  <c:v>0.95596064814814818</c:v>
                </c:pt>
                <c:pt idx="3838">
                  <c:v>0.95597222222222222</c:v>
                </c:pt>
                <c:pt idx="3839">
                  <c:v>0.95598379629629626</c:v>
                </c:pt>
                <c:pt idx="3840">
                  <c:v>0.95599537037037041</c:v>
                </c:pt>
                <c:pt idx="3841">
                  <c:v>0.95600694444444445</c:v>
                </c:pt>
                <c:pt idx="3842">
                  <c:v>0.95601851851851849</c:v>
                </c:pt>
                <c:pt idx="3843">
                  <c:v>0.95603009259259264</c:v>
                </c:pt>
                <c:pt idx="3844">
                  <c:v>0.95604166666666668</c:v>
                </c:pt>
                <c:pt idx="3845">
                  <c:v>0.95605324074074072</c:v>
                </c:pt>
                <c:pt idx="3846">
                  <c:v>0.95606481481481487</c:v>
                </c:pt>
                <c:pt idx="3847">
                  <c:v>0.95607638888888891</c:v>
                </c:pt>
                <c:pt idx="3848">
                  <c:v>0.95608796296296295</c:v>
                </c:pt>
                <c:pt idx="3849">
                  <c:v>0.95611111111111113</c:v>
                </c:pt>
                <c:pt idx="3850">
                  <c:v>0.95611111111111113</c:v>
                </c:pt>
                <c:pt idx="3851">
                  <c:v>0.95613425925925921</c:v>
                </c:pt>
                <c:pt idx="3852">
                  <c:v>0.95613425925925921</c:v>
                </c:pt>
                <c:pt idx="3853">
                  <c:v>0.9561574074074074</c:v>
                </c:pt>
                <c:pt idx="3854">
                  <c:v>0.95616898148148144</c:v>
                </c:pt>
                <c:pt idx="3855">
                  <c:v>0.95618055555555559</c:v>
                </c:pt>
                <c:pt idx="3856">
                  <c:v>0.95619212962962963</c:v>
                </c:pt>
                <c:pt idx="3857">
                  <c:v>0.95620370370370367</c:v>
                </c:pt>
                <c:pt idx="3858">
                  <c:v>0.95621527777777782</c:v>
                </c:pt>
                <c:pt idx="3859">
                  <c:v>0.95622685185185186</c:v>
                </c:pt>
                <c:pt idx="3860">
                  <c:v>0.95623842592592589</c:v>
                </c:pt>
                <c:pt idx="3861">
                  <c:v>0.95625000000000004</c:v>
                </c:pt>
                <c:pt idx="3862">
                  <c:v>0.95626157407407408</c:v>
                </c:pt>
                <c:pt idx="3863">
                  <c:v>0.95627314814814812</c:v>
                </c:pt>
                <c:pt idx="3864">
                  <c:v>0.95628472222222227</c:v>
                </c:pt>
                <c:pt idx="3865">
                  <c:v>0.95629629629629631</c:v>
                </c:pt>
                <c:pt idx="3866">
                  <c:v>0.95630787037037035</c:v>
                </c:pt>
                <c:pt idx="3867">
                  <c:v>0.95633101851851854</c:v>
                </c:pt>
                <c:pt idx="3868">
                  <c:v>0.95633101851851854</c:v>
                </c:pt>
                <c:pt idx="3869">
                  <c:v>0.95635416666666662</c:v>
                </c:pt>
                <c:pt idx="3870">
                  <c:v>0.95636574074074077</c:v>
                </c:pt>
                <c:pt idx="3871">
                  <c:v>0.95637731481481481</c:v>
                </c:pt>
                <c:pt idx="3872">
                  <c:v>0.95638888888888884</c:v>
                </c:pt>
                <c:pt idx="3873">
                  <c:v>0.95640046296296299</c:v>
                </c:pt>
                <c:pt idx="3874">
                  <c:v>0.95641203703703703</c:v>
                </c:pt>
                <c:pt idx="3875">
                  <c:v>0.95642361111111107</c:v>
                </c:pt>
                <c:pt idx="3876">
                  <c:v>0.95643518518518522</c:v>
                </c:pt>
                <c:pt idx="3877">
                  <c:v>0.95644675925925926</c:v>
                </c:pt>
                <c:pt idx="3878">
                  <c:v>0.9564583333333333</c:v>
                </c:pt>
                <c:pt idx="3879">
                  <c:v>0.95646990740740745</c:v>
                </c:pt>
                <c:pt idx="3880">
                  <c:v>0.95648148148148149</c:v>
                </c:pt>
                <c:pt idx="3881">
                  <c:v>0.95649305555555553</c:v>
                </c:pt>
                <c:pt idx="3882">
                  <c:v>0.95650462962962968</c:v>
                </c:pt>
                <c:pt idx="3883">
                  <c:v>0.95651620370370372</c:v>
                </c:pt>
                <c:pt idx="3884">
                  <c:v>0.95652777777777775</c:v>
                </c:pt>
                <c:pt idx="3885">
                  <c:v>0.95655092592592594</c:v>
                </c:pt>
                <c:pt idx="3886">
                  <c:v>0.95656249999999998</c:v>
                </c:pt>
                <c:pt idx="3887">
                  <c:v>0.95657407407407402</c:v>
                </c:pt>
                <c:pt idx="3888">
                  <c:v>0.95658564814814817</c:v>
                </c:pt>
                <c:pt idx="3889">
                  <c:v>0.95659722222222221</c:v>
                </c:pt>
                <c:pt idx="3890">
                  <c:v>0.95660879629629625</c:v>
                </c:pt>
                <c:pt idx="3891">
                  <c:v>0.9566203703703704</c:v>
                </c:pt>
                <c:pt idx="3892">
                  <c:v>0.95663194444444444</c:v>
                </c:pt>
                <c:pt idx="3893">
                  <c:v>0.95664351851851848</c:v>
                </c:pt>
                <c:pt idx="3894">
                  <c:v>0.95665509259259263</c:v>
                </c:pt>
                <c:pt idx="3895">
                  <c:v>0.95666666666666667</c:v>
                </c:pt>
                <c:pt idx="3896">
                  <c:v>0.9566782407407407</c:v>
                </c:pt>
                <c:pt idx="3897">
                  <c:v>0.95668981481481485</c:v>
                </c:pt>
                <c:pt idx="3898">
                  <c:v>0.95670138888888889</c:v>
                </c:pt>
                <c:pt idx="3899">
                  <c:v>0.95671296296296293</c:v>
                </c:pt>
                <c:pt idx="3900">
                  <c:v>0.95673611111111112</c:v>
                </c:pt>
                <c:pt idx="3901">
                  <c:v>0.95674768518518516</c:v>
                </c:pt>
                <c:pt idx="3902">
                  <c:v>0.95675925925925931</c:v>
                </c:pt>
                <c:pt idx="3903">
                  <c:v>0.95677083333333335</c:v>
                </c:pt>
                <c:pt idx="3904">
                  <c:v>0.95678240740740739</c:v>
                </c:pt>
                <c:pt idx="3905">
                  <c:v>0.95679398148148154</c:v>
                </c:pt>
                <c:pt idx="3906">
                  <c:v>0.95680555555555558</c:v>
                </c:pt>
                <c:pt idx="3907">
                  <c:v>0.95681712962962961</c:v>
                </c:pt>
                <c:pt idx="3908">
                  <c:v>0.95682870370370365</c:v>
                </c:pt>
                <c:pt idx="3909">
                  <c:v>0.9568402777777778</c:v>
                </c:pt>
                <c:pt idx="3910">
                  <c:v>0.95685185185185184</c:v>
                </c:pt>
                <c:pt idx="3911">
                  <c:v>0.95686342592592588</c:v>
                </c:pt>
                <c:pt idx="3912">
                  <c:v>0.95687500000000003</c:v>
                </c:pt>
                <c:pt idx="3913">
                  <c:v>0.95688657407407407</c:v>
                </c:pt>
                <c:pt idx="3914">
                  <c:v>0.95689814814814811</c:v>
                </c:pt>
                <c:pt idx="3915">
                  <c:v>0.95690972222222226</c:v>
                </c:pt>
                <c:pt idx="3916">
                  <c:v>0.9569212962962963</c:v>
                </c:pt>
                <c:pt idx="3917">
                  <c:v>0.95694444444444449</c:v>
                </c:pt>
                <c:pt idx="3918">
                  <c:v>0.95695601851851853</c:v>
                </c:pt>
                <c:pt idx="3919">
                  <c:v>0.95696759259259256</c:v>
                </c:pt>
                <c:pt idx="3920">
                  <c:v>0.95697916666666671</c:v>
                </c:pt>
                <c:pt idx="3921">
                  <c:v>0.95699074074074075</c:v>
                </c:pt>
                <c:pt idx="3922">
                  <c:v>0.95700231481481479</c:v>
                </c:pt>
                <c:pt idx="3923">
                  <c:v>0.95701388888888894</c:v>
                </c:pt>
                <c:pt idx="3924">
                  <c:v>0.95702546296296298</c:v>
                </c:pt>
                <c:pt idx="3925">
                  <c:v>0.95703703703703702</c:v>
                </c:pt>
                <c:pt idx="3926">
                  <c:v>0.95704861111111106</c:v>
                </c:pt>
                <c:pt idx="3927">
                  <c:v>0.95706018518518521</c:v>
                </c:pt>
                <c:pt idx="3928">
                  <c:v>0.95707175925925925</c:v>
                </c:pt>
                <c:pt idx="3929">
                  <c:v>0.95708333333333329</c:v>
                </c:pt>
                <c:pt idx="3930">
                  <c:v>0.95709490740740744</c:v>
                </c:pt>
                <c:pt idx="3931">
                  <c:v>0.95711805555555551</c:v>
                </c:pt>
                <c:pt idx="3932">
                  <c:v>0.95711805555555551</c:v>
                </c:pt>
                <c:pt idx="3933">
                  <c:v>0.9571412037037037</c:v>
                </c:pt>
                <c:pt idx="3934">
                  <c:v>0.95715277777777774</c:v>
                </c:pt>
                <c:pt idx="3935">
                  <c:v>0.95716435185185189</c:v>
                </c:pt>
                <c:pt idx="3936">
                  <c:v>0.95717592592592593</c:v>
                </c:pt>
                <c:pt idx="3937">
                  <c:v>0.95718749999999997</c:v>
                </c:pt>
                <c:pt idx="3938">
                  <c:v>0.95719907407407412</c:v>
                </c:pt>
                <c:pt idx="3939">
                  <c:v>0.95721064814814816</c:v>
                </c:pt>
                <c:pt idx="3940">
                  <c:v>0.9572222222222222</c:v>
                </c:pt>
                <c:pt idx="3941">
                  <c:v>0.95723379629629635</c:v>
                </c:pt>
                <c:pt idx="3942">
                  <c:v>0.95724537037037039</c:v>
                </c:pt>
                <c:pt idx="3943">
                  <c:v>0.95725694444444442</c:v>
                </c:pt>
                <c:pt idx="3944">
                  <c:v>0.95726851851851846</c:v>
                </c:pt>
                <c:pt idx="3945">
                  <c:v>0.95728009259259261</c:v>
                </c:pt>
                <c:pt idx="3946">
                  <c:v>0.95730324074074069</c:v>
                </c:pt>
                <c:pt idx="3947">
                  <c:v>0.95730324074074069</c:v>
                </c:pt>
                <c:pt idx="3948">
                  <c:v>0.95732638888888888</c:v>
                </c:pt>
                <c:pt idx="3949">
                  <c:v>0.95733796296296292</c:v>
                </c:pt>
                <c:pt idx="3950">
                  <c:v>0.95734953703703707</c:v>
                </c:pt>
                <c:pt idx="3951">
                  <c:v>0.95736111111111111</c:v>
                </c:pt>
                <c:pt idx="3952">
                  <c:v>0.95737268518518515</c:v>
                </c:pt>
                <c:pt idx="3953">
                  <c:v>0.9573842592592593</c:v>
                </c:pt>
                <c:pt idx="3954">
                  <c:v>0.95739583333333333</c:v>
                </c:pt>
                <c:pt idx="3955">
                  <c:v>0.95740740740740737</c:v>
                </c:pt>
                <c:pt idx="3956">
                  <c:v>0.95741898148148152</c:v>
                </c:pt>
                <c:pt idx="3957">
                  <c:v>0.95743055555555556</c:v>
                </c:pt>
                <c:pt idx="3958">
                  <c:v>0.9574421296296296</c:v>
                </c:pt>
                <c:pt idx="3959">
                  <c:v>0.95745370370370375</c:v>
                </c:pt>
                <c:pt idx="3960">
                  <c:v>0.95746527777777779</c:v>
                </c:pt>
                <c:pt idx="3961">
                  <c:v>0.95747685185185183</c:v>
                </c:pt>
                <c:pt idx="3962">
                  <c:v>0.95748842592592598</c:v>
                </c:pt>
                <c:pt idx="3963">
                  <c:v>0.95751157407407406</c:v>
                </c:pt>
                <c:pt idx="3964">
                  <c:v>0.9575231481481481</c:v>
                </c:pt>
                <c:pt idx="3965">
                  <c:v>0.95753472222222225</c:v>
                </c:pt>
                <c:pt idx="3966">
                  <c:v>0.95754629629629628</c:v>
                </c:pt>
                <c:pt idx="3967">
                  <c:v>0.95755787037037032</c:v>
                </c:pt>
                <c:pt idx="3968">
                  <c:v>0.95756944444444447</c:v>
                </c:pt>
                <c:pt idx="3969">
                  <c:v>0.95758101851851851</c:v>
                </c:pt>
                <c:pt idx="3970">
                  <c:v>0.95759259259259255</c:v>
                </c:pt>
                <c:pt idx="3971">
                  <c:v>0.9576041666666667</c:v>
                </c:pt>
                <c:pt idx="3972">
                  <c:v>0.95761574074074074</c:v>
                </c:pt>
                <c:pt idx="3973">
                  <c:v>0.95762731481481478</c:v>
                </c:pt>
                <c:pt idx="3974">
                  <c:v>0.95763888888888893</c:v>
                </c:pt>
                <c:pt idx="3975">
                  <c:v>0.95765046296296297</c:v>
                </c:pt>
                <c:pt idx="3976">
                  <c:v>0.95766203703703701</c:v>
                </c:pt>
                <c:pt idx="3977">
                  <c:v>0.95768518518518519</c:v>
                </c:pt>
                <c:pt idx="3978">
                  <c:v>0.95769675925925923</c:v>
                </c:pt>
                <c:pt idx="3979">
                  <c:v>0.95770833333333338</c:v>
                </c:pt>
                <c:pt idx="3980">
                  <c:v>0.95771990740740742</c:v>
                </c:pt>
                <c:pt idx="3981">
                  <c:v>0.95773148148148146</c:v>
                </c:pt>
                <c:pt idx="3982">
                  <c:v>0.9577430555555555</c:v>
                </c:pt>
                <c:pt idx="3983">
                  <c:v>0.95775462962962965</c:v>
                </c:pt>
                <c:pt idx="3984">
                  <c:v>0.95776620370370369</c:v>
                </c:pt>
                <c:pt idx="3985">
                  <c:v>0.95777777777777773</c:v>
                </c:pt>
                <c:pt idx="3986">
                  <c:v>0.95778935185185188</c:v>
                </c:pt>
                <c:pt idx="3987">
                  <c:v>0.95780092592592592</c:v>
                </c:pt>
                <c:pt idx="3988">
                  <c:v>0.95781249999999996</c:v>
                </c:pt>
                <c:pt idx="3989">
                  <c:v>0.95782407407407411</c:v>
                </c:pt>
                <c:pt idx="3990">
                  <c:v>0.95783564814814814</c:v>
                </c:pt>
                <c:pt idx="3991">
                  <c:v>0.95784722222222218</c:v>
                </c:pt>
                <c:pt idx="3992">
                  <c:v>0.95787037037037037</c:v>
                </c:pt>
                <c:pt idx="3993">
                  <c:v>0.95788194444444441</c:v>
                </c:pt>
                <c:pt idx="3994">
                  <c:v>0.95789351851851856</c:v>
                </c:pt>
                <c:pt idx="3995">
                  <c:v>0.9579050925925926</c:v>
                </c:pt>
                <c:pt idx="3996">
                  <c:v>0.95791666666666664</c:v>
                </c:pt>
                <c:pt idx="3997">
                  <c:v>0.95792824074074079</c:v>
                </c:pt>
                <c:pt idx="3998">
                  <c:v>0.95793981481481483</c:v>
                </c:pt>
                <c:pt idx="3999">
                  <c:v>0.95795138888888887</c:v>
                </c:pt>
                <c:pt idx="4000">
                  <c:v>0.95796296296296302</c:v>
                </c:pt>
                <c:pt idx="4001">
                  <c:v>0.95797453703703705</c:v>
                </c:pt>
                <c:pt idx="4002">
                  <c:v>0.95798611111111109</c:v>
                </c:pt>
                <c:pt idx="4003">
                  <c:v>0.95799768518518513</c:v>
                </c:pt>
                <c:pt idx="4004">
                  <c:v>0.95800925925925928</c:v>
                </c:pt>
                <c:pt idx="4005">
                  <c:v>0.95802083333333332</c:v>
                </c:pt>
                <c:pt idx="4006">
                  <c:v>0.95803240740740736</c:v>
                </c:pt>
                <c:pt idx="4007">
                  <c:v>0.95804398148148151</c:v>
                </c:pt>
                <c:pt idx="4008">
                  <c:v>0.95805555555555555</c:v>
                </c:pt>
                <c:pt idx="4009">
                  <c:v>0.95807870370370374</c:v>
                </c:pt>
                <c:pt idx="4010">
                  <c:v>0.95809027777777778</c:v>
                </c:pt>
                <c:pt idx="4011">
                  <c:v>0.95810185185185182</c:v>
                </c:pt>
                <c:pt idx="4012">
                  <c:v>0.95811342592592597</c:v>
                </c:pt>
                <c:pt idx="4013">
                  <c:v>0.958125</c:v>
                </c:pt>
                <c:pt idx="4014">
                  <c:v>0.95813657407407404</c:v>
                </c:pt>
                <c:pt idx="4015">
                  <c:v>0.95814814814814819</c:v>
                </c:pt>
                <c:pt idx="4016">
                  <c:v>0.95815972222222223</c:v>
                </c:pt>
                <c:pt idx="4017">
                  <c:v>0.95817129629629627</c:v>
                </c:pt>
                <c:pt idx="4018">
                  <c:v>0.95818287037037042</c:v>
                </c:pt>
                <c:pt idx="4019">
                  <c:v>0.95819444444444446</c:v>
                </c:pt>
                <c:pt idx="4020">
                  <c:v>0.9582060185185185</c:v>
                </c:pt>
                <c:pt idx="4021">
                  <c:v>0.95821759259259254</c:v>
                </c:pt>
                <c:pt idx="4022">
                  <c:v>0.95822916666666669</c:v>
                </c:pt>
                <c:pt idx="4023">
                  <c:v>0.95825231481481477</c:v>
                </c:pt>
                <c:pt idx="4024">
                  <c:v>0.95825231481481477</c:v>
                </c:pt>
                <c:pt idx="4025">
                  <c:v>0.95827546296296295</c:v>
                </c:pt>
                <c:pt idx="4026">
                  <c:v>0.95828703703703699</c:v>
                </c:pt>
                <c:pt idx="4027">
                  <c:v>0.95829861111111114</c:v>
                </c:pt>
                <c:pt idx="4028">
                  <c:v>0.95831018518518518</c:v>
                </c:pt>
                <c:pt idx="4029">
                  <c:v>0.95832175925925922</c:v>
                </c:pt>
                <c:pt idx="4030">
                  <c:v>0.95833333333333337</c:v>
                </c:pt>
                <c:pt idx="4031">
                  <c:v>0.95834490740740741</c:v>
                </c:pt>
                <c:pt idx="4032">
                  <c:v>0.95835648148148145</c:v>
                </c:pt>
                <c:pt idx="4033">
                  <c:v>0.9583680555555556</c:v>
                </c:pt>
                <c:pt idx="4034">
                  <c:v>0.95837962962962964</c:v>
                </c:pt>
                <c:pt idx="4035">
                  <c:v>0.95839120370370368</c:v>
                </c:pt>
                <c:pt idx="4036">
                  <c:v>0.95840277777777783</c:v>
                </c:pt>
                <c:pt idx="4037">
                  <c:v>0.95841435185185186</c:v>
                </c:pt>
                <c:pt idx="4038">
                  <c:v>0.95843750000000005</c:v>
                </c:pt>
                <c:pt idx="4039">
                  <c:v>0.95843750000000005</c:v>
                </c:pt>
                <c:pt idx="4040">
                  <c:v>0.95846064814814813</c:v>
                </c:pt>
                <c:pt idx="4041">
                  <c:v>0.95847222222222217</c:v>
                </c:pt>
                <c:pt idx="4042">
                  <c:v>0.95848379629629632</c:v>
                </c:pt>
                <c:pt idx="4043">
                  <c:v>0.95849537037037036</c:v>
                </c:pt>
                <c:pt idx="4044">
                  <c:v>0.9585069444444444</c:v>
                </c:pt>
                <c:pt idx="4045">
                  <c:v>0.95851851851851855</c:v>
                </c:pt>
                <c:pt idx="4046">
                  <c:v>0.95853009259259259</c:v>
                </c:pt>
                <c:pt idx="4047">
                  <c:v>0.95854166666666663</c:v>
                </c:pt>
                <c:pt idx="4048">
                  <c:v>0.95855324074074078</c:v>
                </c:pt>
                <c:pt idx="4049">
                  <c:v>0.95856481481481481</c:v>
                </c:pt>
                <c:pt idx="4050">
                  <c:v>0.95857638888888885</c:v>
                </c:pt>
                <c:pt idx="4051">
                  <c:v>0.958587962962963</c:v>
                </c:pt>
                <c:pt idx="4052">
                  <c:v>0.95859953703703704</c:v>
                </c:pt>
                <c:pt idx="4053">
                  <c:v>0.95862268518518523</c:v>
                </c:pt>
                <c:pt idx="4054">
                  <c:v>0.95862268518518523</c:v>
                </c:pt>
                <c:pt idx="4055">
                  <c:v>0.95864583333333331</c:v>
                </c:pt>
                <c:pt idx="4056">
                  <c:v>0.95865740740740746</c:v>
                </c:pt>
                <c:pt idx="4057">
                  <c:v>0.9586689814814815</c:v>
                </c:pt>
                <c:pt idx="4058">
                  <c:v>0.95868055555555554</c:v>
                </c:pt>
                <c:pt idx="4059">
                  <c:v>0.95869212962962957</c:v>
                </c:pt>
                <c:pt idx="4060">
                  <c:v>0.95870370370370372</c:v>
                </c:pt>
                <c:pt idx="4061">
                  <c:v>0.95871527777777776</c:v>
                </c:pt>
                <c:pt idx="4062">
                  <c:v>0.9587268518518518</c:v>
                </c:pt>
                <c:pt idx="4063">
                  <c:v>0.95873842592592595</c:v>
                </c:pt>
                <c:pt idx="4064">
                  <c:v>0.95874999999999999</c:v>
                </c:pt>
                <c:pt idx="4065">
                  <c:v>0.95876157407407403</c:v>
                </c:pt>
                <c:pt idx="4066">
                  <c:v>0.95877314814814818</c:v>
                </c:pt>
                <c:pt idx="4067">
                  <c:v>0.95878472222222222</c:v>
                </c:pt>
                <c:pt idx="4068">
                  <c:v>0.95879629629629626</c:v>
                </c:pt>
                <c:pt idx="4069">
                  <c:v>0.95881944444444445</c:v>
                </c:pt>
                <c:pt idx="4070">
                  <c:v>0.95883101851851849</c:v>
                </c:pt>
                <c:pt idx="4071">
                  <c:v>0.95884259259259264</c:v>
                </c:pt>
                <c:pt idx="4072">
                  <c:v>0.95885416666666667</c:v>
                </c:pt>
                <c:pt idx="4073">
                  <c:v>0.95886574074074071</c:v>
                </c:pt>
                <c:pt idx="4074">
                  <c:v>0.95887731481481486</c:v>
                </c:pt>
                <c:pt idx="4075">
                  <c:v>0.9588888888888889</c:v>
                </c:pt>
                <c:pt idx="4076">
                  <c:v>0.95890046296296294</c:v>
                </c:pt>
                <c:pt idx="4077">
                  <c:v>0.95891203703703709</c:v>
                </c:pt>
                <c:pt idx="4078">
                  <c:v>0.95892361111111113</c:v>
                </c:pt>
                <c:pt idx="4079">
                  <c:v>0.95893518518518517</c:v>
                </c:pt>
                <c:pt idx="4080">
                  <c:v>0.95894675925925921</c:v>
                </c:pt>
                <c:pt idx="4081">
                  <c:v>0.95895833333333336</c:v>
                </c:pt>
                <c:pt idx="4082">
                  <c:v>0.9589699074074074</c:v>
                </c:pt>
                <c:pt idx="4083">
                  <c:v>0.95898148148148143</c:v>
                </c:pt>
                <c:pt idx="4084">
                  <c:v>0.95900462962962962</c:v>
                </c:pt>
                <c:pt idx="4085">
                  <c:v>0.95900462962962962</c:v>
                </c:pt>
                <c:pt idx="4086">
                  <c:v>0.95902777777777781</c:v>
                </c:pt>
                <c:pt idx="4087">
                  <c:v>0.95903935185185185</c:v>
                </c:pt>
                <c:pt idx="4088">
                  <c:v>0.95905092592592589</c:v>
                </c:pt>
                <c:pt idx="4089">
                  <c:v>0.95906250000000004</c:v>
                </c:pt>
                <c:pt idx="4090">
                  <c:v>0.95907407407407408</c:v>
                </c:pt>
                <c:pt idx="4091">
                  <c:v>0.95908564814814812</c:v>
                </c:pt>
                <c:pt idx="4092">
                  <c:v>0.95909722222222227</c:v>
                </c:pt>
                <c:pt idx="4093">
                  <c:v>0.95910879629629631</c:v>
                </c:pt>
                <c:pt idx="4094">
                  <c:v>0.95912037037037035</c:v>
                </c:pt>
                <c:pt idx="4095">
                  <c:v>0.9591319444444445</c:v>
                </c:pt>
                <c:pt idx="4096">
                  <c:v>0.95914351851851853</c:v>
                </c:pt>
                <c:pt idx="4097">
                  <c:v>0.95915509259259257</c:v>
                </c:pt>
                <c:pt idx="4098">
                  <c:v>0.95916666666666661</c:v>
                </c:pt>
                <c:pt idx="4099">
                  <c:v>0.95917824074074076</c:v>
                </c:pt>
                <c:pt idx="4100">
                  <c:v>0.9591898148148148</c:v>
                </c:pt>
                <c:pt idx="4101">
                  <c:v>0.95920138888888884</c:v>
                </c:pt>
                <c:pt idx="4102">
                  <c:v>0.95922453703703703</c:v>
                </c:pt>
                <c:pt idx="4103">
                  <c:v>0.95923611111111107</c:v>
                </c:pt>
                <c:pt idx="4104">
                  <c:v>0.95924768518518522</c:v>
                </c:pt>
                <c:pt idx="4105">
                  <c:v>0.95925925925925926</c:v>
                </c:pt>
                <c:pt idx="4106">
                  <c:v>0.95927083333333329</c:v>
                </c:pt>
                <c:pt idx="4107">
                  <c:v>0.95928240740740744</c:v>
                </c:pt>
                <c:pt idx="4108">
                  <c:v>0.95929398148148148</c:v>
                </c:pt>
                <c:pt idx="4109">
                  <c:v>0.95930555555555552</c:v>
                </c:pt>
                <c:pt idx="4110">
                  <c:v>0.95931712962962967</c:v>
                </c:pt>
                <c:pt idx="4111">
                  <c:v>0.95932870370370371</c:v>
                </c:pt>
                <c:pt idx="4112">
                  <c:v>0.95934027777777775</c:v>
                </c:pt>
                <c:pt idx="4113">
                  <c:v>0.9593518518518519</c:v>
                </c:pt>
                <c:pt idx="4114">
                  <c:v>0.95936342592592594</c:v>
                </c:pt>
                <c:pt idx="4115">
                  <c:v>0.95938657407407413</c:v>
                </c:pt>
                <c:pt idx="4116">
                  <c:v>0.95938657407407413</c:v>
                </c:pt>
                <c:pt idx="4117">
                  <c:v>0.95940972222222221</c:v>
                </c:pt>
                <c:pt idx="4118">
                  <c:v>0.95942129629629624</c:v>
                </c:pt>
                <c:pt idx="4119">
                  <c:v>0.95943287037037039</c:v>
                </c:pt>
                <c:pt idx="4120">
                  <c:v>0.95944444444444443</c:v>
                </c:pt>
                <c:pt idx="4121">
                  <c:v>0.95945601851851847</c:v>
                </c:pt>
                <c:pt idx="4122">
                  <c:v>0.95946759259259262</c:v>
                </c:pt>
                <c:pt idx="4123">
                  <c:v>0.95947916666666666</c:v>
                </c:pt>
                <c:pt idx="4124">
                  <c:v>0.9594907407407407</c:v>
                </c:pt>
                <c:pt idx="4125">
                  <c:v>0.95950231481481485</c:v>
                </c:pt>
                <c:pt idx="4126">
                  <c:v>0.95951388888888889</c:v>
                </c:pt>
                <c:pt idx="4127">
                  <c:v>0.95952546296296293</c:v>
                </c:pt>
                <c:pt idx="4128">
                  <c:v>0.95953703703703708</c:v>
                </c:pt>
                <c:pt idx="4129">
                  <c:v>0.95954861111111112</c:v>
                </c:pt>
                <c:pt idx="4130">
                  <c:v>0.95956018518518515</c:v>
                </c:pt>
                <c:pt idx="4131">
                  <c:v>0.9595717592592593</c:v>
                </c:pt>
                <c:pt idx="4132">
                  <c:v>0.95958333333333334</c:v>
                </c:pt>
                <c:pt idx="4133">
                  <c:v>0.95960648148148153</c:v>
                </c:pt>
                <c:pt idx="4134">
                  <c:v>0.95961805555555557</c:v>
                </c:pt>
                <c:pt idx="4135">
                  <c:v>0.95962962962962961</c:v>
                </c:pt>
                <c:pt idx="4136">
                  <c:v>0.95964120370370365</c:v>
                </c:pt>
                <c:pt idx="4137">
                  <c:v>0.9596527777777778</c:v>
                </c:pt>
                <c:pt idx="4138">
                  <c:v>0.95966435185185184</c:v>
                </c:pt>
                <c:pt idx="4139">
                  <c:v>0.95967592592592588</c:v>
                </c:pt>
                <c:pt idx="4140">
                  <c:v>0.95968750000000003</c:v>
                </c:pt>
                <c:pt idx="4141">
                  <c:v>0.95969907407407407</c:v>
                </c:pt>
                <c:pt idx="4142">
                  <c:v>0.9597106481481481</c:v>
                </c:pt>
                <c:pt idx="4143">
                  <c:v>0.95972222222222225</c:v>
                </c:pt>
                <c:pt idx="4144">
                  <c:v>0.95973379629629629</c:v>
                </c:pt>
                <c:pt idx="4145">
                  <c:v>0.95974537037037033</c:v>
                </c:pt>
                <c:pt idx="4146">
                  <c:v>0.95975694444444448</c:v>
                </c:pt>
                <c:pt idx="4147">
                  <c:v>0.95976851851851852</c:v>
                </c:pt>
                <c:pt idx="4148">
                  <c:v>0.95979166666666671</c:v>
                </c:pt>
                <c:pt idx="4149">
                  <c:v>0.95979166666666671</c:v>
                </c:pt>
                <c:pt idx="4150">
                  <c:v>0.95981481481481479</c:v>
                </c:pt>
                <c:pt idx="4151">
                  <c:v>0.95982638888888894</c:v>
                </c:pt>
                <c:pt idx="4152">
                  <c:v>0.95983796296296298</c:v>
                </c:pt>
                <c:pt idx="4153">
                  <c:v>0.95984953703703701</c:v>
                </c:pt>
                <c:pt idx="4154">
                  <c:v>0.95986111111111116</c:v>
                </c:pt>
                <c:pt idx="4155">
                  <c:v>0.9598726851851852</c:v>
                </c:pt>
                <c:pt idx="4156">
                  <c:v>0.95988425925925924</c:v>
                </c:pt>
                <c:pt idx="4157">
                  <c:v>0.95989583333333328</c:v>
                </c:pt>
                <c:pt idx="4158">
                  <c:v>0.95990740740740743</c:v>
                </c:pt>
                <c:pt idx="4159">
                  <c:v>0.95991898148148147</c:v>
                </c:pt>
                <c:pt idx="4160">
                  <c:v>0.95993055555555551</c:v>
                </c:pt>
                <c:pt idx="4161">
                  <c:v>0.95994212962962966</c:v>
                </c:pt>
                <c:pt idx="4162">
                  <c:v>0.9599537037037037</c:v>
                </c:pt>
                <c:pt idx="4163">
                  <c:v>0.95996527777777774</c:v>
                </c:pt>
                <c:pt idx="4164">
                  <c:v>0.95997685185185189</c:v>
                </c:pt>
                <c:pt idx="4165">
                  <c:v>0.95998842592592593</c:v>
                </c:pt>
                <c:pt idx="4166">
                  <c:v>0.96001157407407411</c:v>
                </c:pt>
                <c:pt idx="4167">
                  <c:v>0.96002314814814815</c:v>
                </c:pt>
                <c:pt idx="4168">
                  <c:v>0.96003472222222219</c:v>
                </c:pt>
                <c:pt idx="4169">
                  <c:v>0.96004629629629634</c:v>
                </c:pt>
                <c:pt idx="4170">
                  <c:v>0.96005787037037038</c:v>
                </c:pt>
                <c:pt idx="4171">
                  <c:v>0.96006944444444442</c:v>
                </c:pt>
                <c:pt idx="4172">
                  <c:v>0.96008101851851857</c:v>
                </c:pt>
                <c:pt idx="4173">
                  <c:v>0.96009259259259261</c:v>
                </c:pt>
                <c:pt idx="4174">
                  <c:v>0.96010416666666665</c:v>
                </c:pt>
                <c:pt idx="4175">
                  <c:v>0.96011574074074069</c:v>
                </c:pt>
                <c:pt idx="4176">
                  <c:v>0.96012731481481484</c:v>
                </c:pt>
                <c:pt idx="4177">
                  <c:v>0.96013888888888888</c:v>
                </c:pt>
                <c:pt idx="4178">
                  <c:v>0.96015046296296291</c:v>
                </c:pt>
                <c:pt idx="4179">
                  <c:v>0.9601736111111111</c:v>
                </c:pt>
                <c:pt idx="4180">
                  <c:v>0.9601736111111111</c:v>
                </c:pt>
                <c:pt idx="4181">
                  <c:v>0.96019675925925929</c:v>
                </c:pt>
                <c:pt idx="4182">
                  <c:v>0.96020833333333333</c:v>
                </c:pt>
                <c:pt idx="4183">
                  <c:v>0.96021990740740737</c:v>
                </c:pt>
                <c:pt idx="4184">
                  <c:v>0.96023148148148152</c:v>
                </c:pt>
                <c:pt idx="4185">
                  <c:v>0.96024305555555556</c:v>
                </c:pt>
                <c:pt idx="4186">
                  <c:v>0.9602546296296296</c:v>
                </c:pt>
                <c:pt idx="4187">
                  <c:v>0.96026620370370375</c:v>
                </c:pt>
                <c:pt idx="4188">
                  <c:v>0.96027777777777779</c:v>
                </c:pt>
                <c:pt idx="4189">
                  <c:v>0.96028935185185182</c:v>
                </c:pt>
                <c:pt idx="4190">
                  <c:v>0.96030092592592597</c:v>
                </c:pt>
                <c:pt idx="4191">
                  <c:v>0.96031250000000001</c:v>
                </c:pt>
                <c:pt idx="4192">
                  <c:v>0.96032407407407405</c:v>
                </c:pt>
                <c:pt idx="4193">
                  <c:v>0.9603356481481482</c:v>
                </c:pt>
                <c:pt idx="4194">
                  <c:v>0.96034722222222224</c:v>
                </c:pt>
                <c:pt idx="4195">
                  <c:v>0.96035879629629628</c:v>
                </c:pt>
                <c:pt idx="4196">
                  <c:v>0.96037037037037032</c:v>
                </c:pt>
                <c:pt idx="4197">
                  <c:v>0.96039351851851851</c:v>
                </c:pt>
                <c:pt idx="4198">
                  <c:v>0.96040509259259255</c:v>
                </c:pt>
                <c:pt idx="4199">
                  <c:v>0.9604166666666667</c:v>
                </c:pt>
                <c:pt idx="4200">
                  <c:v>0.96042824074074074</c:v>
                </c:pt>
                <c:pt idx="4201">
                  <c:v>0.96043981481481477</c:v>
                </c:pt>
                <c:pt idx="4202">
                  <c:v>0.96045138888888892</c:v>
                </c:pt>
                <c:pt idx="4203">
                  <c:v>0.96046296296296296</c:v>
                </c:pt>
                <c:pt idx="4204">
                  <c:v>0.960474537037037</c:v>
                </c:pt>
                <c:pt idx="4205">
                  <c:v>0.96048611111111115</c:v>
                </c:pt>
                <c:pt idx="4206">
                  <c:v>0.96049768518518519</c:v>
                </c:pt>
                <c:pt idx="4207">
                  <c:v>0.96050925925925923</c:v>
                </c:pt>
                <c:pt idx="4208">
                  <c:v>0.96052083333333338</c:v>
                </c:pt>
                <c:pt idx="4209">
                  <c:v>0.96053240740740742</c:v>
                </c:pt>
                <c:pt idx="4210">
                  <c:v>0.96054398148148146</c:v>
                </c:pt>
                <c:pt idx="4211">
                  <c:v>0.96055555555555561</c:v>
                </c:pt>
                <c:pt idx="4212">
                  <c:v>0.96057870370370368</c:v>
                </c:pt>
                <c:pt idx="4213">
                  <c:v>0.96059027777777772</c:v>
                </c:pt>
                <c:pt idx="4214">
                  <c:v>0.96060185185185187</c:v>
                </c:pt>
                <c:pt idx="4215">
                  <c:v>0.96061342592592591</c:v>
                </c:pt>
                <c:pt idx="4216">
                  <c:v>0.96062499999999995</c:v>
                </c:pt>
                <c:pt idx="4217">
                  <c:v>0.9606365740740741</c:v>
                </c:pt>
                <c:pt idx="4218">
                  <c:v>0.96064814814814814</c:v>
                </c:pt>
                <c:pt idx="4219">
                  <c:v>0.96065972222222218</c:v>
                </c:pt>
                <c:pt idx="4220">
                  <c:v>0.96067129629629633</c:v>
                </c:pt>
                <c:pt idx="4221">
                  <c:v>0.96068287037037037</c:v>
                </c:pt>
                <c:pt idx="4222">
                  <c:v>0.96069444444444441</c:v>
                </c:pt>
                <c:pt idx="4223">
                  <c:v>0.96070601851851856</c:v>
                </c:pt>
                <c:pt idx="4224">
                  <c:v>0.9607175925925926</c:v>
                </c:pt>
                <c:pt idx="4225">
                  <c:v>0.96072916666666663</c:v>
                </c:pt>
                <c:pt idx="4226">
                  <c:v>0.96074074074074078</c:v>
                </c:pt>
                <c:pt idx="4227">
                  <c:v>0.96076388888888886</c:v>
                </c:pt>
                <c:pt idx="4228">
                  <c:v>0.96077546296296301</c:v>
                </c:pt>
                <c:pt idx="4229">
                  <c:v>0.96078703703703705</c:v>
                </c:pt>
                <c:pt idx="4230">
                  <c:v>0.96079861111111109</c:v>
                </c:pt>
                <c:pt idx="4231">
                  <c:v>0.96081018518518524</c:v>
                </c:pt>
                <c:pt idx="4232">
                  <c:v>0.96082175925925928</c:v>
                </c:pt>
                <c:pt idx="4233">
                  <c:v>0.96083333333333332</c:v>
                </c:pt>
                <c:pt idx="4234">
                  <c:v>0.96084490740740736</c:v>
                </c:pt>
                <c:pt idx="4235">
                  <c:v>0.96085648148148151</c:v>
                </c:pt>
                <c:pt idx="4236">
                  <c:v>0.96086805555555554</c:v>
                </c:pt>
                <c:pt idx="4237">
                  <c:v>0.96087962962962958</c:v>
                </c:pt>
                <c:pt idx="4238">
                  <c:v>0.96089120370370373</c:v>
                </c:pt>
                <c:pt idx="4239">
                  <c:v>0.96090277777777777</c:v>
                </c:pt>
                <c:pt idx="4240">
                  <c:v>0.96091435185185181</c:v>
                </c:pt>
                <c:pt idx="4241">
                  <c:v>0.96092592592592596</c:v>
                </c:pt>
                <c:pt idx="4242">
                  <c:v>0.9609375</c:v>
                </c:pt>
                <c:pt idx="4243">
                  <c:v>0.96096064814814819</c:v>
                </c:pt>
                <c:pt idx="4244">
                  <c:v>0.96096064814814819</c:v>
                </c:pt>
                <c:pt idx="4245">
                  <c:v>0.96098379629629627</c:v>
                </c:pt>
                <c:pt idx="4246">
                  <c:v>0.96099537037037042</c:v>
                </c:pt>
                <c:pt idx="4247">
                  <c:v>0.96100694444444446</c:v>
                </c:pt>
                <c:pt idx="4248">
                  <c:v>0.96101851851851849</c:v>
                </c:pt>
                <c:pt idx="4249">
                  <c:v>0.96103009259259264</c:v>
                </c:pt>
                <c:pt idx="4250">
                  <c:v>0.96104166666666668</c:v>
                </c:pt>
                <c:pt idx="4251">
                  <c:v>0.96105324074074072</c:v>
                </c:pt>
                <c:pt idx="4252">
                  <c:v>0.96106481481481476</c:v>
                </c:pt>
                <c:pt idx="4253">
                  <c:v>0.96107638888888891</c:v>
                </c:pt>
                <c:pt idx="4254">
                  <c:v>0.96108796296296295</c:v>
                </c:pt>
                <c:pt idx="4255">
                  <c:v>0.96109953703703699</c:v>
                </c:pt>
                <c:pt idx="4256">
                  <c:v>0.96111111111111114</c:v>
                </c:pt>
                <c:pt idx="4257">
                  <c:v>0.96112268518518518</c:v>
                </c:pt>
                <c:pt idx="4258">
                  <c:v>0.96113425925925922</c:v>
                </c:pt>
                <c:pt idx="4259">
                  <c:v>0.96114583333333337</c:v>
                </c:pt>
                <c:pt idx="4260">
                  <c:v>0.96116898148148144</c:v>
                </c:pt>
                <c:pt idx="4261">
                  <c:v>0.96118055555555559</c:v>
                </c:pt>
                <c:pt idx="4262">
                  <c:v>0.96119212962962963</c:v>
                </c:pt>
                <c:pt idx="4263">
                  <c:v>0.96120370370370367</c:v>
                </c:pt>
                <c:pt idx="4264">
                  <c:v>0.96121527777777782</c:v>
                </c:pt>
                <c:pt idx="4265">
                  <c:v>0.96122685185185186</c:v>
                </c:pt>
                <c:pt idx="4266">
                  <c:v>0.9612384259259259</c:v>
                </c:pt>
                <c:pt idx="4267">
                  <c:v>0.96125000000000005</c:v>
                </c:pt>
                <c:pt idx="4268">
                  <c:v>0.96126157407407409</c:v>
                </c:pt>
                <c:pt idx="4269">
                  <c:v>0.96127314814814813</c:v>
                </c:pt>
                <c:pt idx="4270">
                  <c:v>0.96128472222222228</c:v>
                </c:pt>
                <c:pt idx="4271">
                  <c:v>0.96129629629629632</c:v>
                </c:pt>
                <c:pt idx="4272">
                  <c:v>0.96130787037037035</c:v>
                </c:pt>
                <c:pt idx="4273">
                  <c:v>0.96131944444444439</c:v>
                </c:pt>
                <c:pt idx="4274">
                  <c:v>0.96133101851851854</c:v>
                </c:pt>
                <c:pt idx="4275">
                  <c:v>0.96134259259259258</c:v>
                </c:pt>
                <c:pt idx="4276">
                  <c:v>0.96136574074074077</c:v>
                </c:pt>
                <c:pt idx="4277">
                  <c:v>0.96136574074074077</c:v>
                </c:pt>
                <c:pt idx="4278">
                  <c:v>0.96137731481481481</c:v>
                </c:pt>
                <c:pt idx="4279">
                  <c:v>0.961400462962963</c:v>
                </c:pt>
                <c:pt idx="4280">
                  <c:v>0.96141203703703704</c:v>
                </c:pt>
                <c:pt idx="4281">
                  <c:v>0.96142361111111108</c:v>
                </c:pt>
                <c:pt idx="4282">
                  <c:v>0.96143518518518523</c:v>
                </c:pt>
                <c:pt idx="4283">
                  <c:v>0.96144675925925926</c:v>
                </c:pt>
                <c:pt idx="4284">
                  <c:v>0.9614583333333333</c:v>
                </c:pt>
                <c:pt idx="4285">
                  <c:v>0.96146990740740745</c:v>
                </c:pt>
                <c:pt idx="4286">
                  <c:v>0.96148148148148149</c:v>
                </c:pt>
                <c:pt idx="4287">
                  <c:v>0.96149305555555553</c:v>
                </c:pt>
                <c:pt idx="4288">
                  <c:v>0.96150462962962968</c:v>
                </c:pt>
                <c:pt idx="4289">
                  <c:v>0.96151620370370372</c:v>
                </c:pt>
                <c:pt idx="4290">
                  <c:v>0.96152777777777776</c:v>
                </c:pt>
                <c:pt idx="4291">
                  <c:v>0.9615393518518518</c:v>
                </c:pt>
                <c:pt idx="4292">
                  <c:v>0.96155092592592595</c:v>
                </c:pt>
                <c:pt idx="4293">
                  <c:v>0.96156249999999999</c:v>
                </c:pt>
                <c:pt idx="4294">
                  <c:v>0.96157407407407403</c:v>
                </c:pt>
                <c:pt idx="4295">
                  <c:v>0.96158564814814818</c:v>
                </c:pt>
                <c:pt idx="4296">
                  <c:v>0.96159722222222221</c:v>
                </c:pt>
                <c:pt idx="4297">
                  <c:v>0.9616203703703704</c:v>
                </c:pt>
                <c:pt idx="4298">
                  <c:v>0.96163194444444444</c:v>
                </c:pt>
                <c:pt idx="4299">
                  <c:v>0.96164351851851848</c:v>
                </c:pt>
                <c:pt idx="4300">
                  <c:v>0.96165509259259263</c:v>
                </c:pt>
                <c:pt idx="4301">
                  <c:v>0.96166666666666667</c:v>
                </c:pt>
                <c:pt idx="4302">
                  <c:v>0.96167824074074071</c:v>
                </c:pt>
                <c:pt idx="4303">
                  <c:v>0.96168981481481486</c:v>
                </c:pt>
                <c:pt idx="4304">
                  <c:v>0.9617013888888889</c:v>
                </c:pt>
                <c:pt idx="4305">
                  <c:v>0.96171296296296294</c:v>
                </c:pt>
                <c:pt idx="4306">
                  <c:v>0.96172453703703709</c:v>
                </c:pt>
                <c:pt idx="4307">
                  <c:v>0.96173611111111112</c:v>
                </c:pt>
                <c:pt idx="4308">
                  <c:v>0.96174768518518516</c:v>
                </c:pt>
                <c:pt idx="4309">
                  <c:v>0.96175925925925931</c:v>
                </c:pt>
                <c:pt idx="4310">
                  <c:v>0.96177083333333335</c:v>
                </c:pt>
                <c:pt idx="4311">
                  <c:v>0.96178240740740739</c:v>
                </c:pt>
                <c:pt idx="4312">
                  <c:v>0.96179398148148143</c:v>
                </c:pt>
                <c:pt idx="4313">
                  <c:v>0.96180555555555558</c:v>
                </c:pt>
                <c:pt idx="4314">
                  <c:v>0.96181712962962962</c:v>
                </c:pt>
                <c:pt idx="4315">
                  <c:v>0.96184027777777781</c:v>
                </c:pt>
                <c:pt idx="4316">
                  <c:v>0.96185185185185185</c:v>
                </c:pt>
                <c:pt idx="4317">
                  <c:v>0.96186342592592589</c:v>
                </c:pt>
                <c:pt idx="4318">
                  <c:v>0.96187500000000004</c:v>
                </c:pt>
                <c:pt idx="4319">
                  <c:v>0.96188657407407407</c:v>
                </c:pt>
                <c:pt idx="4320">
                  <c:v>0.96189814814814811</c:v>
                </c:pt>
                <c:pt idx="4321">
                  <c:v>0.96190972222222226</c:v>
                </c:pt>
                <c:pt idx="4322">
                  <c:v>0.9619212962962963</c:v>
                </c:pt>
                <c:pt idx="4323">
                  <c:v>0.96193287037037034</c:v>
                </c:pt>
                <c:pt idx="4324">
                  <c:v>0.96194444444444449</c:v>
                </c:pt>
                <c:pt idx="4325">
                  <c:v>0.96195601851851853</c:v>
                </c:pt>
                <c:pt idx="4326">
                  <c:v>0.96196759259259257</c:v>
                </c:pt>
                <c:pt idx="4327">
                  <c:v>0.96197916666666672</c:v>
                </c:pt>
                <c:pt idx="4328">
                  <c:v>0.96199074074074076</c:v>
                </c:pt>
                <c:pt idx="4329">
                  <c:v>0.9620023148148148</c:v>
                </c:pt>
                <c:pt idx="4330">
                  <c:v>0.96201388888888884</c:v>
                </c:pt>
                <c:pt idx="4331">
                  <c:v>0.96202546296296299</c:v>
                </c:pt>
                <c:pt idx="4332">
                  <c:v>0.96204861111111106</c:v>
                </c:pt>
                <c:pt idx="4333">
                  <c:v>0.96206018518518521</c:v>
                </c:pt>
                <c:pt idx="4334">
                  <c:v>0.96207175925925925</c:v>
                </c:pt>
                <c:pt idx="4335">
                  <c:v>0.96208333333333329</c:v>
                </c:pt>
                <c:pt idx="4336">
                  <c:v>0.96209490740740744</c:v>
                </c:pt>
                <c:pt idx="4337">
                  <c:v>0.96210648148148148</c:v>
                </c:pt>
                <c:pt idx="4338">
                  <c:v>0.96211805555555552</c:v>
                </c:pt>
                <c:pt idx="4339">
                  <c:v>0.96212962962962967</c:v>
                </c:pt>
                <c:pt idx="4340">
                  <c:v>0.96214120370370371</c:v>
                </c:pt>
                <c:pt idx="4341">
                  <c:v>0.96215277777777775</c:v>
                </c:pt>
                <c:pt idx="4342">
                  <c:v>0.9621643518518519</c:v>
                </c:pt>
                <c:pt idx="4343">
                  <c:v>0.96217592592592593</c:v>
                </c:pt>
                <c:pt idx="4344">
                  <c:v>0.96218749999999997</c:v>
                </c:pt>
                <c:pt idx="4345">
                  <c:v>0.96219907407407412</c:v>
                </c:pt>
                <c:pt idx="4346">
                  <c:v>0.96221064814814816</c:v>
                </c:pt>
                <c:pt idx="4347">
                  <c:v>0.9622222222222222</c:v>
                </c:pt>
                <c:pt idx="4348">
                  <c:v>0.96223379629629635</c:v>
                </c:pt>
                <c:pt idx="4349">
                  <c:v>0.96224537037037039</c:v>
                </c:pt>
                <c:pt idx="4350">
                  <c:v>0.96226851851851847</c:v>
                </c:pt>
                <c:pt idx="4351">
                  <c:v>0.96228009259259262</c:v>
                </c:pt>
                <c:pt idx="4352">
                  <c:v>0.96229166666666666</c:v>
                </c:pt>
                <c:pt idx="4353">
                  <c:v>0.9623032407407407</c:v>
                </c:pt>
                <c:pt idx="4354">
                  <c:v>0.96231481481481485</c:v>
                </c:pt>
                <c:pt idx="4355">
                  <c:v>0.96232638888888888</c:v>
                </c:pt>
                <c:pt idx="4356">
                  <c:v>0.96233796296296292</c:v>
                </c:pt>
                <c:pt idx="4357">
                  <c:v>0.96234953703703707</c:v>
                </c:pt>
                <c:pt idx="4358">
                  <c:v>0.96236111111111111</c:v>
                </c:pt>
                <c:pt idx="4359">
                  <c:v>0.96237268518518515</c:v>
                </c:pt>
                <c:pt idx="4360">
                  <c:v>0.9623842592592593</c:v>
                </c:pt>
                <c:pt idx="4361">
                  <c:v>0.96239583333333334</c:v>
                </c:pt>
                <c:pt idx="4362">
                  <c:v>0.96240740740740738</c:v>
                </c:pt>
                <c:pt idx="4363">
                  <c:v>0.96241898148148153</c:v>
                </c:pt>
                <c:pt idx="4364">
                  <c:v>0.96243055555555557</c:v>
                </c:pt>
                <c:pt idx="4365">
                  <c:v>0.96244212962962961</c:v>
                </c:pt>
                <c:pt idx="4366">
                  <c:v>0.96245370370370376</c:v>
                </c:pt>
                <c:pt idx="4367">
                  <c:v>0.96246527777777779</c:v>
                </c:pt>
                <c:pt idx="4368">
                  <c:v>0.96247685185185183</c:v>
                </c:pt>
                <c:pt idx="4369">
                  <c:v>0.96250000000000002</c:v>
                </c:pt>
                <c:pt idx="4370">
                  <c:v>0.96251157407407406</c:v>
                </c:pt>
                <c:pt idx="4371">
                  <c:v>0.9625231481481481</c:v>
                </c:pt>
                <c:pt idx="4372">
                  <c:v>0.96253472222222225</c:v>
                </c:pt>
                <c:pt idx="4373">
                  <c:v>0.96254629629629629</c:v>
                </c:pt>
                <c:pt idx="4374">
                  <c:v>0.96255787037037033</c:v>
                </c:pt>
                <c:pt idx="4375">
                  <c:v>0.96256944444444448</c:v>
                </c:pt>
                <c:pt idx="4376">
                  <c:v>0.96258101851851852</c:v>
                </c:pt>
                <c:pt idx="4377">
                  <c:v>0.96259259259259256</c:v>
                </c:pt>
                <c:pt idx="4378">
                  <c:v>0.96260416666666671</c:v>
                </c:pt>
                <c:pt idx="4379">
                  <c:v>0.96261574074074074</c:v>
                </c:pt>
                <c:pt idx="4380">
                  <c:v>0.96262731481481478</c:v>
                </c:pt>
                <c:pt idx="4381">
                  <c:v>0.96263888888888893</c:v>
                </c:pt>
                <c:pt idx="4382">
                  <c:v>0.96266203703703701</c:v>
                </c:pt>
                <c:pt idx="4383">
                  <c:v>0.96266203703703701</c:v>
                </c:pt>
                <c:pt idx="4384">
                  <c:v>0.9626851851851852</c:v>
                </c:pt>
                <c:pt idx="4385">
                  <c:v>0.9626851851851852</c:v>
                </c:pt>
                <c:pt idx="4386">
                  <c:v>0.96270833333333339</c:v>
                </c:pt>
                <c:pt idx="4387">
                  <c:v>0.96271990740740743</c:v>
                </c:pt>
                <c:pt idx="4388">
                  <c:v>0.96273148148148147</c:v>
                </c:pt>
                <c:pt idx="4389">
                  <c:v>0.9627430555555555</c:v>
                </c:pt>
                <c:pt idx="4390">
                  <c:v>0.96275462962962965</c:v>
                </c:pt>
                <c:pt idx="4391">
                  <c:v>0.96276620370370369</c:v>
                </c:pt>
                <c:pt idx="4392">
                  <c:v>0.96277777777777773</c:v>
                </c:pt>
                <c:pt idx="4393">
                  <c:v>0.96278935185185188</c:v>
                </c:pt>
                <c:pt idx="4394">
                  <c:v>0.96280092592592592</c:v>
                </c:pt>
                <c:pt idx="4395">
                  <c:v>0.96281249999999996</c:v>
                </c:pt>
                <c:pt idx="4396">
                  <c:v>0.96282407407407411</c:v>
                </c:pt>
                <c:pt idx="4397">
                  <c:v>0.96283564814814815</c:v>
                </c:pt>
                <c:pt idx="4398">
                  <c:v>0.96284722222222219</c:v>
                </c:pt>
                <c:pt idx="4399">
                  <c:v>0.96285879629629634</c:v>
                </c:pt>
                <c:pt idx="4400">
                  <c:v>0.96288194444444442</c:v>
                </c:pt>
                <c:pt idx="4401">
                  <c:v>0.96288194444444442</c:v>
                </c:pt>
                <c:pt idx="4402">
                  <c:v>0.96289351851851857</c:v>
                </c:pt>
                <c:pt idx="4403">
                  <c:v>0.9629050925925926</c:v>
                </c:pt>
                <c:pt idx="4404">
                  <c:v>0.96292824074074079</c:v>
                </c:pt>
                <c:pt idx="4405">
                  <c:v>0.96293981481481483</c:v>
                </c:pt>
                <c:pt idx="4406">
                  <c:v>0.96295138888888887</c:v>
                </c:pt>
                <c:pt idx="4407">
                  <c:v>0.96296296296296291</c:v>
                </c:pt>
                <c:pt idx="4408">
                  <c:v>0.96297453703703706</c:v>
                </c:pt>
                <c:pt idx="4409">
                  <c:v>0.9629861111111111</c:v>
                </c:pt>
                <c:pt idx="4410">
                  <c:v>0.96299768518518514</c:v>
                </c:pt>
                <c:pt idx="4411">
                  <c:v>0.96300925925925929</c:v>
                </c:pt>
                <c:pt idx="4412">
                  <c:v>0.96302083333333333</c:v>
                </c:pt>
                <c:pt idx="4413">
                  <c:v>0.96303240740740736</c:v>
                </c:pt>
                <c:pt idx="4414">
                  <c:v>0.96304398148148151</c:v>
                </c:pt>
                <c:pt idx="4415">
                  <c:v>0.96305555555555555</c:v>
                </c:pt>
                <c:pt idx="4416">
                  <c:v>0.96306712962962959</c:v>
                </c:pt>
                <c:pt idx="4417">
                  <c:v>0.96307870370370374</c:v>
                </c:pt>
                <c:pt idx="4418">
                  <c:v>0.96310185185185182</c:v>
                </c:pt>
                <c:pt idx="4419">
                  <c:v>0.96310185185185182</c:v>
                </c:pt>
                <c:pt idx="4420">
                  <c:v>0.96312500000000001</c:v>
                </c:pt>
                <c:pt idx="4421">
                  <c:v>0.96313657407407405</c:v>
                </c:pt>
                <c:pt idx="4422">
                  <c:v>0.9631481481481482</c:v>
                </c:pt>
                <c:pt idx="4423">
                  <c:v>0.96315972222222224</c:v>
                </c:pt>
                <c:pt idx="4424">
                  <c:v>0.96317129629629628</c:v>
                </c:pt>
                <c:pt idx="4425">
                  <c:v>0.96318287037037043</c:v>
                </c:pt>
                <c:pt idx="4426">
                  <c:v>0.96319444444444446</c:v>
                </c:pt>
                <c:pt idx="4427">
                  <c:v>0.9632060185185185</c:v>
                </c:pt>
                <c:pt idx="4428">
                  <c:v>0.96321759259259254</c:v>
                </c:pt>
                <c:pt idx="4429">
                  <c:v>0.96322916666666669</c:v>
                </c:pt>
                <c:pt idx="4430">
                  <c:v>0.96324074074074073</c:v>
                </c:pt>
                <c:pt idx="4431">
                  <c:v>0.96325231481481477</c:v>
                </c:pt>
                <c:pt idx="4432">
                  <c:v>0.96326388888888892</c:v>
                </c:pt>
                <c:pt idx="4433">
                  <c:v>0.96327546296296296</c:v>
                </c:pt>
                <c:pt idx="4434">
                  <c:v>0.963287037037037</c:v>
                </c:pt>
                <c:pt idx="4435">
                  <c:v>0.96329861111111115</c:v>
                </c:pt>
                <c:pt idx="4436">
                  <c:v>0.96332175925925922</c:v>
                </c:pt>
                <c:pt idx="4437">
                  <c:v>0.96332175925925922</c:v>
                </c:pt>
                <c:pt idx="4438">
                  <c:v>0.96334490740740741</c:v>
                </c:pt>
                <c:pt idx="4439">
                  <c:v>0.96335648148148145</c:v>
                </c:pt>
                <c:pt idx="4440">
                  <c:v>0.9633680555555556</c:v>
                </c:pt>
                <c:pt idx="4441">
                  <c:v>0.96337962962962964</c:v>
                </c:pt>
                <c:pt idx="4442">
                  <c:v>0.96339120370370368</c:v>
                </c:pt>
                <c:pt idx="4443">
                  <c:v>0.96340277777777783</c:v>
                </c:pt>
                <c:pt idx="4444">
                  <c:v>0.96341435185185187</c:v>
                </c:pt>
                <c:pt idx="4445">
                  <c:v>0.96342592592592591</c:v>
                </c:pt>
                <c:pt idx="4446">
                  <c:v>0.96343749999999995</c:v>
                </c:pt>
                <c:pt idx="4447">
                  <c:v>0.9634490740740741</c:v>
                </c:pt>
                <c:pt idx="4448">
                  <c:v>0.96346064814814814</c:v>
                </c:pt>
                <c:pt idx="4449">
                  <c:v>0.96347222222222217</c:v>
                </c:pt>
                <c:pt idx="4450">
                  <c:v>0.96348379629629632</c:v>
                </c:pt>
                <c:pt idx="4451">
                  <c:v>0.96349537037037036</c:v>
                </c:pt>
                <c:pt idx="4452">
                  <c:v>0.9635069444444444</c:v>
                </c:pt>
                <c:pt idx="4453">
                  <c:v>0.96351851851851855</c:v>
                </c:pt>
                <c:pt idx="4454">
                  <c:v>0.96354166666666663</c:v>
                </c:pt>
                <c:pt idx="4455">
                  <c:v>0.96354166666666663</c:v>
                </c:pt>
                <c:pt idx="4456">
                  <c:v>0.96356481481481482</c:v>
                </c:pt>
                <c:pt idx="4457">
                  <c:v>0.96357638888888886</c:v>
                </c:pt>
                <c:pt idx="4458">
                  <c:v>0.96358796296296301</c:v>
                </c:pt>
                <c:pt idx="4459">
                  <c:v>0.96359953703703705</c:v>
                </c:pt>
                <c:pt idx="4460">
                  <c:v>0.96361111111111108</c:v>
                </c:pt>
                <c:pt idx="4461">
                  <c:v>0.96362268518518523</c:v>
                </c:pt>
                <c:pt idx="4462">
                  <c:v>0.96363425925925927</c:v>
                </c:pt>
                <c:pt idx="4463">
                  <c:v>0.96364583333333331</c:v>
                </c:pt>
                <c:pt idx="4464">
                  <c:v>0.96365740740740746</c:v>
                </c:pt>
                <c:pt idx="4465">
                  <c:v>0.9636689814814815</c:v>
                </c:pt>
                <c:pt idx="4466">
                  <c:v>0.96368055555555554</c:v>
                </c:pt>
                <c:pt idx="4467">
                  <c:v>0.96369212962962958</c:v>
                </c:pt>
                <c:pt idx="4468">
                  <c:v>0.96370370370370373</c:v>
                </c:pt>
                <c:pt idx="4469">
                  <c:v>0.96371527777777777</c:v>
                </c:pt>
                <c:pt idx="4470">
                  <c:v>0.96372685185185181</c:v>
                </c:pt>
                <c:pt idx="4471">
                  <c:v>0.96373842592592596</c:v>
                </c:pt>
                <c:pt idx="4472">
                  <c:v>0.96376157407407403</c:v>
                </c:pt>
                <c:pt idx="4473">
                  <c:v>0.96377314814814818</c:v>
                </c:pt>
                <c:pt idx="4474">
                  <c:v>0.96378472222222222</c:v>
                </c:pt>
                <c:pt idx="4475">
                  <c:v>0.96379629629629626</c:v>
                </c:pt>
                <c:pt idx="4476">
                  <c:v>0.96380787037037041</c:v>
                </c:pt>
                <c:pt idx="4477">
                  <c:v>0.96381944444444445</c:v>
                </c:pt>
                <c:pt idx="4478">
                  <c:v>0.96383101851851849</c:v>
                </c:pt>
                <c:pt idx="4479">
                  <c:v>0.96384259259259264</c:v>
                </c:pt>
                <c:pt idx="4480">
                  <c:v>0.96385416666666668</c:v>
                </c:pt>
                <c:pt idx="4481">
                  <c:v>0.96386574074074072</c:v>
                </c:pt>
                <c:pt idx="4482">
                  <c:v>0.96387731481481487</c:v>
                </c:pt>
                <c:pt idx="4483">
                  <c:v>0.96388888888888891</c:v>
                </c:pt>
                <c:pt idx="4484">
                  <c:v>0.96390046296296295</c:v>
                </c:pt>
                <c:pt idx="4485">
                  <c:v>0.96391203703703698</c:v>
                </c:pt>
                <c:pt idx="4486">
                  <c:v>0.96392361111111113</c:v>
                </c:pt>
                <c:pt idx="4487">
                  <c:v>0.96393518518518517</c:v>
                </c:pt>
                <c:pt idx="4488">
                  <c:v>0.96394675925925921</c:v>
                </c:pt>
                <c:pt idx="4489">
                  <c:v>0.96395833333333336</c:v>
                </c:pt>
                <c:pt idx="4490">
                  <c:v>0.96398148148148144</c:v>
                </c:pt>
                <c:pt idx="4491">
                  <c:v>0.96398148148148144</c:v>
                </c:pt>
                <c:pt idx="4492">
                  <c:v>0.96400462962962963</c:v>
                </c:pt>
                <c:pt idx="4493">
                  <c:v>0.96401620370370367</c:v>
                </c:pt>
                <c:pt idx="4494">
                  <c:v>0.96402777777777782</c:v>
                </c:pt>
                <c:pt idx="4495">
                  <c:v>0.96403935185185186</c:v>
                </c:pt>
                <c:pt idx="4496">
                  <c:v>0.96405092592592589</c:v>
                </c:pt>
                <c:pt idx="4497">
                  <c:v>0.96406250000000004</c:v>
                </c:pt>
                <c:pt idx="4498">
                  <c:v>0.96407407407407408</c:v>
                </c:pt>
                <c:pt idx="4499">
                  <c:v>0.96408564814814812</c:v>
                </c:pt>
                <c:pt idx="4500">
                  <c:v>0.96409722222222227</c:v>
                </c:pt>
                <c:pt idx="4501">
                  <c:v>0.96410879629629631</c:v>
                </c:pt>
                <c:pt idx="4502">
                  <c:v>0.96412037037037035</c:v>
                </c:pt>
                <c:pt idx="4503">
                  <c:v>0.9641319444444445</c:v>
                </c:pt>
                <c:pt idx="4504">
                  <c:v>0.96414351851851854</c:v>
                </c:pt>
                <c:pt idx="4505">
                  <c:v>0.96415509259259258</c:v>
                </c:pt>
                <c:pt idx="4506">
                  <c:v>0.96416666666666662</c:v>
                </c:pt>
                <c:pt idx="4507">
                  <c:v>0.96417824074074077</c:v>
                </c:pt>
                <c:pt idx="4508">
                  <c:v>0.96420138888888884</c:v>
                </c:pt>
                <c:pt idx="4509">
                  <c:v>0.96420138888888884</c:v>
                </c:pt>
                <c:pt idx="4510">
                  <c:v>0.96422453703703703</c:v>
                </c:pt>
                <c:pt idx="4511">
                  <c:v>0.96423611111111107</c:v>
                </c:pt>
                <c:pt idx="4512">
                  <c:v>0.96424768518518522</c:v>
                </c:pt>
                <c:pt idx="4513">
                  <c:v>0.96425925925925926</c:v>
                </c:pt>
                <c:pt idx="4514">
                  <c:v>0.9642708333333333</c:v>
                </c:pt>
                <c:pt idx="4515">
                  <c:v>0.96428240740740745</c:v>
                </c:pt>
                <c:pt idx="4516">
                  <c:v>0.96429398148148149</c:v>
                </c:pt>
                <c:pt idx="4517">
                  <c:v>0.96430555555555553</c:v>
                </c:pt>
                <c:pt idx="4518">
                  <c:v>0.96431712962962968</c:v>
                </c:pt>
                <c:pt idx="4519">
                  <c:v>0.96432870370370372</c:v>
                </c:pt>
                <c:pt idx="4520">
                  <c:v>0.96434027777777775</c:v>
                </c:pt>
                <c:pt idx="4521">
                  <c:v>0.9643518518518519</c:v>
                </c:pt>
                <c:pt idx="4522">
                  <c:v>0.96436342592592594</c:v>
                </c:pt>
                <c:pt idx="4523">
                  <c:v>0.96437499999999998</c:v>
                </c:pt>
                <c:pt idx="4524">
                  <c:v>0.96438657407407402</c:v>
                </c:pt>
                <c:pt idx="4525">
                  <c:v>0.96439814814814817</c:v>
                </c:pt>
                <c:pt idx="4526">
                  <c:v>0.96442129629629625</c:v>
                </c:pt>
                <c:pt idx="4527">
                  <c:v>0.96442129629629625</c:v>
                </c:pt>
                <c:pt idx="4528">
                  <c:v>0.96444444444444444</c:v>
                </c:pt>
                <c:pt idx="4529">
                  <c:v>0.96445601851851848</c:v>
                </c:pt>
                <c:pt idx="4530">
                  <c:v>0.96446759259259263</c:v>
                </c:pt>
                <c:pt idx="4531">
                  <c:v>0.96447916666666667</c:v>
                </c:pt>
                <c:pt idx="4532">
                  <c:v>0.9644907407407407</c:v>
                </c:pt>
                <c:pt idx="4533">
                  <c:v>0.96450231481481485</c:v>
                </c:pt>
                <c:pt idx="4534">
                  <c:v>0.96451388888888889</c:v>
                </c:pt>
                <c:pt idx="4535">
                  <c:v>0.96452546296296293</c:v>
                </c:pt>
                <c:pt idx="4536">
                  <c:v>0.96453703703703708</c:v>
                </c:pt>
                <c:pt idx="4537">
                  <c:v>0.96454861111111112</c:v>
                </c:pt>
                <c:pt idx="4538">
                  <c:v>0.96456018518518516</c:v>
                </c:pt>
                <c:pt idx="4539">
                  <c:v>0.96457175925925931</c:v>
                </c:pt>
                <c:pt idx="4540">
                  <c:v>0.96458333333333335</c:v>
                </c:pt>
                <c:pt idx="4541">
                  <c:v>0.96459490740740739</c:v>
                </c:pt>
                <c:pt idx="4542">
                  <c:v>0.96460648148148154</c:v>
                </c:pt>
                <c:pt idx="4543">
                  <c:v>0.96461805555555558</c:v>
                </c:pt>
                <c:pt idx="4544">
                  <c:v>0.96462962962962961</c:v>
                </c:pt>
                <c:pt idx="4545">
                  <c:v>0.96464120370370365</c:v>
                </c:pt>
                <c:pt idx="4546">
                  <c:v>0.9646527777777778</c:v>
                </c:pt>
                <c:pt idx="4547">
                  <c:v>0.96467592592592588</c:v>
                </c:pt>
                <c:pt idx="4548">
                  <c:v>0.96468750000000003</c:v>
                </c:pt>
                <c:pt idx="4549">
                  <c:v>0.96469907407407407</c:v>
                </c:pt>
                <c:pt idx="4550">
                  <c:v>0.96471064814814811</c:v>
                </c:pt>
                <c:pt idx="4551">
                  <c:v>0.96472222222222226</c:v>
                </c:pt>
                <c:pt idx="4552">
                  <c:v>0.9647337962962963</c:v>
                </c:pt>
                <c:pt idx="4553">
                  <c:v>0.96474537037037034</c:v>
                </c:pt>
                <c:pt idx="4554">
                  <c:v>0.96475694444444449</c:v>
                </c:pt>
                <c:pt idx="4555">
                  <c:v>0.96476851851851853</c:v>
                </c:pt>
                <c:pt idx="4556">
                  <c:v>0.96478009259259256</c:v>
                </c:pt>
                <c:pt idx="4557">
                  <c:v>0.96479166666666671</c:v>
                </c:pt>
                <c:pt idx="4558">
                  <c:v>0.96480324074074075</c:v>
                </c:pt>
                <c:pt idx="4559">
                  <c:v>0.96481481481481479</c:v>
                </c:pt>
                <c:pt idx="4560">
                  <c:v>0.96482638888888894</c:v>
                </c:pt>
                <c:pt idx="4561">
                  <c:v>0.96483796296296298</c:v>
                </c:pt>
                <c:pt idx="4562">
                  <c:v>0.96486111111111106</c:v>
                </c:pt>
                <c:pt idx="4563">
                  <c:v>0.96486111111111106</c:v>
                </c:pt>
                <c:pt idx="4564">
                  <c:v>0.96488425925925925</c:v>
                </c:pt>
                <c:pt idx="4565">
                  <c:v>0.96489583333333329</c:v>
                </c:pt>
                <c:pt idx="4566">
                  <c:v>0.96490740740740744</c:v>
                </c:pt>
                <c:pt idx="4567">
                  <c:v>0.96491898148148147</c:v>
                </c:pt>
                <c:pt idx="4568">
                  <c:v>0.96493055555555551</c:v>
                </c:pt>
                <c:pt idx="4569">
                  <c:v>0.96494212962962966</c:v>
                </c:pt>
                <c:pt idx="4570">
                  <c:v>0.9649537037037037</c:v>
                </c:pt>
                <c:pt idx="4571">
                  <c:v>0.96496527777777774</c:v>
                </c:pt>
                <c:pt idx="4572">
                  <c:v>0.96497685185185189</c:v>
                </c:pt>
                <c:pt idx="4573">
                  <c:v>0.96498842592592593</c:v>
                </c:pt>
                <c:pt idx="4574">
                  <c:v>0.96499999999999997</c:v>
                </c:pt>
                <c:pt idx="4575">
                  <c:v>0.96501157407407412</c:v>
                </c:pt>
                <c:pt idx="4576">
                  <c:v>0.96502314814814816</c:v>
                </c:pt>
                <c:pt idx="4577">
                  <c:v>0.9650347222222222</c:v>
                </c:pt>
                <c:pt idx="4578">
                  <c:v>0.96504629629629635</c:v>
                </c:pt>
                <c:pt idx="4579">
                  <c:v>0.96505787037037039</c:v>
                </c:pt>
                <c:pt idx="4580">
                  <c:v>0.96508101851851846</c:v>
                </c:pt>
                <c:pt idx="4581">
                  <c:v>0.96509259259259261</c:v>
                </c:pt>
                <c:pt idx="4582">
                  <c:v>0.96510416666666665</c:v>
                </c:pt>
                <c:pt idx="4583">
                  <c:v>0.96511574074074069</c:v>
                </c:pt>
                <c:pt idx="4584">
                  <c:v>0.96512731481481484</c:v>
                </c:pt>
                <c:pt idx="4585">
                  <c:v>0.96513888888888888</c:v>
                </c:pt>
                <c:pt idx="4586">
                  <c:v>0.96515046296296292</c:v>
                </c:pt>
                <c:pt idx="4587">
                  <c:v>0.96516203703703707</c:v>
                </c:pt>
                <c:pt idx="4588">
                  <c:v>0.96517361111111111</c:v>
                </c:pt>
                <c:pt idx="4589">
                  <c:v>0.96518518518518515</c:v>
                </c:pt>
                <c:pt idx="4590">
                  <c:v>0.9651967592592593</c:v>
                </c:pt>
                <c:pt idx="4591">
                  <c:v>0.96520833333333333</c:v>
                </c:pt>
                <c:pt idx="4592">
                  <c:v>0.96521990740740737</c:v>
                </c:pt>
                <c:pt idx="4593">
                  <c:v>0.96523148148148152</c:v>
                </c:pt>
                <c:pt idx="4594">
                  <c:v>0.96524305555555556</c:v>
                </c:pt>
                <c:pt idx="4595">
                  <c:v>0.9652546296296296</c:v>
                </c:pt>
                <c:pt idx="4596">
                  <c:v>0.96527777777777779</c:v>
                </c:pt>
                <c:pt idx="4597">
                  <c:v>0.96528935185185183</c:v>
                </c:pt>
                <c:pt idx="4598">
                  <c:v>0.96530092592592598</c:v>
                </c:pt>
                <c:pt idx="4599">
                  <c:v>0.96531250000000002</c:v>
                </c:pt>
                <c:pt idx="4600">
                  <c:v>0.96532407407407406</c:v>
                </c:pt>
                <c:pt idx="4601">
                  <c:v>0.9653356481481481</c:v>
                </c:pt>
                <c:pt idx="4602">
                  <c:v>0.96534722222222225</c:v>
                </c:pt>
                <c:pt idx="4603">
                  <c:v>0.96535879629629628</c:v>
                </c:pt>
                <c:pt idx="4604">
                  <c:v>0.96537037037037032</c:v>
                </c:pt>
                <c:pt idx="4605">
                  <c:v>0.96538194444444447</c:v>
                </c:pt>
                <c:pt idx="4606">
                  <c:v>0.96539351851851851</c:v>
                </c:pt>
                <c:pt idx="4607">
                  <c:v>0.96540509259259255</c:v>
                </c:pt>
                <c:pt idx="4608">
                  <c:v>0.9654166666666667</c:v>
                </c:pt>
                <c:pt idx="4609">
                  <c:v>0.96542824074074074</c:v>
                </c:pt>
                <c:pt idx="4610">
                  <c:v>0.96543981481481478</c:v>
                </c:pt>
                <c:pt idx="4611">
                  <c:v>0.96546296296296297</c:v>
                </c:pt>
                <c:pt idx="4612">
                  <c:v>0.96546296296296297</c:v>
                </c:pt>
                <c:pt idx="4613">
                  <c:v>0.96548611111111116</c:v>
                </c:pt>
                <c:pt idx="4614">
                  <c:v>0.96549768518518519</c:v>
                </c:pt>
                <c:pt idx="4615">
                  <c:v>0.96550925925925923</c:v>
                </c:pt>
                <c:pt idx="4616">
                  <c:v>0.96552083333333338</c:v>
                </c:pt>
                <c:pt idx="4617">
                  <c:v>0.96553240740740742</c:v>
                </c:pt>
                <c:pt idx="4618">
                  <c:v>0.96554398148148146</c:v>
                </c:pt>
                <c:pt idx="4619">
                  <c:v>0.9655555555555555</c:v>
                </c:pt>
                <c:pt idx="4620">
                  <c:v>0.96556712962962965</c:v>
                </c:pt>
                <c:pt idx="4621">
                  <c:v>0.96557870370370369</c:v>
                </c:pt>
                <c:pt idx="4622">
                  <c:v>0.96559027777777773</c:v>
                </c:pt>
                <c:pt idx="4623">
                  <c:v>0.96560185185185188</c:v>
                </c:pt>
                <c:pt idx="4624">
                  <c:v>0.96561342592592592</c:v>
                </c:pt>
                <c:pt idx="4625">
                  <c:v>0.96562499999999996</c:v>
                </c:pt>
                <c:pt idx="4626">
                  <c:v>0.96563657407407411</c:v>
                </c:pt>
                <c:pt idx="4627">
                  <c:v>0.96564814814814814</c:v>
                </c:pt>
                <c:pt idx="4628">
                  <c:v>0.96565972222222218</c:v>
                </c:pt>
                <c:pt idx="4629">
                  <c:v>0.96568287037037037</c:v>
                </c:pt>
                <c:pt idx="4630">
                  <c:v>0.96568287037037037</c:v>
                </c:pt>
                <c:pt idx="4631">
                  <c:v>0.96570601851851856</c:v>
                </c:pt>
                <c:pt idx="4632">
                  <c:v>0.9657175925925926</c:v>
                </c:pt>
                <c:pt idx="4633">
                  <c:v>0.96572916666666664</c:v>
                </c:pt>
                <c:pt idx="4634">
                  <c:v>0.96574074074074079</c:v>
                </c:pt>
                <c:pt idx="4635">
                  <c:v>0.96575231481481483</c:v>
                </c:pt>
                <c:pt idx="4636">
                  <c:v>0.96576388888888887</c:v>
                </c:pt>
                <c:pt idx="4637">
                  <c:v>0.96577546296296302</c:v>
                </c:pt>
                <c:pt idx="4638">
                  <c:v>0.96578703703703705</c:v>
                </c:pt>
                <c:pt idx="4639">
                  <c:v>0.96579861111111109</c:v>
                </c:pt>
                <c:pt idx="4640">
                  <c:v>0.96581018518518513</c:v>
                </c:pt>
                <c:pt idx="4641">
                  <c:v>0.96582175925925928</c:v>
                </c:pt>
                <c:pt idx="4642">
                  <c:v>0.96583333333333332</c:v>
                </c:pt>
                <c:pt idx="4643">
                  <c:v>0.96584490740740736</c:v>
                </c:pt>
                <c:pt idx="4644">
                  <c:v>0.96585648148148151</c:v>
                </c:pt>
                <c:pt idx="4645">
                  <c:v>0.96586805555555555</c:v>
                </c:pt>
                <c:pt idx="4646">
                  <c:v>0.96587962962962959</c:v>
                </c:pt>
                <c:pt idx="4647">
                  <c:v>0.96590277777777778</c:v>
                </c:pt>
                <c:pt idx="4648">
                  <c:v>0.96591435185185182</c:v>
                </c:pt>
                <c:pt idx="4649">
                  <c:v>0.96592592592592597</c:v>
                </c:pt>
                <c:pt idx="4650">
                  <c:v>0.9659375</c:v>
                </c:pt>
                <c:pt idx="4651">
                  <c:v>0.96594907407407404</c:v>
                </c:pt>
                <c:pt idx="4652">
                  <c:v>0.96596064814814819</c:v>
                </c:pt>
                <c:pt idx="4653">
                  <c:v>0.96597222222222223</c:v>
                </c:pt>
                <c:pt idx="4654">
                  <c:v>0.96598379629629627</c:v>
                </c:pt>
                <c:pt idx="4655">
                  <c:v>0.96599537037037042</c:v>
                </c:pt>
                <c:pt idx="4656">
                  <c:v>0.96600694444444446</c:v>
                </c:pt>
                <c:pt idx="4657">
                  <c:v>0.9660185185185185</c:v>
                </c:pt>
                <c:pt idx="4658">
                  <c:v>0.96603009259259254</c:v>
                </c:pt>
                <c:pt idx="4659">
                  <c:v>0.96604166666666669</c:v>
                </c:pt>
                <c:pt idx="4660">
                  <c:v>0.96606481481481477</c:v>
                </c:pt>
                <c:pt idx="4661">
                  <c:v>0.96606481481481477</c:v>
                </c:pt>
                <c:pt idx="4662">
                  <c:v>0.96608796296296295</c:v>
                </c:pt>
                <c:pt idx="4663">
                  <c:v>0.96609953703703699</c:v>
                </c:pt>
                <c:pt idx="4664">
                  <c:v>0.96611111111111114</c:v>
                </c:pt>
                <c:pt idx="4665">
                  <c:v>0.96612268518518518</c:v>
                </c:pt>
                <c:pt idx="4666">
                  <c:v>0.96613425925925922</c:v>
                </c:pt>
                <c:pt idx="4667">
                  <c:v>0.96614583333333337</c:v>
                </c:pt>
                <c:pt idx="4668">
                  <c:v>0.96615740740740741</c:v>
                </c:pt>
                <c:pt idx="4669">
                  <c:v>0.96616898148148145</c:v>
                </c:pt>
                <c:pt idx="4670">
                  <c:v>0.9661805555555556</c:v>
                </c:pt>
                <c:pt idx="4671">
                  <c:v>0.96619212962962964</c:v>
                </c:pt>
                <c:pt idx="4672">
                  <c:v>0.96620370370370368</c:v>
                </c:pt>
                <c:pt idx="4673">
                  <c:v>0.96621527777777783</c:v>
                </c:pt>
                <c:pt idx="4674">
                  <c:v>0.96622685185185186</c:v>
                </c:pt>
                <c:pt idx="4675">
                  <c:v>0.9662384259259259</c:v>
                </c:pt>
                <c:pt idx="4676">
                  <c:v>0.96625000000000005</c:v>
                </c:pt>
                <c:pt idx="4677">
                  <c:v>0.96626157407407409</c:v>
                </c:pt>
                <c:pt idx="4678">
                  <c:v>0.96628472222222217</c:v>
                </c:pt>
                <c:pt idx="4679">
                  <c:v>0.96628472222222217</c:v>
                </c:pt>
                <c:pt idx="4680">
                  <c:v>0.96630787037037036</c:v>
                </c:pt>
                <c:pt idx="4681">
                  <c:v>0.96630787037037036</c:v>
                </c:pt>
                <c:pt idx="4682">
                  <c:v>0.96633101851851855</c:v>
                </c:pt>
                <c:pt idx="4683">
                  <c:v>0.96634259259259259</c:v>
                </c:pt>
                <c:pt idx="4684">
                  <c:v>0.96635416666666663</c:v>
                </c:pt>
                <c:pt idx="4685">
                  <c:v>0.96636574074074078</c:v>
                </c:pt>
                <c:pt idx="4686">
                  <c:v>0.96637731481481481</c:v>
                </c:pt>
                <c:pt idx="4687">
                  <c:v>0.96638888888888885</c:v>
                </c:pt>
                <c:pt idx="4688">
                  <c:v>0.966400462962963</c:v>
                </c:pt>
                <c:pt idx="4689">
                  <c:v>0.96641203703703704</c:v>
                </c:pt>
                <c:pt idx="4690">
                  <c:v>0.96642361111111108</c:v>
                </c:pt>
                <c:pt idx="4691">
                  <c:v>0.96643518518518523</c:v>
                </c:pt>
                <c:pt idx="4692">
                  <c:v>0.96644675925925927</c:v>
                </c:pt>
                <c:pt idx="4693">
                  <c:v>0.96645833333333331</c:v>
                </c:pt>
                <c:pt idx="4694">
                  <c:v>0.96646990740740746</c:v>
                </c:pt>
                <c:pt idx="4695">
                  <c:v>0.9664814814814815</c:v>
                </c:pt>
                <c:pt idx="4696">
                  <c:v>0.96649305555555554</c:v>
                </c:pt>
                <c:pt idx="4697">
                  <c:v>0.96650462962962957</c:v>
                </c:pt>
                <c:pt idx="4698">
                  <c:v>0.96651620370370372</c:v>
                </c:pt>
                <c:pt idx="4699">
                  <c:v>0.96652777777777776</c:v>
                </c:pt>
                <c:pt idx="4700">
                  <c:v>0.96655092592592595</c:v>
                </c:pt>
                <c:pt idx="4701">
                  <c:v>0.96656249999999999</c:v>
                </c:pt>
                <c:pt idx="4702">
                  <c:v>0.96657407407407403</c:v>
                </c:pt>
                <c:pt idx="4703">
                  <c:v>0.96658564814814818</c:v>
                </c:pt>
                <c:pt idx="4704">
                  <c:v>0.96659722222222222</c:v>
                </c:pt>
                <c:pt idx="4705">
                  <c:v>0.96660879629629626</c:v>
                </c:pt>
                <c:pt idx="4706">
                  <c:v>0.96662037037037041</c:v>
                </c:pt>
                <c:pt idx="4707">
                  <c:v>0.96663194444444445</c:v>
                </c:pt>
                <c:pt idx="4708">
                  <c:v>0.96664351851851849</c:v>
                </c:pt>
                <c:pt idx="4709">
                  <c:v>0.96665509259259264</c:v>
                </c:pt>
                <c:pt idx="4710">
                  <c:v>0.96666666666666667</c:v>
                </c:pt>
                <c:pt idx="4711">
                  <c:v>0.96667824074074071</c:v>
                </c:pt>
                <c:pt idx="4712">
                  <c:v>0.96668981481481486</c:v>
                </c:pt>
                <c:pt idx="4713">
                  <c:v>0.9667013888888889</c:v>
                </c:pt>
                <c:pt idx="4714">
                  <c:v>0.96671296296296294</c:v>
                </c:pt>
                <c:pt idx="4715">
                  <c:v>0.96672453703703709</c:v>
                </c:pt>
                <c:pt idx="4716">
                  <c:v>0.96673611111111113</c:v>
                </c:pt>
                <c:pt idx="4717">
                  <c:v>0.96674768518518517</c:v>
                </c:pt>
                <c:pt idx="4718">
                  <c:v>0.96677083333333336</c:v>
                </c:pt>
                <c:pt idx="4719">
                  <c:v>0.9667824074074074</c:v>
                </c:pt>
                <c:pt idx="4720">
                  <c:v>0.96679398148148143</c:v>
                </c:pt>
                <c:pt idx="4721">
                  <c:v>0.96680555555555558</c:v>
                </c:pt>
                <c:pt idx="4722">
                  <c:v>0.96681712962962962</c:v>
                </c:pt>
                <c:pt idx="4723">
                  <c:v>0.96682870370370366</c:v>
                </c:pt>
                <c:pt idx="4724">
                  <c:v>0.96684027777777781</c:v>
                </c:pt>
                <c:pt idx="4725">
                  <c:v>0.96685185185185185</c:v>
                </c:pt>
                <c:pt idx="4726">
                  <c:v>0.96686342592592589</c:v>
                </c:pt>
                <c:pt idx="4727">
                  <c:v>0.96687500000000004</c:v>
                </c:pt>
                <c:pt idx="4728">
                  <c:v>0.96688657407407408</c:v>
                </c:pt>
                <c:pt idx="4729">
                  <c:v>0.96689814814814812</c:v>
                </c:pt>
                <c:pt idx="4730">
                  <c:v>0.96690972222222227</c:v>
                </c:pt>
                <c:pt idx="4731">
                  <c:v>0.96692129629629631</c:v>
                </c:pt>
                <c:pt idx="4732">
                  <c:v>0.96693287037037035</c:v>
                </c:pt>
                <c:pt idx="4733">
                  <c:v>0.9669444444444445</c:v>
                </c:pt>
                <c:pt idx="4734">
                  <c:v>0.96695601851851853</c:v>
                </c:pt>
                <c:pt idx="4735">
                  <c:v>0.96697916666666661</c:v>
                </c:pt>
                <c:pt idx="4736">
                  <c:v>0.96699074074074076</c:v>
                </c:pt>
                <c:pt idx="4737">
                  <c:v>0.9670023148148148</c:v>
                </c:pt>
                <c:pt idx="4738">
                  <c:v>0.96701388888888884</c:v>
                </c:pt>
                <c:pt idx="4739">
                  <c:v>0.96702546296296299</c:v>
                </c:pt>
                <c:pt idx="4740">
                  <c:v>0.96703703703703703</c:v>
                </c:pt>
                <c:pt idx="4741">
                  <c:v>0.96704861111111107</c:v>
                </c:pt>
                <c:pt idx="4742">
                  <c:v>0.96706018518518522</c:v>
                </c:pt>
                <c:pt idx="4743">
                  <c:v>0.96707175925925926</c:v>
                </c:pt>
                <c:pt idx="4744">
                  <c:v>0.96708333333333329</c:v>
                </c:pt>
                <c:pt idx="4745">
                  <c:v>0.96709490740740744</c:v>
                </c:pt>
                <c:pt idx="4746">
                  <c:v>0.96710648148148148</c:v>
                </c:pt>
                <c:pt idx="4747">
                  <c:v>0.96711805555555552</c:v>
                </c:pt>
                <c:pt idx="4748">
                  <c:v>0.96712962962962967</c:v>
                </c:pt>
                <c:pt idx="4749">
                  <c:v>0.96714120370370371</c:v>
                </c:pt>
                <c:pt idx="4750">
                  <c:v>0.96715277777777775</c:v>
                </c:pt>
                <c:pt idx="4751">
                  <c:v>0.9671643518518519</c:v>
                </c:pt>
                <c:pt idx="4752">
                  <c:v>0.96717592592592594</c:v>
                </c:pt>
                <c:pt idx="4753">
                  <c:v>0.96719907407407413</c:v>
                </c:pt>
                <c:pt idx="4754">
                  <c:v>0.96719907407407413</c:v>
                </c:pt>
                <c:pt idx="4755">
                  <c:v>0.96722222222222221</c:v>
                </c:pt>
                <c:pt idx="4756">
                  <c:v>0.96723379629629624</c:v>
                </c:pt>
                <c:pt idx="4757">
                  <c:v>0.96724537037037039</c:v>
                </c:pt>
                <c:pt idx="4758">
                  <c:v>0.96725694444444443</c:v>
                </c:pt>
                <c:pt idx="4759">
                  <c:v>0.96726851851851847</c:v>
                </c:pt>
                <c:pt idx="4760">
                  <c:v>0.96728009259259262</c:v>
                </c:pt>
                <c:pt idx="4761">
                  <c:v>0.96729166666666666</c:v>
                </c:pt>
                <c:pt idx="4762">
                  <c:v>0.9673032407407407</c:v>
                </c:pt>
                <c:pt idx="4763">
                  <c:v>0.96731481481481485</c:v>
                </c:pt>
                <c:pt idx="4764">
                  <c:v>0.96732638888888889</c:v>
                </c:pt>
                <c:pt idx="4765">
                  <c:v>0.96733796296296293</c:v>
                </c:pt>
                <c:pt idx="4766">
                  <c:v>0.96734953703703708</c:v>
                </c:pt>
                <c:pt idx="4767">
                  <c:v>0.96736111111111112</c:v>
                </c:pt>
                <c:pt idx="4768">
                  <c:v>0.96737268518518515</c:v>
                </c:pt>
                <c:pt idx="4769">
                  <c:v>0.9673842592592593</c:v>
                </c:pt>
                <c:pt idx="4770">
                  <c:v>0.96739583333333334</c:v>
                </c:pt>
                <c:pt idx="4771">
                  <c:v>0.96741898148148153</c:v>
                </c:pt>
                <c:pt idx="4772">
                  <c:v>0.96741898148148153</c:v>
                </c:pt>
                <c:pt idx="4773">
                  <c:v>0.96744212962962961</c:v>
                </c:pt>
                <c:pt idx="4774">
                  <c:v>0.96745370370370365</c:v>
                </c:pt>
                <c:pt idx="4775">
                  <c:v>0.9674652777777778</c:v>
                </c:pt>
                <c:pt idx="4776">
                  <c:v>0.96747685185185184</c:v>
                </c:pt>
                <c:pt idx="4777">
                  <c:v>0.96748842592592588</c:v>
                </c:pt>
                <c:pt idx="4778">
                  <c:v>0.96750000000000003</c:v>
                </c:pt>
                <c:pt idx="4779">
                  <c:v>0.96751157407407407</c:v>
                </c:pt>
                <c:pt idx="4780">
                  <c:v>0.9675231481481481</c:v>
                </c:pt>
                <c:pt idx="4781">
                  <c:v>0.96753472222222225</c:v>
                </c:pt>
                <c:pt idx="4782">
                  <c:v>0.96754629629629629</c:v>
                </c:pt>
                <c:pt idx="4783">
                  <c:v>0.96755787037037033</c:v>
                </c:pt>
                <c:pt idx="4784">
                  <c:v>0.96756944444444448</c:v>
                </c:pt>
                <c:pt idx="4785">
                  <c:v>0.96758101851851852</c:v>
                </c:pt>
                <c:pt idx="4786">
                  <c:v>0.96759259259259256</c:v>
                </c:pt>
                <c:pt idx="4787">
                  <c:v>0.96760416666666671</c:v>
                </c:pt>
                <c:pt idx="4788">
                  <c:v>0.96761574074074075</c:v>
                </c:pt>
                <c:pt idx="4789">
                  <c:v>0.96763888888888894</c:v>
                </c:pt>
                <c:pt idx="4790">
                  <c:v>0.96763888888888894</c:v>
                </c:pt>
                <c:pt idx="4791">
                  <c:v>0.96766203703703701</c:v>
                </c:pt>
                <c:pt idx="4792">
                  <c:v>0.96767361111111116</c:v>
                </c:pt>
                <c:pt idx="4793">
                  <c:v>0.9676851851851852</c:v>
                </c:pt>
                <c:pt idx="4794">
                  <c:v>0.96769675925925924</c:v>
                </c:pt>
                <c:pt idx="4795">
                  <c:v>0.96770833333333328</c:v>
                </c:pt>
                <c:pt idx="4796">
                  <c:v>0.96771990740740743</c:v>
                </c:pt>
                <c:pt idx="4797">
                  <c:v>0.96773148148148147</c:v>
                </c:pt>
                <c:pt idx="4798">
                  <c:v>0.96774305555555551</c:v>
                </c:pt>
                <c:pt idx="4799">
                  <c:v>0.96775462962962966</c:v>
                </c:pt>
                <c:pt idx="4800">
                  <c:v>0.9677662037037037</c:v>
                </c:pt>
                <c:pt idx="4801">
                  <c:v>0.96777777777777774</c:v>
                </c:pt>
                <c:pt idx="4802">
                  <c:v>0.96778935185185189</c:v>
                </c:pt>
                <c:pt idx="4803">
                  <c:v>0.96780092592592593</c:v>
                </c:pt>
                <c:pt idx="4804">
                  <c:v>0.96781249999999996</c:v>
                </c:pt>
                <c:pt idx="4805">
                  <c:v>0.96782407407407411</c:v>
                </c:pt>
                <c:pt idx="4806">
                  <c:v>0.96783564814814815</c:v>
                </c:pt>
                <c:pt idx="4807">
                  <c:v>0.96784722222222219</c:v>
                </c:pt>
                <c:pt idx="4808">
                  <c:v>0.96785879629629634</c:v>
                </c:pt>
                <c:pt idx="4809">
                  <c:v>0.96787037037037038</c:v>
                </c:pt>
                <c:pt idx="4810">
                  <c:v>0.96788194444444442</c:v>
                </c:pt>
                <c:pt idx="4811">
                  <c:v>0.96790509259259261</c:v>
                </c:pt>
                <c:pt idx="4812">
                  <c:v>0.96791666666666665</c:v>
                </c:pt>
                <c:pt idx="4813">
                  <c:v>0.96792824074074069</c:v>
                </c:pt>
                <c:pt idx="4814">
                  <c:v>0.96793981481481484</c:v>
                </c:pt>
                <c:pt idx="4815">
                  <c:v>0.96795138888888888</c:v>
                </c:pt>
                <c:pt idx="4816">
                  <c:v>0.96796296296296291</c:v>
                </c:pt>
                <c:pt idx="4817">
                  <c:v>0.96797453703703706</c:v>
                </c:pt>
                <c:pt idx="4818">
                  <c:v>0.9679861111111111</c:v>
                </c:pt>
                <c:pt idx="4819">
                  <c:v>0.96799768518518514</c:v>
                </c:pt>
                <c:pt idx="4820">
                  <c:v>0.96800925925925929</c:v>
                </c:pt>
                <c:pt idx="4821">
                  <c:v>0.96802083333333333</c:v>
                </c:pt>
                <c:pt idx="4822">
                  <c:v>0.96803240740740737</c:v>
                </c:pt>
                <c:pt idx="4823">
                  <c:v>0.96804398148148152</c:v>
                </c:pt>
                <c:pt idx="4824">
                  <c:v>0.96805555555555556</c:v>
                </c:pt>
                <c:pt idx="4825">
                  <c:v>0.9680671296296296</c:v>
                </c:pt>
                <c:pt idx="4826">
                  <c:v>0.96807870370370375</c:v>
                </c:pt>
                <c:pt idx="4827">
                  <c:v>0.96809027777777779</c:v>
                </c:pt>
                <c:pt idx="4828">
                  <c:v>0.96810185185185182</c:v>
                </c:pt>
                <c:pt idx="4829">
                  <c:v>0.96811342592592597</c:v>
                </c:pt>
                <c:pt idx="4830">
                  <c:v>0.96813657407407405</c:v>
                </c:pt>
                <c:pt idx="4831">
                  <c:v>0.9681481481481482</c:v>
                </c:pt>
                <c:pt idx="4832">
                  <c:v>0.96815972222222224</c:v>
                </c:pt>
                <c:pt idx="4833">
                  <c:v>0.96817129629629628</c:v>
                </c:pt>
                <c:pt idx="4834">
                  <c:v>0.96818287037037032</c:v>
                </c:pt>
                <c:pt idx="4835">
                  <c:v>0.96819444444444447</c:v>
                </c:pt>
                <c:pt idx="4836">
                  <c:v>0.96820601851851851</c:v>
                </c:pt>
                <c:pt idx="4837">
                  <c:v>0.96821759259259255</c:v>
                </c:pt>
                <c:pt idx="4838">
                  <c:v>0.9682291666666667</c:v>
                </c:pt>
                <c:pt idx="4839">
                  <c:v>0.96824074074074074</c:v>
                </c:pt>
                <c:pt idx="4840">
                  <c:v>0.96825231481481477</c:v>
                </c:pt>
                <c:pt idx="4841">
                  <c:v>0.96826388888888892</c:v>
                </c:pt>
                <c:pt idx="4842">
                  <c:v>0.96827546296296296</c:v>
                </c:pt>
                <c:pt idx="4843">
                  <c:v>0.968287037037037</c:v>
                </c:pt>
                <c:pt idx="4844">
                  <c:v>0.96829861111111115</c:v>
                </c:pt>
                <c:pt idx="4845">
                  <c:v>0.96831018518518519</c:v>
                </c:pt>
                <c:pt idx="4846">
                  <c:v>0.96833333333333338</c:v>
                </c:pt>
                <c:pt idx="4847">
                  <c:v>0.96833333333333338</c:v>
                </c:pt>
                <c:pt idx="4848">
                  <c:v>0.96835648148148146</c:v>
                </c:pt>
                <c:pt idx="4849">
                  <c:v>0.96836805555555561</c:v>
                </c:pt>
                <c:pt idx="4850">
                  <c:v>0.96837962962962965</c:v>
                </c:pt>
                <c:pt idx="4851">
                  <c:v>0.96839120370370368</c:v>
                </c:pt>
                <c:pt idx="4852">
                  <c:v>0.96840277777777772</c:v>
                </c:pt>
              </c:numCache>
            </c:numRef>
          </c:xVal>
          <c:yVal>
            <c:numRef>
              <c:f>Summary_Y4Q8Q6Q7QB_1Aug23!$D$2:$D$5000</c:f>
              <c:numCache>
                <c:formatCode>General</c:formatCode>
                <c:ptCount val="4999"/>
                <c:pt idx="5">
                  <c:v>-1.1450999999999996E-5</c:v>
                </c:pt>
                <c:pt idx="6">
                  <c:v>-1.0185999999999973E-5</c:v>
                </c:pt>
                <c:pt idx="7">
                  <c:v>-1.0223000000000014E-5</c:v>
                </c:pt>
                <c:pt idx="8">
                  <c:v>-7.7371666666666439E-6</c:v>
                </c:pt>
                <c:pt idx="9">
                  <c:v>-6.6668333333333354E-6</c:v>
                </c:pt>
                <c:pt idx="10">
                  <c:v>-9.8111818181817988E-6</c:v>
                </c:pt>
                <c:pt idx="11">
                  <c:v>-8.9789090909090318E-6</c:v>
                </c:pt>
                <c:pt idx="12">
                  <c:v>-8.1307272727273029E-6</c:v>
                </c:pt>
                <c:pt idx="13">
                  <c:v>-7.3585454545454154E-6</c:v>
                </c:pt>
                <c:pt idx="14">
                  <c:v>-7.7413636363636617E-6</c:v>
                </c:pt>
                <c:pt idx="15">
                  <c:v>-8.9010909090908715E-6</c:v>
                </c:pt>
                <c:pt idx="16">
                  <c:v>-9.5128181818182351E-6</c:v>
                </c:pt>
                <c:pt idx="17">
                  <c:v>-9.5868181818181534E-6</c:v>
                </c:pt>
                <c:pt idx="18">
                  <c:v>-9.5176363636362759E-6</c:v>
                </c:pt>
                <c:pt idx="19">
                  <c:v>-9.8098181818182494E-6</c:v>
                </c:pt>
                <c:pt idx="20">
                  <c:v>-9.7114545454544737E-6</c:v>
                </c:pt>
                <c:pt idx="21">
                  <c:v>-1.1079727272727278E-5</c:v>
                </c:pt>
                <c:pt idx="22">
                  <c:v>-1.2052999999999988E-5</c:v>
                </c:pt>
                <c:pt idx="23">
                  <c:v>-1.2757636363636387E-5</c:v>
                </c:pt>
                <c:pt idx="24">
                  <c:v>-1.2417090909090937E-5</c:v>
                </c:pt>
                <c:pt idx="25">
                  <c:v>-1.1719000000000041E-5</c:v>
                </c:pt>
                <c:pt idx="26">
                  <c:v>-1.0947636363636349E-5</c:v>
                </c:pt>
                <c:pt idx="27">
                  <c:v>-1.1214909090909056E-5</c:v>
                </c:pt>
                <c:pt idx="28">
                  <c:v>-1.0613454545454473E-5</c:v>
                </c:pt>
                <c:pt idx="29">
                  <c:v>-1.0901454545454508E-5</c:v>
                </c:pt>
                <c:pt idx="30">
                  <c:v>-1.1410999999999962E-5</c:v>
                </c:pt>
                <c:pt idx="31">
                  <c:v>-1.146009090909094E-5</c:v>
                </c:pt>
                <c:pt idx="32">
                  <c:v>-9.69945454545461E-6</c:v>
                </c:pt>
                <c:pt idx="33">
                  <c:v>-8.4852727272727562E-6</c:v>
                </c:pt>
                <c:pt idx="34">
                  <c:v>-7.8785454545454172E-6</c:v>
                </c:pt>
                <c:pt idx="35">
                  <c:v>-9.273454545454462E-6</c:v>
                </c:pt>
                <c:pt idx="36">
                  <c:v>-9.7577272727272248E-6</c:v>
                </c:pt>
                <c:pt idx="37">
                  <c:v>-9.6854545454545522E-6</c:v>
                </c:pt>
                <c:pt idx="38">
                  <c:v>-9.4435454545454471E-6</c:v>
                </c:pt>
                <c:pt idx="39">
                  <c:v>-9.1273636363635837E-6</c:v>
                </c:pt>
                <c:pt idx="40">
                  <c:v>-8.6216363636363712E-6</c:v>
                </c:pt>
                <c:pt idx="41">
                  <c:v>-9.9312727272726472E-6</c:v>
                </c:pt>
                <c:pt idx="42">
                  <c:v>-1.0539636363636267E-5</c:v>
                </c:pt>
                <c:pt idx="43">
                  <c:v>-1.139299999999995E-5</c:v>
                </c:pt>
                <c:pt idx="44">
                  <c:v>-1.1803454545454507E-5</c:v>
                </c:pt>
                <c:pt idx="45">
                  <c:v>-1.3079636363636361E-5</c:v>
                </c:pt>
                <c:pt idx="46">
                  <c:v>-1.3108545454545365E-5</c:v>
                </c:pt>
                <c:pt idx="47">
                  <c:v>-1.3158454545454537E-5</c:v>
                </c:pt>
                <c:pt idx="48">
                  <c:v>-1.4406727272727295E-5</c:v>
                </c:pt>
                <c:pt idx="49">
                  <c:v>-1.4696454545454467E-5</c:v>
                </c:pt>
                <c:pt idx="50">
                  <c:v>-1.5808000000000022E-5</c:v>
                </c:pt>
                <c:pt idx="51">
                  <c:v>-1.662681818181814E-5</c:v>
                </c:pt>
                <c:pt idx="52">
                  <c:v>-1.5796272727272673E-5</c:v>
                </c:pt>
                <c:pt idx="53">
                  <c:v>-1.5456999999999917E-5</c:v>
                </c:pt>
                <c:pt idx="54">
                  <c:v>-1.5725545454545425E-5</c:v>
                </c:pt>
                <c:pt idx="55">
                  <c:v>-1.548363636363632E-5</c:v>
                </c:pt>
                <c:pt idx="56">
                  <c:v>-1.4622090909090853E-5</c:v>
                </c:pt>
                <c:pt idx="57">
                  <c:v>-1.3612909090909083E-5</c:v>
                </c:pt>
                <c:pt idx="58">
                  <c:v>-1.5019363636363601E-5</c:v>
                </c:pt>
                <c:pt idx="59">
                  <c:v>-1.468699999999999E-5</c:v>
                </c:pt>
                <c:pt idx="60">
                  <c:v>-1.4492363636363652E-5</c:v>
                </c:pt>
                <c:pt idx="61">
                  <c:v>-1.4325090909090893E-5</c:v>
                </c:pt>
                <c:pt idx="62">
                  <c:v>-1.3461363636363627E-5</c:v>
                </c:pt>
                <c:pt idx="63">
                  <c:v>-1.2545818181818123E-5</c:v>
                </c:pt>
                <c:pt idx="64">
                  <c:v>-1.3224818181818134E-5</c:v>
                </c:pt>
                <c:pt idx="65">
                  <c:v>-1.2933181818181787E-5</c:v>
                </c:pt>
                <c:pt idx="66">
                  <c:v>-1.3511727272727298E-5</c:v>
                </c:pt>
                <c:pt idx="67">
                  <c:v>-1.4230636363636378E-5</c:v>
                </c:pt>
                <c:pt idx="68">
                  <c:v>-1.4903999999999937E-5</c:v>
                </c:pt>
                <c:pt idx="69">
                  <c:v>-1.3643909090909029E-5</c:v>
                </c:pt>
                <c:pt idx="70">
                  <c:v>-1.3760363636363619E-5</c:v>
                </c:pt>
                <c:pt idx="71">
                  <c:v>-1.3075909090909084E-5</c:v>
                </c:pt>
                <c:pt idx="72">
                  <c:v>-1.3455545454545408E-5</c:v>
                </c:pt>
                <c:pt idx="73">
                  <c:v>-1.4653909090909102E-5</c:v>
                </c:pt>
                <c:pt idx="74">
                  <c:v>-1.5524636363636315E-5</c:v>
                </c:pt>
                <c:pt idx="75">
                  <c:v>-1.5621999999999967E-5</c:v>
                </c:pt>
                <c:pt idx="76">
                  <c:v>-1.6441000000000068E-5</c:v>
                </c:pt>
                <c:pt idx="77">
                  <c:v>-1.6057545454545448E-5</c:v>
                </c:pt>
                <c:pt idx="78">
                  <c:v>-1.5483181818181768E-5</c:v>
                </c:pt>
                <c:pt idx="79">
                  <c:v>-1.5243272727272694E-5</c:v>
                </c:pt>
                <c:pt idx="80">
                  <c:v>-1.5141636363636302E-5</c:v>
                </c:pt>
                <c:pt idx="81">
                  <c:v>-1.4035999999999986E-5</c:v>
                </c:pt>
                <c:pt idx="82">
                  <c:v>-1.435663636363641E-5</c:v>
                </c:pt>
                <c:pt idx="83">
                  <c:v>-1.421172727272726E-5</c:v>
                </c:pt>
                <c:pt idx="84">
                  <c:v>-1.2599727272727304E-5</c:v>
                </c:pt>
                <c:pt idx="85">
                  <c:v>-1.1361454545454487E-5</c:v>
                </c:pt>
                <c:pt idx="86">
                  <c:v>-1.1549181818181734E-5</c:v>
                </c:pt>
                <c:pt idx="87">
                  <c:v>-1.073018181818174E-5</c:v>
                </c:pt>
                <c:pt idx="88">
                  <c:v>-1.0075999999999976E-5</c:v>
                </c:pt>
                <c:pt idx="89">
                  <c:v>-1.0556545454545407E-5</c:v>
                </c:pt>
                <c:pt idx="90">
                  <c:v>-1.1430272727272722E-5</c:v>
                </c:pt>
                <c:pt idx="91">
                  <c:v>-1.1166636363636436E-5</c:v>
                </c:pt>
                <c:pt idx="92">
                  <c:v>-1.1529727272727261E-5</c:v>
                </c:pt>
                <c:pt idx="93">
                  <c:v>-1.2496909090909075E-5</c:v>
                </c:pt>
                <c:pt idx="94">
                  <c:v>-1.1827090909090918E-5</c:v>
                </c:pt>
                <c:pt idx="95">
                  <c:v>-1.1996999999999973E-5</c:v>
                </c:pt>
                <c:pt idx="96">
                  <c:v>-1.3949272727272703E-5</c:v>
                </c:pt>
                <c:pt idx="97">
                  <c:v>-1.3470454545454517E-5</c:v>
                </c:pt>
                <c:pt idx="98">
                  <c:v>-1.3277272727272693E-5</c:v>
                </c:pt>
                <c:pt idx="99">
                  <c:v>-1.3107363636363583E-5</c:v>
                </c:pt>
                <c:pt idx="100">
                  <c:v>-1.1080363636363597E-5</c:v>
                </c:pt>
                <c:pt idx="101">
                  <c:v>-9.0891818181817064E-6</c:v>
                </c:pt>
                <c:pt idx="102">
                  <c:v>-8.944454545454486E-6</c:v>
                </c:pt>
                <c:pt idx="103">
                  <c:v>-9.8821818181817783E-6</c:v>
                </c:pt>
                <c:pt idx="104">
                  <c:v>-1.0287818181818186E-5</c:v>
                </c:pt>
                <c:pt idx="105">
                  <c:v>-9.9734545454545874E-6</c:v>
                </c:pt>
                <c:pt idx="106">
                  <c:v>-1.0265090909090989E-5</c:v>
                </c:pt>
                <c:pt idx="107">
                  <c:v>-9.2392727272727019E-6</c:v>
                </c:pt>
                <c:pt idx="108">
                  <c:v>-9.3605454545454413E-6</c:v>
                </c:pt>
                <c:pt idx="109">
                  <c:v>-1.00827272727273E-5</c:v>
                </c:pt>
                <c:pt idx="110">
                  <c:v>-1.1523999999999953E-5</c:v>
                </c:pt>
                <c:pt idx="111">
                  <c:v>-1.3261545454545389E-5</c:v>
                </c:pt>
                <c:pt idx="112">
                  <c:v>-1.4089454545454451E-5</c:v>
                </c:pt>
                <c:pt idx="113">
                  <c:v>-1.4451909090909066E-5</c:v>
                </c:pt>
                <c:pt idx="114">
                  <c:v>-1.2957090909090875E-5</c:v>
                </c:pt>
                <c:pt idx="115">
                  <c:v>-1.202309090909086E-5</c:v>
                </c:pt>
                <c:pt idx="116">
                  <c:v>-1.1363181818181787E-5</c:v>
                </c:pt>
                <c:pt idx="117">
                  <c:v>-1.1532090909090935E-5</c:v>
                </c:pt>
                <c:pt idx="118">
                  <c:v>-1.2298636363636316E-5</c:v>
                </c:pt>
                <c:pt idx="119">
                  <c:v>-1.2634454545454527E-5</c:v>
                </c:pt>
                <c:pt idx="120">
                  <c:v>-1.2491545454545408E-5</c:v>
                </c:pt>
                <c:pt idx="121">
                  <c:v>-1.1366454545454511E-5</c:v>
                </c:pt>
                <c:pt idx="122">
                  <c:v>-1.0737727272727259E-5</c:v>
                </c:pt>
                <c:pt idx="123">
                  <c:v>-1.0399363636363608E-5</c:v>
                </c:pt>
                <c:pt idx="124">
                  <c:v>-1.0664727272727248E-5</c:v>
                </c:pt>
                <c:pt idx="125">
                  <c:v>-1.1870181818181746E-5</c:v>
                </c:pt>
                <c:pt idx="126">
                  <c:v>-1.2495545454545417E-5</c:v>
                </c:pt>
                <c:pt idx="127">
                  <c:v>-1.3688363636363569E-5</c:v>
                </c:pt>
                <c:pt idx="128">
                  <c:v>-1.4452999999999938E-5</c:v>
                </c:pt>
                <c:pt idx="129">
                  <c:v>-1.305345454545451E-5</c:v>
                </c:pt>
                <c:pt idx="130">
                  <c:v>-1.247590909090907E-5</c:v>
                </c:pt>
                <c:pt idx="131">
                  <c:v>-1.2764272727272693E-5</c:v>
                </c:pt>
                <c:pt idx="132">
                  <c:v>-1.3961181818181818E-5</c:v>
                </c:pt>
                <c:pt idx="133">
                  <c:v>-1.4636909090909051E-5</c:v>
                </c:pt>
                <c:pt idx="134">
                  <c:v>-1.5909818181818127E-5</c:v>
                </c:pt>
                <c:pt idx="135">
                  <c:v>-1.6003090909090913E-5</c:v>
                </c:pt>
                <c:pt idx="136">
                  <c:v>-1.513872727272722E-5</c:v>
                </c:pt>
                <c:pt idx="137">
                  <c:v>-1.4658909090909126E-5</c:v>
                </c:pt>
                <c:pt idx="138">
                  <c:v>-1.4223272727272788E-5</c:v>
                </c:pt>
                <c:pt idx="139">
                  <c:v>-1.2998999999999975E-5</c:v>
                </c:pt>
                <c:pt idx="140">
                  <c:v>-1.3920000000000002E-5</c:v>
                </c:pt>
                <c:pt idx="141">
                  <c:v>-1.5513181818181806E-5</c:v>
                </c:pt>
                <c:pt idx="142">
                  <c:v>-1.4815636363636373E-5</c:v>
                </c:pt>
                <c:pt idx="143">
                  <c:v>-1.3496909090909099E-5</c:v>
                </c:pt>
                <c:pt idx="144">
                  <c:v>-1.3015999999999972E-5</c:v>
                </c:pt>
                <c:pt idx="145">
                  <c:v>-1.2131181818181736E-5</c:v>
                </c:pt>
                <c:pt idx="146">
                  <c:v>-1.2251727272727191E-5</c:v>
                </c:pt>
                <c:pt idx="147">
                  <c:v>-1.3327727272727219E-5</c:v>
                </c:pt>
                <c:pt idx="148">
                  <c:v>-1.3782818181818138E-5</c:v>
                </c:pt>
                <c:pt idx="149">
                  <c:v>-1.4604545454545393E-5</c:v>
                </c:pt>
                <c:pt idx="150">
                  <c:v>-1.4114909090909072E-5</c:v>
                </c:pt>
                <c:pt idx="151">
                  <c:v>-1.287536363636367E-5</c:v>
                </c:pt>
                <c:pt idx="152">
                  <c:v>-1.1210090909090961E-5</c:v>
                </c:pt>
                <c:pt idx="153">
                  <c:v>-1.1933545454545459E-5</c:v>
                </c:pt>
                <c:pt idx="154">
                  <c:v>-1.3440727272727318E-5</c:v>
                </c:pt>
                <c:pt idx="155">
                  <c:v>-1.3682454545454548E-5</c:v>
                </c:pt>
                <c:pt idx="156">
                  <c:v>-1.4043181818181808E-5</c:v>
                </c:pt>
                <c:pt idx="157">
                  <c:v>-1.3128727272727285E-5</c:v>
                </c:pt>
                <c:pt idx="158">
                  <c:v>-1.1613727272727283E-5</c:v>
                </c:pt>
                <c:pt idx="159">
                  <c:v>-1.037790909090905E-5</c:v>
                </c:pt>
                <c:pt idx="160">
                  <c:v>-1.0324999999999993E-5</c:v>
                </c:pt>
                <c:pt idx="161">
                  <c:v>-1.1844363636363592E-5</c:v>
                </c:pt>
                <c:pt idx="162">
                  <c:v>-1.2744909090909023E-5</c:v>
                </c:pt>
                <c:pt idx="163">
                  <c:v>-1.3890545454545427E-5</c:v>
                </c:pt>
                <c:pt idx="164">
                  <c:v>-1.3456636363636388E-5</c:v>
                </c:pt>
                <c:pt idx="165">
                  <c:v>-1.170618181818182E-5</c:v>
                </c:pt>
                <c:pt idx="166">
                  <c:v>-1.0878363636363615E-5</c:v>
                </c:pt>
                <c:pt idx="167">
                  <c:v>-1.0541545454545497E-5</c:v>
                </c:pt>
                <c:pt idx="168">
                  <c:v>-1.1624818181818204E-5</c:v>
                </c:pt>
                <c:pt idx="169">
                  <c:v>-1.2949454545454499E-5</c:v>
                </c:pt>
                <c:pt idx="170">
                  <c:v>-1.372709090909091E-5</c:v>
                </c:pt>
                <c:pt idx="171">
                  <c:v>-1.2002272727272621E-5</c:v>
                </c:pt>
                <c:pt idx="172">
                  <c:v>-1.0825545454545415E-5</c:v>
                </c:pt>
                <c:pt idx="173">
                  <c:v>-1.0705454545454458E-5</c:v>
                </c:pt>
                <c:pt idx="174">
                  <c:v>-1.0446090909090858E-5</c:v>
                </c:pt>
                <c:pt idx="175">
                  <c:v>-1.0661090909090828E-5</c:v>
                </c:pt>
                <c:pt idx="176">
                  <c:v>-1.1362363636363538E-5</c:v>
                </c:pt>
                <c:pt idx="177">
                  <c:v>-1.1948454545454513E-5</c:v>
                </c:pt>
                <c:pt idx="178">
                  <c:v>-1.228354545454544E-5</c:v>
                </c:pt>
                <c:pt idx="179">
                  <c:v>-1.1564090909090951E-5</c:v>
                </c:pt>
                <c:pt idx="180">
                  <c:v>-1.0019272727272677E-5</c:v>
                </c:pt>
                <c:pt idx="181">
                  <c:v>-9.461818181818191E-6</c:v>
                </c:pt>
                <c:pt idx="182">
                  <c:v>-1.1328363636363653E-5</c:v>
                </c:pt>
                <c:pt idx="183">
                  <c:v>-1.169172727272721E-5</c:v>
                </c:pt>
                <c:pt idx="184">
                  <c:v>-1.1034999999999843E-5</c:v>
                </c:pt>
                <c:pt idx="185">
                  <c:v>-1.0148090909090828E-5</c:v>
                </c:pt>
                <c:pt idx="186">
                  <c:v>-9.4973636363636631E-6</c:v>
                </c:pt>
                <c:pt idx="187">
                  <c:v>-8.7960909090908988E-6</c:v>
                </c:pt>
                <c:pt idx="188">
                  <c:v>-8.504636363636318E-6</c:v>
                </c:pt>
                <c:pt idx="189">
                  <c:v>-8.1922727272726965E-6</c:v>
                </c:pt>
                <c:pt idx="190">
                  <c:v>-7.6330909090909101E-6</c:v>
                </c:pt>
                <c:pt idx="191">
                  <c:v>-8.6262727272726995E-6</c:v>
                </c:pt>
                <c:pt idx="192">
                  <c:v>-1.0045454545454528E-5</c:v>
                </c:pt>
                <c:pt idx="193">
                  <c:v>-8.7449090909091421E-6</c:v>
                </c:pt>
                <c:pt idx="194">
                  <c:v>-8.6978181818181421E-6</c:v>
                </c:pt>
                <c:pt idx="195">
                  <c:v>-9.2085454545454332E-6</c:v>
                </c:pt>
                <c:pt idx="196">
                  <c:v>-1.0116636363636329E-5</c:v>
                </c:pt>
                <c:pt idx="197">
                  <c:v>-1.0863454545454506E-5</c:v>
                </c:pt>
                <c:pt idx="198">
                  <c:v>-1.1467818181818171E-5</c:v>
                </c:pt>
                <c:pt idx="199">
                  <c:v>-1.1149090909090868E-5</c:v>
                </c:pt>
                <c:pt idx="200">
                  <c:v>-1.1556454545454521E-5</c:v>
                </c:pt>
                <c:pt idx="201">
                  <c:v>-1.1921545454545378E-5</c:v>
                </c:pt>
                <c:pt idx="202">
                  <c:v>-1.1707181818181782E-5</c:v>
                </c:pt>
                <c:pt idx="203">
                  <c:v>-1.1350090909090888E-5</c:v>
                </c:pt>
                <c:pt idx="204">
                  <c:v>-1.1276999999999967E-5</c:v>
                </c:pt>
                <c:pt idx="205">
                  <c:v>-1.2019545454545458E-5</c:v>
                </c:pt>
                <c:pt idx="206">
                  <c:v>-1.2671363636363657E-5</c:v>
                </c:pt>
                <c:pt idx="207">
                  <c:v>-1.2575909090909126E-5</c:v>
                </c:pt>
                <c:pt idx="208">
                  <c:v>-1.182818181818179E-5</c:v>
                </c:pt>
                <c:pt idx="209">
                  <c:v>-1.1125727272727351E-5</c:v>
                </c:pt>
                <c:pt idx="210">
                  <c:v>-1.1639272727272706E-5</c:v>
                </c:pt>
                <c:pt idx="211">
                  <c:v>-1.0892727272727261E-5</c:v>
                </c:pt>
                <c:pt idx="212">
                  <c:v>-1.1639636363636294E-5</c:v>
                </c:pt>
                <c:pt idx="213">
                  <c:v>-1.2050090909090905E-5</c:v>
                </c:pt>
                <c:pt idx="214">
                  <c:v>-1.3068454545454584E-5</c:v>
                </c:pt>
                <c:pt idx="215">
                  <c:v>-1.4157090909090958E-5</c:v>
                </c:pt>
                <c:pt idx="216">
                  <c:v>-1.343927272727275E-5</c:v>
                </c:pt>
                <c:pt idx="217">
                  <c:v>-1.3366999999999969E-5</c:v>
                </c:pt>
                <c:pt idx="218">
                  <c:v>-1.3467363636363667E-5</c:v>
                </c:pt>
                <c:pt idx="219">
                  <c:v>-1.4548454545454522E-5</c:v>
                </c:pt>
                <c:pt idx="220">
                  <c:v>-1.5895636363636356E-5</c:v>
                </c:pt>
                <c:pt idx="221">
                  <c:v>-1.6760999999999957E-5</c:v>
                </c:pt>
                <c:pt idx="222">
                  <c:v>-1.6347090909090854E-5</c:v>
                </c:pt>
                <c:pt idx="223">
                  <c:v>-1.6151272727272679E-5</c:v>
                </c:pt>
                <c:pt idx="224">
                  <c:v>-1.5839545454545431E-5</c:v>
                </c:pt>
                <c:pt idx="225">
                  <c:v>-1.4920181818181793E-5</c:v>
                </c:pt>
                <c:pt idx="226">
                  <c:v>-1.4752545454545392E-5</c:v>
                </c:pt>
                <c:pt idx="227">
                  <c:v>-1.4411818181818122E-5</c:v>
                </c:pt>
                <c:pt idx="228">
                  <c:v>-1.4414363636363616E-5</c:v>
                </c:pt>
                <c:pt idx="229">
                  <c:v>-1.4272363636363603E-5</c:v>
                </c:pt>
                <c:pt idx="230">
                  <c:v>-1.4154363636363588E-5</c:v>
                </c:pt>
                <c:pt idx="231">
                  <c:v>-1.2782818181818168E-5</c:v>
                </c:pt>
                <c:pt idx="232">
                  <c:v>-1.1746636363636352E-5</c:v>
                </c:pt>
                <c:pt idx="233">
                  <c:v>-1.1795545454545509E-5</c:v>
                </c:pt>
                <c:pt idx="234">
                  <c:v>-1.2230181818181723E-5</c:v>
                </c:pt>
                <c:pt idx="235">
                  <c:v>-1.2084545454545397E-5</c:v>
                </c:pt>
                <c:pt idx="236">
                  <c:v>-1.1917181818181782E-5</c:v>
                </c:pt>
                <c:pt idx="237">
                  <c:v>-1.1239818181818214E-5</c:v>
                </c:pt>
                <c:pt idx="238">
                  <c:v>-1.220572727272728E-5</c:v>
                </c:pt>
                <c:pt idx="239">
                  <c:v>-1.1842090909090883E-5</c:v>
                </c:pt>
                <c:pt idx="240">
                  <c:v>-1.0657181818181784E-5</c:v>
                </c:pt>
                <c:pt idx="241">
                  <c:v>-9.4263636363635752E-6</c:v>
                </c:pt>
                <c:pt idx="242">
                  <c:v>-1.1011545454545362E-5</c:v>
                </c:pt>
                <c:pt idx="243">
                  <c:v>-1.1736181818181805E-5</c:v>
                </c:pt>
                <c:pt idx="244">
                  <c:v>-1.2847727272727251E-5</c:v>
                </c:pt>
                <c:pt idx="245">
                  <c:v>-1.2030090909090916E-5</c:v>
                </c:pt>
                <c:pt idx="246">
                  <c:v>-1.2148454545454518E-5</c:v>
                </c:pt>
                <c:pt idx="247">
                  <c:v>-1.1154818181818231E-5</c:v>
                </c:pt>
                <c:pt idx="248">
                  <c:v>-1.1905454545454541E-5</c:v>
                </c:pt>
                <c:pt idx="249">
                  <c:v>-1.1638727272727189E-5</c:v>
                </c:pt>
                <c:pt idx="250">
                  <c:v>-1.1420272727272781E-5</c:v>
                </c:pt>
                <c:pt idx="251">
                  <c:v>-1.2508181818181763E-5</c:v>
                </c:pt>
                <c:pt idx="252">
                  <c:v>-1.2411363636363629E-5</c:v>
                </c:pt>
                <c:pt idx="253">
                  <c:v>-1.1094090909090923E-5</c:v>
                </c:pt>
                <c:pt idx="254">
                  <c:v>-1.0539818181818142E-5</c:v>
                </c:pt>
                <c:pt idx="255">
                  <c:v>-9.3303636363635816E-6</c:v>
                </c:pt>
                <c:pt idx="256">
                  <c:v>-9.4526363636363909E-6</c:v>
                </c:pt>
                <c:pt idx="257">
                  <c:v>-9.7660909090908844E-6</c:v>
                </c:pt>
                <c:pt idx="258">
                  <c:v>-9.7182727272727087E-6</c:v>
                </c:pt>
                <c:pt idx="259">
                  <c:v>-9.1630909090908768E-6</c:v>
                </c:pt>
                <c:pt idx="260">
                  <c:v>-8.4877272727272861E-6</c:v>
                </c:pt>
                <c:pt idx="261">
                  <c:v>-8.3669090909090451E-6</c:v>
                </c:pt>
                <c:pt idx="262">
                  <c:v>-7.4007272727273014E-6</c:v>
                </c:pt>
                <c:pt idx="263">
                  <c:v>-7.5952727272727834E-6</c:v>
                </c:pt>
                <c:pt idx="264">
                  <c:v>-8.030545454545371E-6</c:v>
                </c:pt>
                <c:pt idx="265">
                  <c:v>-8.6300909090908872E-6</c:v>
                </c:pt>
                <c:pt idx="266">
                  <c:v>-9.3348181818181429E-6</c:v>
                </c:pt>
                <c:pt idx="267">
                  <c:v>-8.8747272727272538E-6</c:v>
                </c:pt>
                <c:pt idx="268">
                  <c:v>-8.1510909090909346E-6</c:v>
                </c:pt>
                <c:pt idx="269">
                  <c:v>-8.369181818181754E-6</c:v>
                </c:pt>
                <c:pt idx="270">
                  <c:v>-8.8257272727272412E-6</c:v>
                </c:pt>
                <c:pt idx="271">
                  <c:v>-1.0479727272727263E-5</c:v>
                </c:pt>
                <c:pt idx="272">
                  <c:v>-1.1153727272727358E-5</c:v>
                </c:pt>
                <c:pt idx="273">
                  <c:v>-1.1950727272727331E-5</c:v>
                </c:pt>
                <c:pt idx="274">
                  <c:v>-1.2531272727272765E-5</c:v>
                </c:pt>
                <c:pt idx="275">
                  <c:v>-1.1363909090909125E-5</c:v>
                </c:pt>
                <c:pt idx="276">
                  <c:v>-1.0545000000000042E-5</c:v>
                </c:pt>
                <c:pt idx="277">
                  <c:v>-1.0280181818181919E-5</c:v>
                </c:pt>
                <c:pt idx="278">
                  <c:v>-9.9878181818181247E-6</c:v>
                </c:pt>
                <c:pt idx="279">
                  <c:v>-1.0253090909090909E-5</c:v>
                </c:pt>
                <c:pt idx="280">
                  <c:v>-1.1333727272727211E-5</c:v>
                </c:pt>
                <c:pt idx="281">
                  <c:v>-1.0511181818181816E-5</c:v>
                </c:pt>
                <c:pt idx="282">
                  <c:v>-9.7469999999999458E-6</c:v>
                </c:pt>
                <c:pt idx="283">
                  <c:v>-8.8789090909090836E-6</c:v>
                </c:pt>
                <c:pt idx="284">
                  <c:v>-7.9840909090909073E-6</c:v>
                </c:pt>
                <c:pt idx="285">
                  <c:v>-7.6942727272727158E-6</c:v>
                </c:pt>
                <c:pt idx="286">
                  <c:v>-8.8150909090909269E-6</c:v>
                </c:pt>
                <c:pt idx="287">
                  <c:v>-9.7094545454545506E-6</c:v>
                </c:pt>
                <c:pt idx="288">
                  <c:v>-1.0666999999999903E-5</c:v>
                </c:pt>
                <c:pt idx="289">
                  <c:v>-1.0885272727272706E-5</c:v>
                </c:pt>
                <c:pt idx="290">
                  <c:v>-1.0155272727272705E-5</c:v>
                </c:pt>
                <c:pt idx="291">
                  <c:v>-8.9293636363636645E-6</c:v>
                </c:pt>
                <c:pt idx="292">
                  <c:v>-9.0274545454544918E-6</c:v>
                </c:pt>
                <c:pt idx="293">
                  <c:v>-8.7659999999999496E-6</c:v>
                </c:pt>
                <c:pt idx="294">
                  <c:v>-1.0513545454545381E-5</c:v>
                </c:pt>
                <c:pt idx="295">
                  <c:v>-1.1336090909090885E-5</c:v>
                </c:pt>
                <c:pt idx="296">
                  <c:v>-1.1842363636363614E-5</c:v>
                </c:pt>
                <c:pt idx="297">
                  <c:v>-1.094118181818181E-5</c:v>
                </c:pt>
                <c:pt idx="298">
                  <c:v>-1.0314454545454536E-5</c:v>
                </c:pt>
                <c:pt idx="299">
                  <c:v>-9.3072727272726884E-6</c:v>
                </c:pt>
                <c:pt idx="300">
                  <c:v>-9.2109090909090526E-6</c:v>
                </c:pt>
                <c:pt idx="301">
                  <c:v>-1.077790909090906E-5</c:v>
                </c:pt>
                <c:pt idx="302">
                  <c:v>-1.262154545454545E-5</c:v>
                </c:pt>
                <c:pt idx="303">
                  <c:v>-1.3179181818181757E-5</c:v>
                </c:pt>
                <c:pt idx="304">
                  <c:v>-1.2720636363636401E-5</c:v>
                </c:pt>
                <c:pt idx="305">
                  <c:v>-1.1167909090909075E-5</c:v>
                </c:pt>
                <c:pt idx="306">
                  <c:v>-1.0321363636363627E-5</c:v>
                </c:pt>
                <c:pt idx="307">
                  <c:v>-1.0823727272727258E-5</c:v>
                </c:pt>
                <c:pt idx="308">
                  <c:v>-1.2413818181818213E-5</c:v>
                </c:pt>
                <c:pt idx="309">
                  <c:v>-1.2680454545454601E-5</c:v>
                </c:pt>
                <c:pt idx="310">
                  <c:v>-1.2486363636363617E-5</c:v>
                </c:pt>
                <c:pt idx="311">
                  <c:v>-1.3019545454545428E-5</c:v>
                </c:pt>
                <c:pt idx="312">
                  <c:v>-1.1965818181818152E-5</c:v>
                </c:pt>
                <c:pt idx="313">
                  <c:v>-1.0267727272727286E-5</c:v>
                </c:pt>
                <c:pt idx="314">
                  <c:v>-1.0482999999999933E-5</c:v>
                </c:pt>
                <c:pt idx="315">
                  <c:v>-1.1325363636363551E-5</c:v>
                </c:pt>
                <c:pt idx="316">
                  <c:v>-1.2451909090909017E-5</c:v>
                </c:pt>
                <c:pt idx="317">
                  <c:v>-1.3612181818181798E-5</c:v>
                </c:pt>
                <c:pt idx="318">
                  <c:v>-1.2676090909090896E-5</c:v>
                </c:pt>
                <c:pt idx="319">
                  <c:v>-1.1331090909090914E-5</c:v>
                </c:pt>
                <c:pt idx="320">
                  <c:v>-1.0967363636363553E-5</c:v>
                </c:pt>
                <c:pt idx="321">
                  <c:v>-1.2291272727272672E-5</c:v>
                </c:pt>
                <c:pt idx="322">
                  <c:v>-1.2961090909090829E-5</c:v>
                </c:pt>
                <c:pt idx="323">
                  <c:v>-1.3008454545454561E-5</c:v>
                </c:pt>
                <c:pt idx="324">
                  <c:v>-1.3372454545454492E-5</c:v>
                </c:pt>
                <c:pt idx="325">
                  <c:v>-1.3708636363636291E-5</c:v>
                </c:pt>
                <c:pt idx="326">
                  <c:v>-1.3422454545454466E-5</c:v>
                </c:pt>
                <c:pt idx="327">
                  <c:v>-1.2634454545454527E-5</c:v>
                </c:pt>
                <c:pt idx="328">
                  <c:v>-1.1838636363636337E-5</c:v>
                </c:pt>
                <c:pt idx="329">
                  <c:v>-1.2603818181818169E-5</c:v>
                </c:pt>
                <c:pt idx="330">
                  <c:v>-1.4335909090909082E-5</c:v>
                </c:pt>
                <c:pt idx="331">
                  <c:v>-1.4335909090909082E-5</c:v>
                </c:pt>
                <c:pt idx="332">
                  <c:v>-1.3544363636363579E-5</c:v>
                </c:pt>
                <c:pt idx="333">
                  <c:v>-1.2778090909090875E-5</c:v>
                </c:pt>
                <c:pt idx="334">
                  <c:v>-1.2389454545454518E-5</c:v>
                </c:pt>
                <c:pt idx="335">
                  <c:v>-1.3201272727272797E-5</c:v>
                </c:pt>
                <c:pt idx="336">
                  <c:v>-1.3249636363636382E-5</c:v>
                </c:pt>
                <c:pt idx="337">
                  <c:v>-1.3512090909090886E-5</c:v>
                </c:pt>
                <c:pt idx="338">
                  <c:v>-1.408781818181817E-5</c:v>
                </c:pt>
                <c:pt idx="339">
                  <c:v>-1.3991272727272768E-5</c:v>
                </c:pt>
                <c:pt idx="340">
                  <c:v>-1.2544727272727251E-5</c:v>
                </c:pt>
                <c:pt idx="341">
                  <c:v>-1.0836454545454515E-5</c:v>
                </c:pt>
                <c:pt idx="342">
                  <c:v>-1.0446181818181822E-5</c:v>
                </c:pt>
                <c:pt idx="343">
                  <c:v>-1.1139727272727301E-5</c:v>
                </c:pt>
                <c:pt idx="344">
                  <c:v>-1.2000000000000075E-5</c:v>
                </c:pt>
                <c:pt idx="345">
                  <c:v>-1.2023818181818252E-5</c:v>
                </c:pt>
                <c:pt idx="346">
                  <c:v>-1.0628545454545511E-5</c:v>
                </c:pt>
                <c:pt idx="347">
                  <c:v>-9.6408181818181905E-6</c:v>
                </c:pt>
                <c:pt idx="348">
                  <c:v>-8.7499090909091124E-6</c:v>
                </c:pt>
                <c:pt idx="349">
                  <c:v>-7.981181818181879E-6</c:v>
                </c:pt>
                <c:pt idx="350">
                  <c:v>-8.3183636363636394E-6</c:v>
                </c:pt>
                <c:pt idx="351">
                  <c:v>-9.8613636363635939E-6</c:v>
                </c:pt>
                <c:pt idx="352">
                  <c:v>-1.116363636363628E-5</c:v>
                </c:pt>
                <c:pt idx="353">
                  <c:v>-1.1650999999999947E-5</c:v>
                </c:pt>
                <c:pt idx="354">
                  <c:v>-1.0934636363636307E-5</c:v>
                </c:pt>
                <c:pt idx="355">
                  <c:v>-1.0650363636363549E-5</c:v>
                </c:pt>
                <c:pt idx="356">
                  <c:v>-1.0479181818181854E-5</c:v>
                </c:pt>
                <c:pt idx="357">
                  <c:v>-1.1566363636363606E-5</c:v>
                </c:pt>
                <c:pt idx="358">
                  <c:v>-1.2971909090909073E-5</c:v>
                </c:pt>
                <c:pt idx="359">
                  <c:v>-1.3744181818181817E-5</c:v>
                </c:pt>
                <c:pt idx="360">
                  <c:v>-1.3184000000000015E-5</c:v>
                </c:pt>
                <c:pt idx="361">
                  <c:v>-1.3522363636363612E-5</c:v>
                </c:pt>
                <c:pt idx="362">
                  <c:v>-1.2370545454545455E-5</c:v>
                </c:pt>
                <c:pt idx="363">
                  <c:v>-1.1675727272727283E-5</c:v>
                </c:pt>
                <c:pt idx="364">
                  <c:v>-1.1603545454545467E-5</c:v>
                </c:pt>
                <c:pt idx="365">
                  <c:v>-1.1724727272727296E-5</c:v>
                </c:pt>
                <c:pt idx="366">
                  <c:v>-1.2008999999999945E-5</c:v>
                </c:pt>
                <c:pt idx="367">
                  <c:v>-1.2836454545454563E-5</c:v>
                </c:pt>
                <c:pt idx="368">
                  <c:v>-1.1431000000000006E-5</c:v>
                </c:pt>
                <c:pt idx="369">
                  <c:v>-1.0074818181818193E-5</c:v>
                </c:pt>
                <c:pt idx="370">
                  <c:v>-9.642545454545382E-6</c:v>
                </c:pt>
                <c:pt idx="371">
                  <c:v>-1.1445363636363652E-5</c:v>
                </c:pt>
                <c:pt idx="372">
                  <c:v>-1.1587909090909074E-5</c:v>
                </c:pt>
                <c:pt idx="373">
                  <c:v>-1.2289636363636283E-5</c:v>
                </c:pt>
                <c:pt idx="374">
                  <c:v>-1.2240999999999966E-5</c:v>
                </c:pt>
                <c:pt idx="375">
                  <c:v>-1.2385909090909062E-5</c:v>
                </c:pt>
                <c:pt idx="376">
                  <c:v>-1.2216909090909057E-5</c:v>
                </c:pt>
                <c:pt idx="377">
                  <c:v>-1.1453090909090884E-5</c:v>
                </c:pt>
                <c:pt idx="378">
                  <c:v>-1.1235909090909115E-5</c:v>
                </c:pt>
                <c:pt idx="379">
                  <c:v>-1.3000272727272668E-5</c:v>
                </c:pt>
                <c:pt idx="380">
                  <c:v>-1.365009090909089E-5</c:v>
                </c:pt>
                <c:pt idx="381">
                  <c:v>-1.2919454545454569E-5</c:v>
                </c:pt>
                <c:pt idx="382">
                  <c:v>-1.1918545454545385E-5</c:v>
                </c:pt>
                <c:pt idx="383">
                  <c:v>-1.0905545454545427E-5</c:v>
                </c:pt>
                <c:pt idx="384">
                  <c:v>-1.1193909090909159E-5</c:v>
                </c:pt>
                <c:pt idx="385">
                  <c:v>-1.1218727272727244E-5</c:v>
                </c:pt>
                <c:pt idx="386">
                  <c:v>-1.0290727272727323E-5</c:v>
                </c:pt>
                <c:pt idx="387">
                  <c:v>-1.0846181818181886E-5</c:v>
                </c:pt>
                <c:pt idx="388">
                  <c:v>-1.130109090909093E-5</c:v>
                </c:pt>
                <c:pt idx="389">
                  <c:v>-1.1348454545454553E-5</c:v>
                </c:pt>
                <c:pt idx="390">
                  <c:v>-1.153863636363633E-5</c:v>
                </c:pt>
                <c:pt idx="391">
                  <c:v>-1.0742181818181821E-5</c:v>
                </c:pt>
                <c:pt idx="392">
                  <c:v>-1.0325545454545402E-5</c:v>
                </c:pt>
                <c:pt idx="393">
                  <c:v>-1.0204363636363574E-5</c:v>
                </c:pt>
                <c:pt idx="394">
                  <c:v>-1.1766363636363665E-5</c:v>
                </c:pt>
                <c:pt idx="395">
                  <c:v>-1.1382272727272725E-5</c:v>
                </c:pt>
                <c:pt idx="396">
                  <c:v>-1.1744181818181822E-5</c:v>
                </c:pt>
                <c:pt idx="397">
                  <c:v>-1.289109090909092E-5</c:v>
                </c:pt>
                <c:pt idx="398">
                  <c:v>-1.3077545454545419E-5</c:v>
                </c:pt>
                <c:pt idx="399">
                  <c:v>-1.2404818181818125E-5</c:v>
                </c:pt>
                <c:pt idx="400">
                  <c:v>-1.2429454545454552E-5</c:v>
                </c:pt>
                <c:pt idx="401">
                  <c:v>-1.0940000000000027E-5</c:v>
                </c:pt>
                <c:pt idx="402">
                  <c:v>-1.2142909090909085E-5</c:v>
                </c:pt>
                <c:pt idx="403">
                  <c:v>-1.3603363636363586E-5</c:v>
                </c:pt>
                <c:pt idx="404">
                  <c:v>-1.3821909090909067E-5</c:v>
                </c:pt>
                <c:pt idx="405">
                  <c:v>-1.2817999999999944E-5</c:v>
                </c:pt>
                <c:pt idx="406">
                  <c:v>-1.3649090909090928E-5</c:v>
                </c:pt>
                <c:pt idx="407">
                  <c:v>-1.2187727272727213E-5</c:v>
                </c:pt>
                <c:pt idx="408">
                  <c:v>-1.3543272727272653E-5</c:v>
                </c:pt>
                <c:pt idx="409">
                  <c:v>-1.3922636363636299E-5</c:v>
                </c:pt>
                <c:pt idx="410">
                  <c:v>-1.4812636363636326E-5</c:v>
                </c:pt>
                <c:pt idx="411">
                  <c:v>-1.4448545454545431E-5</c:v>
                </c:pt>
                <c:pt idx="412">
                  <c:v>-1.435054545454546E-5</c:v>
                </c:pt>
                <c:pt idx="413">
                  <c:v>-1.370536363636362E-5</c:v>
                </c:pt>
                <c:pt idx="414">
                  <c:v>-1.3679000000000002E-5</c:v>
                </c:pt>
                <c:pt idx="415">
                  <c:v>-1.3677636363636345E-5</c:v>
                </c:pt>
                <c:pt idx="416">
                  <c:v>-1.4296818181818154E-5</c:v>
                </c:pt>
                <c:pt idx="417">
                  <c:v>-1.3917454545454562E-5</c:v>
                </c:pt>
                <c:pt idx="418">
                  <c:v>-1.5306454545454531E-5</c:v>
                </c:pt>
                <c:pt idx="419">
                  <c:v>-1.3972272727272739E-5</c:v>
                </c:pt>
                <c:pt idx="420">
                  <c:v>-1.2824636363636358E-5</c:v>
                </c:pt>
                <c:pt idx="421">
                  <c:v>-1.130109090909093E-5</c:v>
                </c:pt>
                <c:pt idx="422">
                  <c:v>-1.1760727272727266E-5</c:v>
                </c:pt>
                <c:pt idx="423">
                  <c:v>-1.2149363636363624E-5</c:v>
                </c:pt>
                <c:pt idx="424">
                  <c:v>-1.1348727272727285E-5</c:v>
                </c:pt>
                <c:pt idx="425">
                  <c:v>-1.1490545454545423E-5</c:v>
                </c:pt>
                <c:pt idx="426">
                  <c:v>-1.1055727272727279E-5</c:v>
                </c:pt>
                <c:pt idx="427">
                  <c:v>-9.7816363636364211E-6</c:v>
                </c:pt>
                <c:pt idx="428">
                  <c:v>-8.9177272727271719E-6</c:v>
                </c:pt>
                <c:pt idx="429">
                  <c:v>-8.3123636363635991E-6</c:v>
                </c:pt>
                <c:pt idx="430">
                  <c:v>-8.2660000000000459E-6</c:v>
                </c:pt>
                <c:pt idx="431">
                  <c:v>-8.6503636363636626E-6</c:v>
                </c:pt>
                <c:pt idx="432">
                  <c:v>-9.3079999999999725E-6</c:v>
                </c:pt>
                <c:pt idx="433">
                  <c:v>-9.4515454545454646E-6</c:v>
                </c:pt>
                <c:pt idx="434">
                  <c:v>-9.451545454545302E-6</c:v>
                </c:pt>
                <c:pt idx="435">
                  <c:v>-9.3787272727273289E-6</c:v>
                </c:pt>
                <c:pt idx="436">
                  <c:v>-8.3907272727272225E-6</c:v>
                </c:pt>
                <c:pt idx="437">
                  <c:v>-8.7769999999999602E-6</c:v>
                </c:pt>
                <c:pt idx="438">
                  <c:v>-9.5266363636363634E-6</c:v>
                </c:pt>
                <c:pt idx="439">
                  <c:v>-9.5504545454545408E-6</c:v>
                </c:pt>
                <c:pt idx="440">
                  <c:v>-1.0460454545454503E-5</c:v>
                </c:pt>
                <c:pt idx="441">
                  <c:v>-9.6584545454545608E-6</c:v>
                </c:pt>
                <c:pt idx="442">
                  <c:v>-9.3234545454545987E-6</c:v>
                </c:pt>
                <c:pt idx="443">
                  <c:v>-8.8133636363636812E-6</c:v>
                </c:pt>
                <c:pt idx="444">
                  <c:v>-7.9654545454545755E-6</c:v>
                </c:pt>
                <c:pt idx="445">
                  <c:v>-8.2290000000000054E-6</c:v>
                </c:pt>
                <c:pt idx="446">
                  <c:v>-9.8568181818181762E-6</c:v>
                </c:pt>
                <c:pt idx="447">
                  <c:v>-9.367181818181801E-6</c:v>
                </c:pt>
                <c:pt idx="448">
                  <c:v>-9.1985454545453842E-6</c:v>
                </c:pt>
                <c:pt idx="449">
                  <c:v>-9.0789090909090884E-6</c:v>
                </c:pt>
                <c:pt idx="450">
                  <c:v>-9.006909090909039E-6</c:v>
                </c:pt>
                <c:pt idx="451">
                  <c:v>-8.1220909090909117E-6</c:v>
                </c:pt>
                <c:pt idx="452">
                  <c:v>-8.7049090909091086E-6</c:v>
                </c:pt>
                <c:pt idx="453">
                  <c:v>-8.6078181818181345E-6</c:v>
                </c:pt>
                <c:pt idx="454">
                  <c:v>-1.0331000000000034E-5</c:v>
                </c:pt>
                <c:pt idx="455">
                  <c:v>-1.1419636363636354E-5</c:v>
                </c:pt>
                <c:pt idx="456">
                  <c:v>-1.0767636363636388E-5</c:v>
                </c:pt>
                <c:pt idx="457">
                  <c:v>-9.358727272727285E-6</c:v>
                </c:pt>
                <c:pt idx="458">
                  <c:v>-9.6529999999999836E-6</c:v>
                </c:pt>
                <c:pt idx="459">
                  <c:v>-8.8254545454545096E-6</c:v>
                </c:pt>
                <c:pt idx="460">
                  <c:v>-9.2084545454545769E-6</c:v>
                </c:pt>
                <c:pt idx="461">
                  <c:v>-9.5452727272726952E-6</c:v>
                </c:pt>
                <c:pt idx="462">
                  <c:v>-9.9547272727272366E-6</c:v>
                </c:pt>
                <c:pt idx="463">
                  <c:v>-9.8580909090908151E-6</c:v>
                </c:pt>
                <c:pt idx="464">
                  <c:v>-9.615999999999889E-6</c:v>
                </c:pt>
                <c:pt idx="465">
                  <c:v>-8.2086363636363195E-6</c:v>
                </c:pt>
                <c:pt idx="466">
                  <c:v>-7.1940909090908826E-6</c:v>
                </c:pt>
                <c:pt idx="467">
                  <c:v>-8.2786363636362832E-6</c:v>
                </c:pt>
                <c:pt idx="468">
                  <c:v>-1.0181999999999856E-5</c:v>
                </c:pt>
                <c:pt idx="469">
                  <c:v>-1.0668999999999935E-5</c:v>
                </c:pt>
                <c:pt idx="470">
                  <c:v>-1.1616636363636365E-5</c:v>
                </c:pt>
                <c:pt idx="471">
                  <c:v>-1.0676454545454543E-5</c:v>
                </c:pt>
                <c:pt idx="472">
                  <c:v>-9.8282727272727059E-6</c:v>
                </c:pt>
                <c:pt idx="473">
                  <c:v>-9.8306363636363253E-6</c:v>
                </c:pt>
                <c:pt idx="474">
                  <c:v>-1.0240363636363544E-5</c:v>
                </c:pt>
                <c:pt idx="475">
                  <c:v>-1.0892363636363618E-5</c:v>
                </c:pt>
                <c:pt idx="476">
                  <c:v>-1.2087090909090837E-5</c:v>
                </c:pt>
                <c:pt idx="477">
                  <c:v>-1.2427272727272699E-5</c:v>
                </c:pt>
                <c:pt idx="478">
                  <c:v>-1.2827999999999939E-5</c:v>
                </c:pt>
                <c:pt idx="479">
                  <c:v>-9.8669999999999921E-6</c:v>
                </c:pt>
                <c:pt idx="480">
                  <c:v>-9.673090909090938E-6</c:v>
                </c:pt>
                <c:pt idx="481">
                  <c:v>-9.6966363636363838E-6</c:v>
                </c:pt>
                <c:pt idx="482">
                  <c:v>-1.0731636363636417E-5</c:v>
                </c:pt>
                <c:pt idx="483">
                  <c:v>-1.1145545454545411E-5</c:v>
                </c:pt>
                <c:pt idx="484">
                  <c:v>-1.1024363636363583E-5</c:v>
                </c:pt>
                <c:pt idx="485">
                  <c:v>-1.0003454545454463E-5</c:v>
                </c:pt>
                <c:pt idx="486">
                  <c:v>-9.8106363636363356E-6</c:v>
                </c:pt>
                <c:pt idx="487">
                  <c:v>-9.0538181818181095E-6</c:v>
                </c:pt>
                <c:pt idx="488">
                  <c:v>-9.2944545454544674E-6</c:v>
                </c:pt>
                <c:pt idx="489">
                  <c:v>-8.7734545454545582E-6</c:v>
                </c:pt>
                <c:pt idx="490">
                  <c:v>-1.0650454545454513E-5</c:v>
                </c:pt>
                <c:pt idx="491">
                  <c:v>-1.1709272727272778E-5</c:v>
                </c:pt>
                <c:pt idx="492">
                  <c:v>-1.1396909090909103E-5</c:v>
                </c:pt>
                <c:pt idx="493">
                  <c:v>-1.1038727272727228E-5</c:v>
                </c:pt>
                <c:pt idx="494">
                  <c:v>-1.1087909090909008E-5</c:v>
                </c:pt>
                <c:pt idx="495">
                  <c:v>-1.1014454545454607E-5</c:v>
                </c:pt>
                <c:pt idx="496">
                  <c:v>-1.2060090909090846E-5</c:v>
                </c:pt>
                <c:pt idx="497">
                  <c:v>-1.1674272727272661E-5</c:v>
                </c:pt>
                <c:pt idx="498">
                  <c:v>-1.1551818181818139E-5</c:v>
                </c:pt>
                <c:pt idx="499">
                  <c:v>-1.1865545454545364E-5</c:v>
                </c:pt>
                <c:pt idx="500">
                  <c:v>-1.0706363636363617E-5</c:v>
                </c:pt>
                <c:pt idx="501">
                  <c:v>-1.0056727272727325E-5</c:v>
                </c:pt>
                <c:pt idx="502">
                  <c:v>-9.5534545454545338E-6</c:v>
                </c:pt>
                <c:pt idx="503">
                  <c:v>-8.7708181818182073E-6</c:v>
                </c:pt>
                <c:pt idx="504">
                  <c:v>-9.3199090909090883E-6</c:v>
                </c:pt>
                <c:pt idx="505">
                  <c:v>-1.0063363636363576E-5</c:v>
                </c:pt>
                <c:pt idx="506">
                  <c:v>-9.7486363636363894E-6</c:v>
                </c:pt>
                <c:pt idx="507">
                  <c:v>-8.9979090909090599E-6</c:v>
                </c:pt>
                <c:pt idx="508">
                  <c:v>-8.559181818181764E-6</c:v>
                </c:pt>
                <c:pt idx="509">
                  <c:v>-8.3411818181817468E-6</c:v>
                </c:pt>
                <c:pt idx="510">
                  <c:v>-8.6741818181817858E-6</c:v>
                </c:pt>
                <c:pt idx="511">
                  <c:v>-9.2575454545453916E-6</c:v>
                </c:pt>
                <c:pt idx="512">
                  <c:v>-9.8588181818181535E-6</c:v>
                </c:pt>
                <c:pt idx="513">
                  <c:v>-1.0292090909090872E-5</c:v>
                </c:pt>
                <c:pt idx="514">
                  <c:v>-1.1074090909090879E-5</c:v>
                </c:pt>
                <c:pt idx="515">
                  <c:v>-1.0139727272727222E-5</c:v>
                </c:pt>
                <c:pt idx="516">
                  <c:v>-8.9327272727272454E-6</c:v>
                </c:pt>
                <c:pt idx="517">
                  <c:v>-8.1985454545455225E-6</c:v>
                </c:pt>
                <c:pt idx="518">
                  <c:v>-9.0200909090908479E-6</c:v>
                </c:pt>
                <c:pt idx="519">
                  <c:v>-1.013272727272722E-5</c:v>
                </c:pt>
                <c:pt idx="520">
                  <c:v>-1.0543090909090921E-5</c:v>
                </c:pt>
                <c:pt idx="521">
                  <c:v>-9.4123636363636258E-6</c:v>
                </c:pt>
                <c:pt idx="522">
                  <c:v>-9.510545454545472E-6</c:v>
                </c:pt>
                <c:pt idx="523">
                  <c:v>-8.4220000000000085E-6</c:v>
                </c:pt>
                <c:pt idx="524">
                  <c:v>-8.5640000000000217E-6</c:v>
                </c:pt>
                <c:pt idx="525">
                  <c:v>-8.5148181818181339E-6</c:v>
                </c:pt>
                <c:pt idx="526">
                  <c:v>-8.9238181818181227E-6</c:v>
                </c:pt>
                <c:pt idx="527">
                  <c:v>-1.02800909090909E-5</c:v>
                </c:pt>
                <c:pt idx="528">
                  <c:v>-1.1207181818181716E-5</c:v>
                </c:pt>
                <c:pt idx="529">
                  <c:v>-9.994181818181807E-6</c:v>
                </c:pt>
                <c:pt idx="530">
                  <c:v>-9.2229999999999895E-6</c:v>
                </c:pt>
                <c:pt idx="531">
                  <c:v>-8.2522727272726654E-6</c:v>
                </c:pt>
                <c:pt idx="532">
                  <c:v>-9.3141818181817796E-6</c:v>
                </c:pt>
                <c:pt idx="533">
                  <c:v>-1.09468181818181E-5</c:v>
                </c:pt>
                <c:pt idx="534">
                  <c:v>-1.0847545454545436E-5</c:v>
                </c:pt>
                <c:pt idx="535">
                  <c:v>-9.9588181818181017E-6</c:v>
                </c:pt>
                <c:pt idx="536">
                  <c:v>-9.4471818181817596E-6</c:v>
                </c:pt>
                <c:pt idx="537">
                  <c:v>-9.3513636363635869E-6</c:v>
                </c:pt>
                <c:pt idx="538">
                  <c:v>-8.5789090909089679E-6</c:v>
                </c:pt>
                <c:pt idx="539">
                  <c:v>-8.3134545454545254E-6</c:v>
                </c:pt>
                <c:pt idx="540">
                  <c:v>-9.4543636363635824E-6</c:v>
                </c:pt>
                <c:pt idx="541">
                  <c:v>-1.0367727272727343E-5</c:v>
                </c:pt>
                <c:pt idx="542">
                  <c:v>-1.0294181818181869E-5</c:v>
                </c:pt>
                <c:pt idx="543">
                  <c:v>-1.0076909090909081E-5</c:v>
                </c:pt>
                <c:pt idx="544">
                  <c:v>-8.6109090909090922E-6</c:v>
                </c:pt>
                <c:pt idx="545">
                  <c:v>-9.2457272727272406E-6</c:v>
                </c:pt>
                <c:pt idx="546">
                  <c:v>-9.9421818181818556E-6</c:v>
                </c:pt>
                <c:pt idx="547">
                  <c:v>-1.091336363636357E-5</c:v>
                </c:pt>
                <c:pt idx="548">
                  <c:v>-1.0961999999999994E-5</c:v>
                </c:pt>
                <c:pt idx="549">
                  <c:v>-1.1034545454545507E-5</c:v>
                </c:pt>
                <c:pt idx="550">
                  <c:v>-1.0789909090909032E-5</c:v>
                </c:pt>
                <c:pt idx="551">
                  <c:v>-1.0381545454545417E-5</c:v>
                </c:pt>
                <c:pt idx="552">
                  <c:v>-9.9037272727272468E-6</c:v>
                </c:pt>
                <c:pt idx="553">
                  <c:v>-1.0221181818181803E-5</c:v>
                </c:pt>
                <c:pt idx="554">
                  <c:v>-9.6199090909090414E-6</c:v>
                </c:pt>
                <c:pt idx="555">
                  <c:v>-9.7181818181817981E-6</c:v>
                </c:pt>
                <c:pt idx="556">
                  <c:v>-9.9370909090909206E-6</c:v>
                </c:pt>
                <c:pt idx="557">
                  <c:v>-9.3626363636363291E-6</c:v>
                </c:pt>
                <c:pt idx="558">
                  <c:v>-9.120727272727224E-6</c:v>
                </c:pt>
                <c:pt idx="559">
                  <c:v>-8.319909090909064E-6</c:v>
                </c:pt>
                <c:pt idx="560">
                  <c:v>-8.8020909090908307E-6</c:v>
                </c:pt>
                <c:pt idx="561">
                  <c:v>-9.1438181818181714E-6</c:v>
                </c:pt>
                <c:pt idx="562">
                  <c:v>-9.5547272727272269E-6</c:v>
                </c:pt>
                <c:pt idx="563">
                  <c:v>-9.7950909090908532E-6</c:v>
                </c:pt>
                <c:pt idx="564">
                  <c:v>-1.0182818181818105E-5</c:v>
                </c:pt>
                <c:pt idx="565">
                  <c:v>-1.0183727272727264E-5</c:v>
                </c:pt>
                <c:pt idx="566">
                  <c:v>-9.5058181818181791E-6</c:v>
                </c:pt>
                <c:pt idx="567">
                  <c:v>-9.0690909090908605E-6</c:v>
                </c:pt>
                <c:pt idx="568">
                  <c:v>-9.9755454545454752E-6</c:v>
                </c:pt>
                <c:pt idx="569">
                  <c:v>-1.0882454545454534E-5</c:v>
                </c:pt>
                <c:pt idx="570">
                  <c:v>-1.1175181818181808E-5</c:v>
                </c:pt>
                <c:pt idx="571">
                  <c:v>-1.0790272727272728E-5</c:v>
                </c:pt>
                <c:pt idx="572">
                  <c:v>-1.1874909090909039E-5</c:v>
                </c:pt>
                <c:pt idx="573">
                  <c:v>-1.1512272727272766E-5</c:v>
                </c:pt>
                <c:pt idx="574">
                  <c:v>-1.0957545454545379E-5</c:v>
                </c:pt>
                <c:pt idx="575">
                  <c:v>-1.0594727272727285E-5</c:v>
                </c:pt>
                <c:pt idx="576">
                  <c:v>-1.1412363636363566E-5</c:v>
                </c:pt>
                <c:pt idx="577">
                  <c:v>-1.2136454545454546E-5</c:v>
                </c:pt>
                <c:pt idx="578">
                  <c:v>-1.1916636363636373E-5</c:v>
                </c:pt>
                <c:pt idx="579">
                  <c:v>-9.785909090909053E-6</c:v>
                </c:pt>
                <c:pt idx="580">
                  <c:v>-8.4429999999999597E-6</c:v>
                </c:pt>
                <c:pt idx="581">
                  <c:v>-8.5166363636362901E-6</c:v>
                </c:pt>
                <c:pt idx="582">
                  <c:v>-8.0071818181817462E-6</c:v>
                </c:pt>
                <c:pt idx="583">
                  <c:v>-7.7159999999999512E-6</c:v>
                </c:pt>
                <c:pt idx="584">
                  <c:v>-8.0513636363636638E-6</c:v>
                </c:pt>
                <c:pt idx="585">
                  <c:v>-8.2215454545453968E-6</c:v>
                </c:pt>
                <c:pt idx="586">
                  <c:v>-8.6832727272727296E-6</c:v>
                </c:pt>
                <c:pt idx="587">
                  <c:v>-7.9378181818181561E-6</c:v>
                </c:pt>
                <c:pt idx="588">
                  <c:v>-8.1782727272726929E-6</c:v>
                </c:pt>
                <c:pt idx="589">
                  <c:v>-9.1704545454546291E-6</c:v>
                </c:pt>
                <c:pt idx="590">
                  <c:v>-1.1041181818181758E-5</c:v>
                </c:pt>
                <c:pt idx="591">
                  <c:v>-1.2483090909090892E-5</c:v>
                </c:pt>
                <c:pt idx="592">
                  <c:v>-1.2892545454545434E-5</c:v>
                </c:pt>
                <c:pt idx="593">
                  <c:v>-1.4451636363636388E-5</c:v>
                </c:pt>
                <c:pt idx="594">
                  <c:v>-1.4500909090909132E-5</c:v>
                </c:pt>
                <c:pt idx="595">
                  <c:v>-1.4117272727272637E-5</c:v>
                </c:pt>
                <c:pt idx="596">
                  <c:v>-1.3655181818181717E-5</c:v>
                </c:pt>
                <c:pt idx="597">
                  <c:v>-1.3654363636363576E-5</c:v>
                </c:pt>
                <c:pt idx="598">
                  <c:v>-1.3847545454545454E-5</c:v>
                </c:pt>
                <c:pt idx="599">
                  <c:v>-1.3534818181818191E-5</c:v>
                </c:pt>
                <c:pt idx="600">
                  <c:v>-1.391718181818183E-5</c:v>
                </c:pt>
                <c:pt idx="601">
                  <c:v>-1.3584272727272756E-5</c:v>
                </c:pt>
                <c:pt idx="602">
                  <c:v>-1.197145454545455E-5</c:v>
                </c:pt>
                <c:pt idx="603">
                  <c:v>-1.1294181818181839E-5</c:v>
                </c:pt>
                <c:pt idx="604">
                  <c:v>-9.2698181818181495E-6</c:v>
                </c:pt>
                <c:pt idx="605">
                  <c:v>-9.6245454545454238E-6</c:v>
                </c:pt>
                <c:pt idx="606">
                  <c:v>-9.9155454545454521E-6</c:v>
                </c:pt>
                <c:pt idx="607">
                  <c:v>-9.9156363636364168E-6</c:v>
                </c:pt>
                <c:pt idx="608">
                  <c:v>-9.8182727272726569E-6</c:v>
                </c:pt>
                <c:pt idx="609">
                  <c:v>-9.6489999999999207E-6</c:v>
                </c:pt>
                <c:pt idx="610">
                  <c:v>-8.4821818181818527E-6</c:v>
                </c:pt>
                <c:pt idx="611">
                  <c:v>-8.8585454545454518E-6</c:v>
                </c:pt>
                <c:pt idx="612">
                  <c:v>-8.8823636363636292E-6</c:v>
                </c:pt>
                <c:pt idx="613">
                  <c:v>-1.0489636363636347E-5</c:v>
                </c:pt>
                <c:pt idx="614">
                  <c:v>-1.2145090909090937E-5</c:v>
                </c:pt>
                <c:pt idx="615">
                  <c:v>-1.333690909090902E-5</c:v>
                </c:pt>
                <c:pt idx="616">
                  <c:v>-1.2624272727272657E-5</c:v>
                </c:pt>
                <c:pt idx="617">
                  <c:v>-1.2431090909090887E-5</c:v>
                </c:pt>
                <c:pt idx="618">
                  <c:v>-1.2723818181818161E-5</c:v>
                </c:pt>
                <c:pt idx="619">
                  <c:v>-1.3491909090909075E-5</c:v>
                </c:pt>
                <c:pt idx="620">
                  <c:v>-1.4213454545454452E-5</c:v>
                </c:pt>
                <c:pt idx="621">
                  <c:v>-1.5043999999999973E-5</c:v>
                </c:pt>
                <c:pt idx="622">
                  <c:v>-1.3609545454545393E-5</c:v>
                </c:pt>
                <c:pt idx="623">
                  <c:v>-1.2295636363636323E-5</c:v>
                </c:pt>
                <c:pt idx="624">
                  <c:v>-1.1248272727272675E-5</c:v>
                </c:pt>
                <c:pt idx="625">
                  <c:v>-1.0222727272727228E-5</c:v>
                </c:pt>
                <c:pt idx="626">
                  <c:v>-1.0343727272727236E-5</c:v>
                </c:pt>
                <c:pt idx="627">
                  <c:v>-1.0558999999999992E-5</c:v>
                </c:pt>
                <c:pt idx="628">
                  <c:v>-1.0798727272727298E-5</c:v>
                </c:pt>
                <c:pt idx="629">
                  <c:v>-1.0749454545454554E-5</c:v>
                </c:pt>
                <c:pt idx="630">
                  <c:v>-9.5195454545455053E-6</c:v>
                </c:pt>
                <c:pt idx="631">
                  <c:v>-9.1606363636364012E-6</c:v>
                </c:pt>
                <c:pt idx="632">
                  <c:v>-9.0879090909091759E-6</c:v>
                </c:pt>
                <c:pt idx="633">
                  <c:v>-9.3784545454545431E-6</c:v>
                </c:pt>
                <c:pt idx="634">
                  <c:v>-1.0717181818181807E-5</c:v>
                </c:pt>
                <c:pt idx="635">
                  <c:v>-1.0862363636363634E-5</c:v>
                </c:pt>
                <c:pt idx="636">
                  <c:v>-1.0281363636363539E-5</c:v>
                </c:pt>
                <c:pt idx="637">
                  <c:v>-9.895545454545354E-6</c:v>
                </c:pt>
                <c:pt idx="638">
                  <c:v>-9.5112727272726478E-6</c:v>
                </c:pt>
                <c:pt idx="639">
                  <c:v>-1.0369727272727211E-5</c:v>
                </c:pt>
                <c:pt idx="640">
                  <c:v>-9.8315454545454305E-6</c:v>
                </c:pt>
                <c:pt idx="641">
                  <c:v>-1.184500000000002E-5</c:v>
                </c:pt>
                <c:pt idx="642">
                  <c:v>-1.2510272727272705E-5</c:v>
                </c:pt>
                <c:pt idx="643">
                  <c:v>-1.2630181818181841E-5</c:v>
                </c:pt>
                <c:pt idx="644">
                  <c:v>-1.2870909090909109E-5</c:v>
                </c:pt>
                <c:pt idx="645">
                  <c:v>-1.1753454545454479E-5</c:v>
                </c:pt>
                <c:pt idx="646">
                  <c:v>-1.1632181818181794E-5</c:v>
                </c:pt>
                <c:pt idx="647">
                  <c:v>-1.1971909090909049E-5</c:v>
                </c:pt>
                <c:pt idx="648">
                  <c:v>-1.1994818181818121E-5</c:v>
                </c:pt>
                <c:pt idx="649">
                  <c:v>-1.211627272727279E-5</c:v>
                </c:pt>
                <c:pt idx="650">
                  <c:v>-1.2664363636363601E-5</c:v>
                </c:pt>
                <c:pt idx="651">
                  <c:v>-1.3419545454545437E-5</c:v>
                </c:pt>
                <c:pt idx="652">
                  <c:v>-1.2993909090909094E-5</c:v>
                </c:pt>
                <c:pt idx="653">
                  <c:v>-1.138127272727271E-5</c:v>
                </c:pt>
                <c:pt idx="654">
                  <c:v>-1.1551909090909049E-5</c:v>
                </c:pt>
                <c:pt idx="655">
                  <c:v>-1.0510090909090835E-5</c:v>
                </c:pt>
                <c:pt idx="656">
                  <c:v>-1.2126181818181766E-5</c:v>
                </c:pt>
                <c:pt idx="657">
                  <c:v>-1.3362090909090909E-5</c:v>
                </c:pt>
                <c:pt idx="658">
                  <c:v>-1.3337272727272716E-5</c:v>
                </c:pt>
                <c:pt idx="659">
                  <c:v>-1.3071545454545379E-5</c:v>
                </c:pt>
                <c:pt idx="660">
                  <c:v>-1.297309090909091E-5</c:v>
                </c:pt>
                <c:pt idx="661">
                  <c:v>-1.115627272727269E-5</c:v>
                </c:pt>
                <c:pt idx="662">
                  <c:v>-1.1424272727272736E-5</c:v>
                </c:pt>
                <c:pt idx="663">
                  <c:v>-1.0323090909090873E-5</c:v>
                </c:pt>
                <c:pt idx="664">
                  <c:v>-1.2623272727272749E-5</c:v>
                </c:pt>
                <c:pt idx="665">
                  <c:v>-1.3076181818181816E-5</c:v>
                </c:pt>
                <c:pt idx="666">
                  <c:v>-1.3829545454545442E-5</c:v>
                </c:pt>
                <c:pt idx="667">
                  <c:v>-1.2580727272727221E-5</c:v>
                </c:pt>
                <c:pt idx="668">
                  <c:v>-1.1200090909090857E-5</c:v>
                </c:pt>
                <c:pt idx="669">
                  <c:v>-1.0860272727272692E-5</c:v>
                </c:pt>
                <c:pt idx="670">
                  <c:v>-1.1559454545454514E-5</c:v>
                </c:pt>
                <c:pt idx="671">
                  <c:v>-1.2660727272727288E-5</c:v>
                </c:pt>
                <c:pt idx="672">
                  <c:v>-1.2295363636363645E-5</c:v>
                </c:pt>
                <c:pt idx="673">
                  <c:v>-1.2293999999999933E-5</c:v>
                </c:pt>
                <c:pt idx="674">
                  <c:v>-1.2704727272727222E-5</c:v>
                </c:pt>
                <c:pt idx="675">
                  <c:v>-1.0844272727272711E-5</c:v>
                </c:pt>
                <c:pt idx="676">
                  <c:v>-1.053590909090899E-5</c:v>
                </c:pt>
                <c:pt idx="677">
                  <c:v>-1.0098454545454496E-5</c:v>
                </c:pt>
                <c:pt idx="678">
                  <c:v>-1.1467272727272708E-5</c:v>
                </c:pt>
                <c:pt idx="679">
                  <c:v>-1.2376363636363566E-5</c:v>
                </c:pt>
                <c:pt idx="680">
                  <c:v>-1.2474090909090913E-5</c:v>
                </c:pt>
                <c:pt idx="681">
                  <c:v>-1.1774454545454484E-5</c:v>
                </c:pt>
                <c:pt idx="682">
                  <c:v>-1.0843090909090874E-5</c:v>
                </c:pt>
                <c:pt idx="683">
                  <c:v>-1.1739272727272708E-5</c:v>
                </c:pt>
                <c:pt idx="684">
                  <c:v>-1.2336727272727283E-5</c:v>
                </c:pt>
                <c:pt idx="685">
                  <c:v>-1.2143363636363583E-5</c:v>
                </c:pt>
                <c:pt idx="686">
                  <c:v>-1.2045727272727309E-5</c:v>
                </c:pt>
                <c:pt idx="687">
                  <c:v>-1.2850999999999976E-5</c:v>
                </c:pt>
                <c:pt idx="688">
                  <c:v>-1.3215545454545424E-5</c:v>
                </c:pt>
                <c:pt idx="689">
                  <c:v>-1.2138818181818111E-5</c:v>
                </c:pt>
                <c:pt idx="690">
                  <c:v>-1.1253000000000023E-5</c:v>
                </c:pt>
                <c:pt idx="691">
                  <c:v>-1.1832272727272763E-5</c:v>
                </c:pt>
                <c:pt idx="692">
                  <c:v>-1.2721545454545452E-5</c:v>
                </c:pt>
                <c:pt idx="693">
                  <c:v>-1.3031818181818186E-5</c:v>
                </c:pt>
                <c:pt idx="694">
                  <c:v>-1.3154181818181743E-5</c:v>
                </c:pt>
                <c:pt idx="695">
                  <c:v>-1.2843545454545421E-5</c:v>
                </c:pt>
                <c:pt idx="696">
                  <c:v>-1.3319090909090828E-5</c:v>
                </c:pt>
                <c:pt idx="697">
                  <c:v>-1.3319090909090828E-5</c:v>
                </c:pt>
                <c:pt idx="698">
                  <c:v>-1.1860090909090895E-5</c:v>
                </c:pt>
                <c:pt idx="699">
                  <c:v>-1.1860090909090895E-5</c:v>
                </c:pt>
                <c:pt idx="700">
                  <c:v>-1.2319727272727286E-5</c:v>
                </c:pt>
                <c:pt idx="701">
                  <c:v>-1.3325636363636332E-5</c:v>
                </c:pt>
                <c:pt idx="702">
                  <c:v>-1.3423999999999999E-5</c:v>
                </c:pt>
                <c:pt idx="703">
                  <c:v>-1.2921909090909045E-5</c:v>
                </c:pt>
                <c:pt idx="704">
                  <c:v>-1.2923727272727255E-5</c:v>
                </c:pt>
                <c:pt idx="705">
                  <c:v>-1.2635363636363578E-5</c:v>
                </c:pt>
                <c:pt idx="706">
                  <c:v>-1.1523272727272723E-5</c:v>
                </c:pt>
                <c:pt idx="707">
                  <c:v>-1.1575818181818191E-5</c:v>
                </c:pt>
                <c:pt idx="708">
                  <c:v>-1.2444999999999926E-5</c:v>
                </c:pt>
                <c:pt idx="709">
                  <c:v>-1.2712454545454508E-5</c:v>
                </c:pt>
                <c:pt idx="710">
                  <c:v>-1.2420909090909071E-5</c:v>
                </c:pt>
                <c:pt idx="711">
                  <c:v>-1.1862636363636336E-5</c:v>
                </c:pt>
                <c:pt idx="712">
                  <c:v>-1.0613909090909025E-5</c:v>
                </c:pt>
                <c:pt idx="713">
                  <c:v>-9.7170909090908719E-6</c:v>
                </c:pt>
                <c:pt idx="714">
                  <c:v>-9.1601818181817401E-6</c:v>
                </c:pt>
                <c:pt idx="715">
                  <c:v>-9.3465454545453835E-6</c:v>
                </c:pt>
                <c:pt idx="716">
                  <c:v>-9.8706363636362504E-6</c:v>
                </c:pt>
                <c:pt idx="717">
                  <c:v>-9.6994545454545016E-6</c:v>
                </c:pt>
                <c:pt idx="718">
                  <c:v>-8.6143636363636379E-6</c:v>
                </c:pt>
                <c:pt idx="719">
                  <c:v>-8.3479090909091254E-6</c:v>
                </c:pt>
                <c:pt idx="720">
                  <c:v>-8.1284545454545941E-6</c:v>
                </c:pt>
                <c:pt idx="721">
                  <c:v>-7.7868181818182723E-6</c:v>
                </c:pt>
                <c:pt idx="722">
                  <c:v>-8.6236363636362943E-6</c:v>
                </c:pt>
                <c:pt idx="723">
                  <c:v>-9.1555454545454119E-6</c:v>
                </c:pt>
                <c:pt idx="724">
                  <c:v>-9.5690909090908726E-6</c:v>
                </c:pt>
                <c:pt idx="725">
                  <c:v>-9.9555454545453771E-6</c:v>
                </c:pt>
                <c:pt idx="726">
                  <c:v>-8.6805454545453597E-6</c:v>
                </c:pt>
                <c:pt idx="727">
                  <c:v>-7.9855454545454214E-6</c:v>
                </c:pt>
                <c:pt idx="728">
                  <c:v>-8.8600000000000202E-6</c:v>
                </c:pt>
                <c:pt idx="729">
                  <c:v>-8.9814545454545806E-6</c:v>
                </c:pt>
                <c:pt idx="730">
                  <c:v>-8.9104545454544927E-6</c:v>
                </c:pt>
                <c:pt idx="731">
                  <c:v>-9.5839999999999272E-6</c:v>
                </c:pt>
                <c:pt idx="732">
                  <c:v>-1.0385545454545371E-5</c:v>
                </c:pt>
                <c:pt idx="733">
                  <c:v>-9.403818181818091E-6</c:v>
                </c:pt>
                <c:pt idx="734">
                  <c:v>-8.3596363636363118E-6</c:v>
                </c:pt>
                <c:pt idx="735">
                  <c:v>-7.9455454545454963E-6</c:v>
                </c:pt>
                <c:pt idx="736">
                  <c:v>-7.8740909090908558E-6</c:v>
                </c:pt>
                <c:pt idx="737">
                  <c:v>-7.1890909090909123E-6</c:v>
                </c:pt>
                <c:pt idx="738">
                  <c:v>-7.6935454545454317E-6</c:v>
                </c:pt>
                <c:pt idx="739">
                  <c:v>-8.1950909090908685E-6</c:v>
                </c:pt>
                <c:pt idx="740">
                  <c:v>-7.4622727272727492E-6</c:v>
                </c:pt>
                <c:pt idx="741">
                  <c:v>-6.7838181818181465E-6</c:v>
                </c:pt>
                <c:pt idx="742">
                  <c:v>-5.4748181818181901E-6</c:v>
                </c:pt>
                <c:pt idx="743">
                  <c:v>-4.7955454545454469E-6</c:v>
                </c:pt>
                <c:pt idx="744">
                  <c:v>-5.1580909090908635E-6</c:v>
                </c:pt>
                <c:pt idx="745">
                  <c:v>-6.7271818181818669E-6</c:v>
                </c:pt>
                <c:pt idx="746">
                  <c:v>-7.0673636363636745E-6</c:v>
                </c:pt>
                <c:pt idx="747">
                  <c:v>-6.28827272727275E-6</c:v>
                </c:pt>
                <c:pt idx="748">
                  <c:v>-6.8513636363635804E-6</c:v>
                </c:pt>
                <c:pt idx="749">
                  <c:v>-6.3213636363637464E-6</c:v>
                </c:pt>
                <c:pt idx="750">
                  <c:v>-5.7475454545454201E-6</c:v>
                </c:pt>
                <c:pt idx="751">
                  <c:v>-6.2613636363636148E-6</c:v>
                </c:pt>
                <c:pt idx="752">
                  <c:v>-7.1796363636363806E-6</c:v>
                </c:pt>
                <c:pt idx="753">
                  <c:v>-8.8718181818181171E-6</c:v>
                </c:pt>
                <c:pt idx="754">
                  <c:v>-9.5263636363635776E-6</c:v>
                </c:pt>
                <c:pt idx="755">
                  <c:v>-9.7656363636362776E-6</c:v>
                </c:pt>
                <c:pt idx="756">
                  <c:v>-8.538636363636257E-6</c:v>
                </c:pt>
                <c:pt idx="757">
                  <c:v>-8.7081818181817248E-6</c:v>
                </c:pt>
                <c:pt idx="758">
                  <c:v>-9.3906363636362821E-6</c:v>
                </c:pt>
                <c:pt idx="759">
                  <c:v>-9.9487272727272506E-6</c:v>
                </c:pt>
                <c:pt idx="760">
                  <c:v>-9.8282727272727059E-6</c:v>
                </c:pt>
                <c:pt idx="761">
                  <c:v>-1.0353909090909052E-5</c:v>
                </c:pt>
                <c:pt idx="762">
                  <c:v>-1.059645454545453E-5</c:v>
                </c:pt>
                <c:pt idx="763">
                  <c:v>-9.8008181818181619E-6</c:v>
                </c:pt>
                <c:pt idx="764">
                  <c:v>-8.8420909090908642E-6</c:v>
                </c:pt>
                <c:pt idx="765">
                  <c:v>-8.3830000000000449E-6</c:v>
                </c:pt>
                <c:pt idx="766">
                  <c:v>-8.5748181818182654E-6</c:v>
                </c:pt>
                <c:pt idx="767">
                  <c:v>-8.9866363636362636E-6</c:v>
                </c:pt>
                <c:pt idx="768">
                  <c:v>-9.3714545454545413E-6</c:v>
                </c:pt>
                <c:pt idx="769">
                  <c:v>-9.0804545454545673E-6</c:v>
                </c:pt>
                <c:pt idx="770">
                  <c:v>-9.3471818181818113E-6</c:v>
                </c:pt>
                <c:pt idx="771">
                  <c:v>-9.5886363636363096E-6</c:v>
                </c:pt>
                <c:pt idx="772">
                  <c:v>-8.7003636363636909E-6</c:v>
                </c:pt>
                <c:pt idx="773">
                  <c:v>-8.9180909090908682E-6</c:v>
                </c:pt>
                <c:pt idx="774">
                  <c:v>-8.3297272727272378E-6</c:v>
                </c:pt>
                <c:pt idx="775">
                  <c:v>-8.6669090909091066E-6</c:v>
                </c:pt>
                <c:pt idx="776">
                  <c:v>-9.2229999999999895E-6</c:v>
                </c:pt>
                <c:pt idx="777">
                  <c:v>-8.3558181818181782E-6</c:v>
                </c:pt>
                <c:pt idx="778">
                  <c:v>-8.1871818181817615E-6</c:v>
                </c:pt>
                <c:pt idx="779">
                  <c:v>-6.7788181818181762E-6</c:v>
                </c:pt>
                <c:pt idx="780">
                  <c:v>-6.8027272727272099E-6</c:v>
                </c:pt>
                <c:pt idx="781">
                  <c:v>-6.0019090909089958E-6</c:v>
                </c:pt>
                <c:pt idx="782">
                  <c:v>-5.7604545454544433E-6</c:v>
                </c:pt>
                <c:pt idx="783">
                  <c:v>-6.1974545454544934E-6</c:v>
                </c:pt>
                <c:pt idx="784">
                  <c:v>-5.3455454545453789E-6</c:v>
                </c:pt>
                <c:pt idx="785">
                  <c:v>-6.2735454545453538E-6</c:v>
                </c:pt>
                <c:pt idx="786">
                  <c:v>-6.4180000000000053E-6</c:v>
                </c:pt>
                <c:pt idx="787">
                  <c:v>-6.3704545454545069E-6</c:v>
                </c:pt>
                <c:pt idx="788">
                  <c:v>-7.5724545454545133E-6</c:v>
                </c:pt>
                <c:pt idx="789">
                  <c:v>-6.9863636363635918E-6</c:v>
                </c:pt>
                <c:pt idx="790">
                  <c:v>-7.8403636363637026E-6</c:v>
                </c:pt>
                <c:pt idx="791">
                  <c:v>-9.4179090909091677E-6</c:v>
                </c:pt>
                <c:pt idx="792">
                  <c:v>-1.1194181818181782E-5</c:v>
                </c:pt>
                <c:pt idx="793">
                  <c:v>-1.1938545454545538E-5</c:v>
                </c:pt>
                <c:pt idx="794">
                  <c:v>-1.0840727272727309E-5</c:v>
                </c:pt>
                <c:pt idx="795">
                  <c:v>-1.1329999999999988E-5</c:v>
                </c:pt>
                <c:pt idx="796">
                  <c:v>-1.1666909090909125E-5</c:v>
                </c:pt>
                <c:pt idx="797">
                  <c:v>-1.1546181818181795E-5</c:v>
                </c:pt>
                <c:pt idx="798">
                  <c:v>-1.1714454545454515E-5</c:v>
                </c:pt>
                <c:pt idx="799">
                  <c:v>-1.1760181818181803E-5</c:v>
                </c:pt>
                <c:pt idx="800">
                  <c:v>-1.3163727272727239E-5</c:v>
                </c:pt>
                <c:pt idx="801">
                  <c:v>-1.2994363636363538E-5</c:v>
                </c:pt>
                <c:pt idx="802">
                  <c:v>-1.1781999999999895E-5</c:v>
                </c:pt>
                <c:pt idx="803">
                  <c:v>-9.9572727272726771E-6</c:v>
                </c:pt>
                <c:pt idx="804">
                  <c:v>-9.1894545454545488E-6</c:v>
                </c:pt>
                <c:pt idx="805">
                  <c:v>-1.0954999999999938E-5</c:v>
                </c:pt>
                <c:pt idx="806">
                  <c:v>-1.0930090909090889E-5</c:v>
                </c:pt>
                <c:pt idx="807">
                  <c:v>-1.0155909090909078E-5</c:v>
                </c:pt>
                <c:pt idx="808">
                  <c:v>-9.6249090909090117E-6</c:v>
                </c:pt>
                <c:pt idx="809">
                  <c:v>-9.1421818181816735E-6</c:v>
                </c:pt>
                <c:pt idx="810">
                  <c:v>-8.6433636363635524E-6</c:v>
                </c:pt>
                <c:pt idx="811">
                  <c:v>-7.631363636363556E-6</c:v>
                </c:pt>
                <c:pt idx="812">
                  <c:v>-7.7049090909090843E-6</c:v>
                </c:pt>
                <c:pt idx="813">
                  <c:v>-7.8481818181817906E-6</c:v>
                </c:pt>
                <c:pt idx="814">
                  <c:v>-8.6002727272726153E-6</c:v>
                </c:pt>
                <c:pt idx="815">
                  <c:v>-7.990727272727267E-6</c:v>
                </c:pt>
                <c:pt idx="816">
                  <c:v>-6.739909090909069E-6</c:v>
                </c:pt>
                <c:pt idx="817">
                  <c:v>-6.6420909090907565E-6</c:v>
                </c:pt>
                <c:pt idx="818">
                  <c:v>-6.8123636363636168E-6</c:v>
                </c:pt>
                <c:pt idx="819">
                  <c:v>-8.3199999999999203E-6</c:v>
                </c:pt>
                <c:pt idx="820">
                  <c:v>-8.9234545454544264E-6</c:v>
                </c:pt>
                <c:pt idx="821">
                  <c:v>-8.2961818181817972E-6</c:v>
                </c:pt>
                <c:pt idx="822">
                  <c:v>-8.2961818181817972E-6</c:v>
                </c:pt>
                <c:pt idx="823">
                  <c:v>-7.462090909090874E-6</c:v>
                </c:pt>
                <c:pt idx="824">
                  <c:v>-7.0023636363635727E-6</c:v>
                </c:pt>
                <c:pt idx="825">
                  <c:v>-6.7122727272727039E-6</c:v>
                </c:pt>
                <c:pt idx="826">
                  <c:v>-6.932000000000021E-6</c:v>
                </c:pt>
                <c:pt idx="827">
                  <c:v>-7.3675454545455029E-6</c:v>
                </c:pt>
                <c:pt idx="828">
                  <c:v>-9.2091818181818611E-6</c:v>
                </c:pt>
                <c:pt idx="829">
                  <c:v>-9.2580000000000526E-6</c:v>
                </c:pt>
                <c:pt idx="830">
                  <c:v>-7.920000000000019E-6</c:v>
                </c:pt>
                <c:pt idx="831">
                  <c:v>-6.9758181818181338E-6</c:v>
                </c:pt>
                <c:pt idx="832">
                  <c:v>-7.0730909090908748E-6</c:v>
                </c:pt>
                <c:pt idx="833">
                  <c:v>-7.726727272727176E-6</c:v>
                </c:pt>
                <c:pt idx="834">
                  <c:v>-9.3561818181817904E-6</c:v>
                </c:pt>
                <c:pt idx="835">
                  <c:v>-1.0129545454545406E-5</c:v>
                </c:pt>
                <c:pt idx="836">
                  <c:v>-1.141972727272721E-5</c:v>
                </c:pt>
                <c:pt idx="837">
                  <c:v>-1.1321363636363597E-5</c:v>
                </c:pt>
                <c:pt idx="838">
                  <c:v>-1.1007454545454551E-5</c:v>
                </c:pt>
                <c:pt idx="839">
                  <c:v>-1.003727272727269E-5</c:v>
                </c:pt>
                <c:pt idx="840">
                  <c:v>-9.9645454545453562E-6</c:v>
                </c:pt>
                <c:pt idx="841">
                  <c:v>-1.0254636363636333E-5</c:v>
                </c:pt>
                <c:pt idx="842">
                  <c:v>-1.1507090909090812E-5</c:v>
                </c:pt>
                <c:pt idx="843">
                  <c:v>-1.2556999999999954E-5</c:v>
                </c:pt>
                <c:pt idx="844">
                  <c:v>-1.1756454545454472E-5</c:v>
                </c:pt>
                <c:pt idx="845">
                  <c:v>-1.1612727272727267E-5</c:v>
                </c:pt>
                <c:pt idx="846">
                  <c:v>-1.0376090909090894E-5</c:v>
                </c:pt>
                <c:pt idx="847">
                  <c:v>-9.1589090909091012E-6</c:v>
                </c:pt>
                <c:pt idx="848">
                  <c:v>-9.7191818181818139E-6</c:v>
                </c:pt>
                <c:pt idx="849">
                  <c:v>-1.02508181818182E-5</c:v>
                </c:pt>
                <c:pt idx="850">
                  <c:v>-9.9856363636362721E-6</c:v>
                </c:pt>
                <c:pt idx="851">
                  <c:v>-1.1420090909090906E-5</c:v>
                </c:pt>
                <c:pt idx="852">
                  <c:v>-1.0813636363636353E-5</c:v>
                </c:pt>
                <c:pt idx="853">
                  <c:v>-9.8294545454545427E-6</c:v>
                </c:pt>
                <c:pt idx="854">
                  <c:v>-8.1460909090909101E-6</c:v>
                </c:pt>
                <c:pt idx="855">
                  <c:v>-7.8773636363635804E-6</c:v>
                </c:pt>
                <c:pt idx="856">
                  <c:v>-7.9242727272727052E-6</c:v>
                </c:pt>
                <c:pt idx="857">
                  <c:v>-8.4360909090908142E-6</c:v>
                </c:pt>
                <c:pt idx="858">
                  <c:v>-8.266818181818078E-6</c:v>
                </c:pt>
                <c:pt idx="859">
                  <c:v>-7.781727272727283E-6</c:v>
                </c:pt>
                <c:pt idx="860">
                  <c:v>-7.3235454545454064E-6</c:v>
                </c:pt>
                <c:pt idx="861">
                  <c:v>-6.5953636363635612E-6</c:v>
                </c:pt>
                <c:pt idx="862">
                  <c:v>-5.0873636363635072E-6</c:v>
                </c:pt>
                <c:pt idx="863">
                  <c:v>-3.950090909090871E-6</c:v>
                </c:pt>
                <c:pt idx="864">
                  <c:v>-4.216818181818115E-6</c:v>
                </c:pt>
                <c:pt idx="865">
                  <c:v>-5.0674545454545365E-6</c:v>
                </c:pt>
                <c:pt idx="866">
                  <c:v>-5.8462727272727295E-6</c:v>
                </c:pt>
                <c:pt idx="867">
                  <c:v>-5.7244545454544727E-6</c:v>
                </c:pt>
                <c:pt idx="868">
                  <c:v>-5.0406363636363118E-6</c:v>
                </c:pt>
                <c:pt idx="869">
                  <c:v>-5.2580909090909202E-6</c:v>
                </c:pt>
                <c:pt idx="870">
                  <c:v>-5.5733636363636783E-6</c:v>
                </c:pt>
                <c:pt idx="871">
                  <c:v>-6.2460000000000076E-6</c:v>
                </c:pt>
                <c:pt idx="872">
                  <c:v>-7.3565454545454923E-6</c:v>
                </c:pt>
                <c:pt idx="873">
                  <c:v>-8.1286363636363067E-6</c:v>
                </c:pt>
                <c:pt idx="874">
                  <c:v>-9.8951818181818203E-6</c:v>
                </c:pt>
                <c:pt idx="875">
                  <c:v>-9.4339999999999507E-6</c:v>
                </c:pt>
                <c:pt idx="876">
                  <c:v>-8.5825454545453888E-6</c:v>
                </c:pt>
                <c:pt idx="877">
                  <c:v>-7.357999999999898E-6</c:v>
                </c:pt>
                <c:pt idx="878">
                  <c:v>-7.0714545454544854E-6</c:v>
                </c:pt>
                <c:pt idx="879">
                  <c:v>-8.8622727272727291E-6</c:v>
                </c:pt>
                <c:pt idx="880">
                  <c:v>-9.6286363636362889E-6</c:v>
                </c:pt>
                <c:pt idx="881">
                  <c:v>-9.9436363636362613E-6</c:v>
                </c:pt>
                <c:pt idx="882">
                  <c:v>-9.9468181818181838E-6</c:v>
                </c:pt>
                <c:pt idx="883">
                  <c:v>-8.9831818181818263E-6</c:v>
                </c:pt>
                <c:pt idx="884">
                  <c:v>-8.6938181818182417E-6</c:v>
                </c:pt>
                <c:pt idx="885">
                  <c:v>-7.4500000000000456E-6</c:v>
                </c:pt>
                <c:pt idx="886">
                  <c:v>-7.326999999999952E-6</c:v>
                </c:pt>
                <c:pt idx="887">
                  <c:v>-8.5644545454544659E-6</c:v>
                </c:pt>
                <c:pt idx="888">
                  <c:v>-1.0292909090909013E-5</c:v>
                </c:pt>
                <c:pt idx="889">
                  <c:v>-1.0172000000000024E-5</c:v>
                </c:pt>
                <c:pt idx="890">
                  <c:v>-9.0162727272727144E-6</c:v>
                </c:pt>
                <c:pt idx="891">
                  <c:v>-8.0078181818181741E-6</c:v>
                </c:pt>
                <c:pt idx="892">
                  <c:v>-7.2042727272726985E-6</c:v>
                </c:pt>
                <c:pt idx="893">
                  <c:v>-7.177999999999937E-6</c:v>
                </c:pt>
                <c:pt idx="894">
                  <c:v>-7.9261818181817719E-6</c:v>
                </c:pt>
                <c:pt idx="895">
                  <c:v>-8.1938181818181754E-6</c:v>
                </c:pt>
                <c:pt idx="896">
                  <c:v>-8.8573636363636151E-6</c:v>
                </c:pt>
                <c:pt idx="897">
                  <c:v>-1.0112818181818195E-5</c:v>
                </c:pt>
                <c:pt idx="898">
                  <c:v>-9.5339999999998989E-6</c:v>
                </c:pt>
                <c:pt idx="899">
                  <c:v>-8.6180909090909151E-6</c:v>
                </c:pt>
                <c:pt idx="900">
                  <c:v>-7.7144545454544723E-6</c:v>
                </c:pt>
                <c:pt idx="901">
                  <c:v>-7.226545454545397E-6</c:v>
                </c:pt>
                <c:pt idx="902">
                  <c:v>-9.1498181818181574E-6</c:v>
                </c:pt>
                <c:pt idx="903">
                  <c:v>-1.0241090909090882E-5</c:v>
                </c:pt>
                <c:pt idx="904">
                  <c:v>-9.3724545454545029E-6</c:v>
                </c:pt>
                <c:pt idx="905">
                  <c:v>-8.2585454545455457E-6</c:v>
                </c:pt>
                <c:pt idx="906">
                  <c:v>-7.3137272727272868E-6</c:v>
                </c:pt>
                <c:pt idx="907">
                  <c:v>-6.9221818181817931E-6</c:v>
                </c:pt>
                <c:pt idx="908">
                  <c:v>-6.9201818181818158E-6</c:v>
                </c:pt>
                <c:pt idx="909">
                  <c:v>-7.0413636363635904E-6</c:v>
                </c:pt>
                <c:pt idx="910">
                  <c:v>-7.5497272727272622E-6</c:v>
                </c:pt>
                <c:pt idx="911">
                  <c:v>-9.2019090909090735E-6</c:v>
                </c:pt>
                <c:pt idx="912">
                  <c:v>-9.9563636363635176E-6</c:v>
                </c:pt>
                <c:pt idx="913">
                  <c:v>-7.8383636363636169E-6</c:v>
                </c:pt>
                <c:pt idx="914">
                  <c:v>-8.0309999999999778E-6</c:v>
                </c:pt>
                <c:pt idx="915">
                  <c:v>-7.958000000000021E-6</c:v>
                </c:pt>
                <c:pt idx="916">
                  <c:v>-8.8317272727272815E-6</c:v>
                </c:pt>
                <c:pt idx="917">
                  <c:v>-1.0345636363636357E-5</c:v>
                </c:pt>
                <c:pt idx="918">
                  <c:v>-1.1847727272727281E-5</c:v>
                </c:pt>
                <c:pt idx="919">
                  <c:v>-1.1273909090909117E-5</c:v>
                </c:pt>
                <c:pt idx="920">
                  <c:v>-1.0836727272727246E-5</c:v>
                </c:pt>
                <c:pt idx="921">
                  <c:v>-1.0862272727272778E-5</c:v>
                </c:pt>
                <c:pt idx="922">
                  <c:v>-1.0523818181818216E-5</c:v>
                </c:pt>
                <c:pt idx="923">
                  <c:v>-1.0644818181818169E-5</c:v>
                </c:pt>
                <c:pt idx="924">
                  <c:v>-1.0936909090909124E-5</c:v>
                </c:pt>
                <c:pt idx="925">
                  <c:v>-1.0672454545454589E-5</c:v>
                </c:pt>
                <c:pt idx="926">
                  <c:v>-1.1757454545454542E-5</c:v>
                </c:pt>
                <c:pt idx="927">
                  <c:v>-1.1468181818181814E-5</c:v>
                </c:pt>
                <c:pt idx="928">
                  <c:v>-1.0536272727272686E-5</c:v>
                </c:pt>
                <c:pt idx="929">
                  <c:v>-9.8143636363636128E-6</c:v>
                </c:pt>
                <c:pt idx="930">
                  <c:v>-8.9868181818181388E-6</c:v>
                </c:pt>
                <c:pt idx="931">
                  <c:v>-9.734909090909009E-6</c:v>
                </c:pt>
                <c:pt idx="932">
                  <c:v>-9.9768181818181141E-6</c:v>
                </c:pt>
                <c:pt idx="933">
                  <c:v>-9.0547272727272148E-6</c:v>
                </c:pt>
                <c:pt idx="934">
                  <c:v>-8.5219090909091004E-6</c:v>
                </c:pt>
                <c:pt idx="935">
                  <c:v>-8.4969999999999425E-6</c:v>
                </c:pt>
                <c:pt idx="936">
                  <c:v>-7.9899090909090181E-6</c:v>
                </c:pt>
                <c:pt idx="937">
                  <c:v>-6.9529090909090617E-6</c:v>
                </c:pt>
                <c:pt idx="938">
                  <c:v>-7.0502727272727132E-6</c:v>
                </c:pt>
                <c:pt idx="939">
                  <c:v>-8.0057272727272321E-6</c:v>
                </c:pt>
                <c:pt idx="940">
                  <c:v>-7.9802727272726111E-6</c:v>
                </c:pt>
                <c:pt idx="941">
                  <c:v>-8.9038181818180788E-6</c:v>
                </c:pt>
                <c:pt idx="942">
                  <c:v>-8.6167272727272573E-6</c:v>
                </c:pt>
                <c:pt idx="943">
                  <c:v>-7.1035454545453577E-6</c:v>
                </c:pt>
                <c:pt idx="944">
                  <c:v>-7.470181818181802E-6</c:v>
                </c:pt>
                <c:pt idx="945">
                  <c:v>-8.3611818181817364E-6</c:v>
                </c:pt>
                <c:pt idx="946">
                  <c:v>-8.7254545454545072E-6</c:v>
                </c:pt>
                <c:pt idx="947">
                  <c:v>-9.9448181818181523E-6</c:v>
                </c:pt>
                <c:pt idx="948">
                  <c:v>-1.0647090909090878E-5</c:v>
                </c:pt>
                <c:pt idx="949">
                  <c:v>-1.0233272727272632E-5</c:v>
                </c:pt>
                <c:pt idx="950">
                  <c:v>-8.8902727272726278E-6</c:v>
                </c:pt>
                <c:pt idx="951">
                  <c:v>-8.5999090909090275E-6</c:v>
                </c:pt>
                <c:pt idx="952">
                  <c:v>-7.8734545454545364E-6</c:v>
                </c:pt>
                <c:pt idx="953">
                  <c:v>-8.9479999999999963E-6</c:v>
                </c:pt>
                <c:pt idx="954">
                  <c:v>-1.0410181818181852E-5</c:v>
                </c:pt>
                <c:pt idx="955">
                  <c:v>-1.0337636363636339E-5</c:v>
                </c:pt>
                <c:pt idx="956">
                  <c:v>-1.0027999999999925E-5</c:v>
                </c:pt>
                <c:pt idx="957">
                  <c:v>-9.8339090909089957E-6</c:v>
                </c:pt>
                <c:pt idx="958">
                  <c:v>-7.6821818181818332E-6</c:v>
                </c:pt>
                <c:pt idx="959">
                  <c:v>-7.6821818181818332E-6</c:v>
                </c:pt>
                <c:pt idx="960">
                  <c:v>-8.096090909090936E-6</c:v>
                </c:pt>
                <c:pt idx="961">
                  <c:v>-9.9122727272727275E-6</c:v>
                </c:pt>
                <c:pt idx="962">
                  <c:v>-1.1306090909090792E-5</c:v>
                </c:pt>
                <c:pt idx="963">
                  <c:v>-1.1792454545454497E-5</c:v>
                </c:pt>
                <c:pt idx="964">
                  <c:v>-1.0281818181818092E-5</c:v>
                </c:pt>
                <c:pt idx="965">
                  <c:v>-9.532545454545439E-6</c:v>
                </c:pt>
                <c:pt idx="966">
                  <c:v>-9.7747272727272756E-6</c:v>
                </c:pt>
                <c:pt idx="967">
                  <c:v>-1.0683909090909098E-5</c:v>
                </c:pt>
                <c:pt idx="968">
                  <c:v>-1.1849545454545437E-5</c:v>
                </c:pt>
                <c:pt idx="969">
                  <c:v>-1.3360818181818162E-5</c:v>
                </c:pt>
                <c:pt idx="970">
                  <c:v>-1.3384545454545483E-5</c:v>
                </c:pt>
                <c:pt idx="971">
                  <c:v>-1.3601090909090877E-5</c:v>
                </c:pt>
                <c:pt idx="972">
                  <c:v>-1.2749636363636424E-5</c:v>
                </c:pt>
                <c:pt idx="973">
                  <c:v>-1.1234181818181815E-5</c:v>
                </c:pt>
                <c:pt idx="974">
                  <c:v>-1.0943181818181733E-5</c:v>
                </c:pt>
                <c:pt idx="975">
                  <c:v>-1.2453818181818138E-5</c:v>
                </c:pt>
                <c:pt idx="976">
                  <c:v>-1.3275272727272607E-5</c:v>
                </c:pt>
                <c:pt idx="977">
                  <c:v>-1.3057090909090931E-5</c:v>
                </c:pt>
                <c:pt idx="978">
                  <c:v>-1.1882181818181773E-5</c:v>
                </c:pt>
                <c:pt idx="979">
                  <c:v>-1.0303181818181793E-5</c:v>
                </c:pt>
                <c:pt idx="980">
                  <c:v>-9.8464545454544851E-6</c:v>
                </c:pt>
                <c:pt idx="981">
                  <c:v>-1.0014090909090832E-5</c:v>
                </c:pt>
                <c:pt idx="982">
                  <c:v>-1.0993454545454493E-5</c:v>
                </c:pt>
                <c:pt idx="983">
                  <c:v>-1.0464818181818154E-5</c:v>
                </c:pt>
                <c:pt idx="984">
                  <c:v>-1.1094909090909064E-5</c:v>
                </c:pt>
                <c:pt idx="985">
                  <c:v>-1.1313363636363579E-5</c:v>
                </c:pt>
                <c:pt idx="986">
                  <c:v>-9.4111818181817348E-6</c:v>
                </c:pt>
                <c:pt idx="987">
                  <c:v>-9.051636363636257E-6</c:v>
                </c:pt>
                <c:pt idx="988">
                  <c:v>-9.6083636363636219E-6</c:v>
                </c:pt>
                <c:pt idx="989">
                  <c:v>-1.0330454545454571E-5</c:v>
                </c:pt>
                <c:pt idx="990">
                  <c:v>-1.0983363636363642E-5</c:v>
                </c:pt>
                <c:pt idx="991">
                  <c:v>-1.1463818181818163E-5</c:v>
                </c:pt>
                <c:pt idx="992">
                  <c:v>-1.0619181818181836E-5</c:v>
                </c:pt>
                <c:pt idx="993">
                  <c:v>-9.0820909090909025E-6</c:v>
                </c:pt>
                <c:pt idx="994">
                  <c:v>-9.0838181818182024E-6</c:v>
                </c:pt>
                <c:pt idx="995">
                  <c:v>-9.4459090909090665E-6</c:v>
                </c:pt>
                <c:pt idx="996">
                  <c:v>-9.8555454545454831E-6</c:v>
                </c:pt>
                <c:pt idx="997">
                  <c:v>-1.0971545454545437E-5</c:v>
                </c:pt>
                <c:pt idx="998">
                  <c:v>-1.1476181818181777E-5</c:v>
                </c:pt>
                <c:pt idx="999">
                  <c:v>-1.091945454545452E-5</c:v>
                </c:pt>
                <c:pt idx="1000">
                  <c:v>-9.6128181818181833E-6</c:v>
                </c:pt>
                <c:pt idx="1001">
                  <c:v>-8.8619999999998891E-6</c:v>
                </c:pt>
                <c:pt idx="1002">
                  <c:v>-7.8705454545453996E-6</c:v>
                </c:pt>
                <c:pt idx="1003">
                  <c:v>-8.2358181818181862E-6</c:v>
                </c:pt>
                <c:pt idx="1004">
                  <c:v>-9.0102727272727283E-6</c:v>
                </c:pt>
                <c:pt idx="1005">
                  <c:v>-8.8389999999999606E-6</c:v>
                </c:pt>
                <c:pt idx="1006">
                  <c:v>-8.5490909090908587E-6</c:v>
                </c:pt>
                <c:pt idx="1007">
                  <c:v>-7.5049090909090795E-6</c:v>
                </c:pt>
                <c:pt idx="1008">
                  <c:v>-6.9980909090908866E-6</c:v>
                </c:pt>
                <c:pt idx="1009">
                  <c:v>-6.8305454545455045E-6</c:v>
                </c:pt>
                <c:pt idx="1010">
                  <c:v>-5.9733636363636881E-6</c:v>
                </c:pt>
                <c:pt idx="1011">
                  <c:v>-6.7504545454545269E-6</c:v>
                </c:pt>
                <c:pt idx="1012">
                  <c:v>-7.0912727272727082E-6</c:v>
                </c:pt>
                <c:pt idx="1013">
                  <c:v>-6.96772727272726E-6</c:v>
                </c:pt>
                <c:pt idx="1014">
                  <c:v>-6.845818181818147E-6</c:v>
                </c:pt>
                <c:pt idx="1015">
                  <c:v>-5.5312727272727028E-6</c:v>
                </c:pt>
                <c:pt idx="1016">
                  <c:v>-5.6284545454545333E-6</c:v>
                </c:pt>
                <c:pt idx="1017">
                  <c:v>-5.1691818181817846E-6</c:v>
                </c:pt>
                <c:pt idx="1018">
                  <c:v>-6.2146363636363653E-6</c:v>
                </c:pt>
                <c:pt idx="1019">
                  <c:v>-7.3642727272727783E-6</c:v>
                </c:pt>
                <c:pt idx="1020">
                  <c:v>-7.2188181818181652E-6</c:v>
                </c:pt>
                <c:pt idx="1021">
                  <c:v>-7.58772727272721E-6</c:v>
                </c:pt>
                <c:pt idx="1022">
                  <c:v>-7.0054545454545304E-6</c:v>
                </c:pt>
                <c:pt idx="1023">
                  <c:v>-6.83545454545451E-6</c:v>
                </c:pt>
                <c:pt idx="1024">
                  <c:v>-7.6389090909091293E-6</c:v>
                </c:pt>
                <c:pt idx="1025">
                  <c:v>-6.9808181818182126E-6</c:v>
                </c:pt>
                <c:pt idx="1026">
                  <c:v>-8.2456363636363057E-6</c:v>
                </c:pt>
                <c:pt idx="1027">
                  <c:v>-8.5819090909090693E-6</c:v>
                </c:pt>
                <c:pt idx="1028">
                  <c:v>-8.0942727272726171E-6</c:v>
                </c:pt>
                <c:pt idx="1029">
                  <c:v>-7.1473636363635789E-6</c:v>
                </c:pt>
                <c:pt idx="1030">
                  <c:v>-6.2169999999999847E-6</c:v>
                </c:pt>
                <c:pt idx="1031">
                  <c:v>-5.6856363636363844E-6</c:v>
                </c:pt>
                <c:pt idx="1032">
                  <c:v>-6.5858181818181189E-6</c:v>
                </c:pt>
                <c:pt idx="1033">
                  <c:v>-6.7327272727272462E-6</c:v>
                </c:pt>
                <c:pt idx="1034">
                  <c:v>-7.6291818181818119E-6</c:v>
                </c:pt>
                <c:pt idx="1035">
                  <c:v>-7.7740909090909076E-6</c:v>
                </c:pt>
                <c:pt idx="1036">
                  <c:v>-8.3589999999999381E-6</c:v>
                </c:pt>
                <c:pt idx="1037">
                  <c:v>-7.9753636363636055E-6</c:v>
                </c:pt>
                <c:pt idx="1038">
                  <c:v>-7.0316363636363814E-6</c:v>
                </c:pt>
                <c:pt idx="1039">
                  <c:v>-8.1468181818181943E-6</c:v>
                </c:pt>
                <c:pt idx="1040">
                  <c:v>-9.3549999999998994E-6</c:v>
                </c:pt>
                <c:pt idx="1041">
                  <c:v>-9.0872727272727481E-6</c:v>
                </c:pt>
                <c:pt idx="1042">
                  <c:v>-9.2084545454544685E-6</c:v>
                </c:pt>
                <c:pt idx="1043">
                  <c:v>-8.8211818181818235E-6</c:v>
                </c:pt>
                <c:pt idx="1044">
                  <c:v>-8.0604545454545534E-6</c:v>
                </c:pt>
                <c:pt idx="1045">
                  <c:v>-7.4805454545453847E-6</c:v>
                </c:pt>
                <c:pt idx="1046">
                  <c:v>-7.0209090909090482E-6</c:v>
                </c:pt>
                <c:pt idx="1047">
                  <c:v>-7.6731818181817999E-6</c:v>
                </c:pt>
                <c:pt idx="1048">
                  <c:v>-8.4636363636363772E-6</c:v>
                </c:pt>
                <c:pt idx="1049">
                  <c:v>-8.7073636363636385E-6</c:v>
                </c:pt>
                <c:pt idx="1050">
                  <c:v>-8.7558181818181337E-6</c:v>
                </c:pt>
                <c:pt idx="1051">
                  <c:v>-7.4250000000000314E-6</c:v>
                </c:pt>
                <c:pt idx="1052">
                  <c:v>-8.0063636363636058E-6</c:v>
                </c:pt>
                <c:pt idx="1053">
                  <c:v>-8.7033636363636297E-6</c:v>
                </c:pt>
                <c:pt idx="1054">
                  <c:v>-8.8969090909090959E-6</c:v>
                </c:pt>
                <c:pt idx="1055">
                  <c:v>-9.5109999999999704E-6</c:v>
                </c:pt>
                <c:pt idx="1056">
                  <c:v>-9.7755454545454161E-6</c:v>
                </c:pt>
                <c:pt idx="1057">
                  <c:v>-9.7269999999999562E-6</c:v>
                </c:pt>
                <c:pt idx="1058">
                  <c:v>-9.9664545454544772E-6</c:v>
                </c:pt>
                <c:pt idx="1059">
                  <c:v>-9.3449999999999046E-6</c:v>
                </c:pt>
                <c:pt idx="1060">
                  <c:v>-8.954454545454535E-6</c:v>
                </c:pt>
                <c:pt idx="1061">
                  <c:v>-8.6655454545453946E-6</c:v>
                </c:pt>
                <c:pt idx="1062">
                  <c:v>-1.0163999999999952E-5</c:v>
                </c:pt>
                <c:pt idx="1063">
                  <c:v>-9.8249999999999813E-6</c:v>
                </c:pt>
                <c:pt idx="1064">
                  <c:v>-9.2739999999998709E-6</c:v>
                </c:pt>
                <c:pt idx="1065">
                  <c:v>-8.9101818181816527E-6</c:v>
                </c:pt>
                <c:pt idx="1066">
                  <c:v>-9.276636363636276E-6</c:v>
                </c:pt>
                <c:pt idx="1067">
                  <c:v>-1.0396545454545328E-5</c:v>
                </c:pt>
                <c:pt idx="1068">
                  <c:v>-1.0808454545454507E-5</c:v>
                </c:pt>
                <c:pt idx="1069">
                  <c:v>-1.0686181818181806E-5</c:v>
                </c:pt>
                <c:pt idx="1070">
                  <c:v>-1.0686181818181806E-5</c:v>
                </c:pt>
                <c:pt idx="1071">
                  <c:v>-1.1003818181818238E-5</c:v>
                </c:pt>
                <c:pt idx="1072">
                  <c:v>-1.0471454545454568E-5</c:v>
                </c:pt>
                <c:pt idx="1073">
                  <c:v>-9.0956363636362993E-6</c:v>
                </c:pt>
                <c:pt idx="1074">
                  <c:v>-8.6102727272726644E-6</c:v>
                </c:pt>
                <c:pt idx="1075">
                  <c:v>-1.0457818181818098E-5</c:v>
                </c:pt>
                <c:pt idx="1076">
                  <c:v>-1.1061999999999997E-5</c:v>
                </c:pt>
                <c:pt idx="1077">
                  <c:v>-1.1446909090909077E-5</c:v>
                </c:pt>
                <c:pt idx="1078">
                  <c:v>-1.0013727272727244E-5</c:v>
                </c:pt>
                <c:pt idx="1079">
                  <c:v>-9.6018181818181185E-6</c:v>
                </c:pt>
                <c:pt idx="1080">
                  <c:v>-8.7359090909090546E-6</c:v>
                </c:pt>
                <c:pt idx="1081">
                  <c:v>-9.6911818181818067E-6</c:v>
                </c:pt>
                <c:pt idx="1082">
                  <c:v>-9.9590909090908333E-6</c:v>
                </c:pt>
                <c:pt idx="1083">
                  <c:v>-1.0419090909090812E-5</c:v>
                </c:pt>
                <c:pt idx="1084">
                  <c:v>-1.1388454545454532E-5</c:v>
                </c:pt>
                <c:pt idx="1085">
                  <c:v>-1.1044818181818179E-5</c:v>
                </c:pt>
                <c:pt idx="1086">
                  <c:v>-9.0029090909090844E-6</c:v>
                </c:pt>
                <c:pt idx="1087">
                  <c:v>-8.8343636363636324E-6</c:v>
                </c:pt>
                <c:pt idx="1088">
                  <c:v>-7.9603636363636946E-6</c:v>
                </c:pt>
                <c:pt idx="1089">
                  <c:v>-8.1051818181818256E-6</c:v>
                </c:pt>
                <c:pt idx="1090">
                  <c:v>-8.7091818181817948E-6</c:v>
                </c:pt>
                <c:pt idx="1091">
                  <c:v>-9.4579090909089844E-6</c:v>
                </c:pt>
                <c:pt idx="1092">
                  <c:v>-8.502545454545376E-6</c:v>
                </c:pt>
                <c:pt idx="1093">
                  <c:v>-8.6712727272727033E-6</c:v>
                </c:pt>
                <c:pt idx="1094">
                  <c:v>-7.4012727272727103E-6</c:v>
                </c:pt>
                <c:pt idx="1095">
                  <c:v>-7.5688181818180924E-6</c:v>
                </c:pt>
                <c:pt idx="1096">
                  <c:v>-8.4949090909090547E-6</c:v>
                </c:pt>
                <c:pt idx="1097">
                  <c:v>-9.767999999999897E-6</c:v>
                </c:pt>
                <c:pt idx="1098">
                  <c:v>-1.0296272727272702E-5</c:v>
                </c:pt>
                <c:pt idx="1099">
                  <c:v>-1.0444090909090989E-5</c:v>
                </c:pt>
                <c:pt idx="1100">
                  <c:v>-9.9098181818181976E-6</c:v>
                </c:pt>
                <c:pt idx="1101">
                  <c:v>-9.1590909090908681E-6</c:v>
                </c:pt>
                <c:pt idx="1102">
                  <c:v>-7.9941818181818126E-6</c:v>
                </c:pt>
                <c:pt idx="1103">
                  <c:v>-7.9687272727272458E-6</c:v>
                </c:pt>
                <c:pt idx="1104">
                  <c:v>-8.9699090909090527E-6</c:v>
                </c:pt>
                <c:pt idx="1105">
                  <c:v>-9.7310909090908755E-6</c:v>
                </c:pt>
                <c:pt idx="1106">
                  <c:v>-9.3705454545454361E-6</c:v>
                </c:pt>
                <c:pt idx="1107">
                  <c:v>-9.249363636363553E-6</c:v>
                </c:pt>
                <c:pt idx="1108">
                  <c:v>-8.2183636363635827E-6</c:v>
                </c:pt>
                <c:pt idx="1109">
                  <c:v>-7.8844545454544927E-6</c:v>
                </c:pt>
                <c:pt idx="1110">
                  <c:v>-8.2003636363635704E-6</c:v>
                </c:pt>
                <c:pt idx="1111">
                  <c:v>-9.5482727272726341E-6</c:v>
                </c:pt>
                <c:pt idx="1112">
                  <c:v>-1.0082181818181783E-5</c:v>
                </c:pt>
                <c:pt idx="1113">
                  <c:v>-1.1077909090909067E-5</c:v>
                </c:pt>
                <c:pt idx="1114">
                  <c:v>-1.1029454545454518E-5</c:v>
                </c:pt>
                <c:pt idx="1115">
                  <c:v>-1.0030545454545311E-5</c:v>
                </c:pt>
                <c:pt idx="1116">
                  <c:v>-9.4436363636363034E-6</c:v>
                </c:pt>
                <c:pt idx="1117">
                  <c:v>-8.9849090909089636E-6</c:v>
                </c:pt>
                <c:pt idx="1118">
                  <c:v>-9.2260909090908388E-6</c:v>
                </c:pt>
                <c:pt idx="1119">
                  <c:v>-9.1296363636364009E-6</c:v>
                </c:pt>
                <c:pt idx="1120">
                  <c:v>-8.6691818181818155E-6</c:v>
                </c:pt>
                <c:pt idx="1121">
                  <c:v>-8.9116363636363837E-6</c:v>
                </c:pt>
                <c:pt idx="1122">
                  <c:v>-7.7342727272726951E-6</c:v>
                </c:pt>
                <c:pt idx="1123">
                  <c:v>-8.0485454545454376E-6</c:v>
                </c:pt>
                <c:pt idx="1124">
                  <c:v>-7.4441818181818263E-6</c:v>
                </c:pt>
                <c:pt idx="1125">
                  <c:v>-6.8137272727272205E-6</c:v>
                </c:pt>
                <c:pt idx="1126">
                  <c:v>-7.3182727272725961E-6</c:v>
                </c:pt>
                <c:pt idx="1127">
                  <c:v>-8.2937272727272131E-6</c:v>
                </c:pt>
                <c:pt idx="1128">
                  <c:v>-7.9991818181817829E-6</c:v>
                </c:pt>
                <c:pt idx="1129">
                  <c:v>-8.2404545454545144E-6</c:v>
                </c:pt>
                <c:pt idx="1130">
                  <c:v>-7.9970909090908409E-6</c:v>
                </c:pt>
                <c:pt idx="1131">
                  <c:v>-7.6315454545454312E-6</c:v>
                </c:pt>
                <c:pt idx="1132">
                  <c:v>-7.4861818181818913E-6</c:v>
                </c:pt>
                <c:pt idx="1133">
                  <c:v>-8.164181818181833E-6</c:v>
                </c:pt>
                <c:pt idx="1134">
                  <c:v>-7.8737272727272679E-6</c:v>
                </c:pt>
                <c:pt idx="1135">
                  <c:v>-9.1016363636363938E-6</c:v>
                </c:pt>
                <c:pt idx="1136">
                  <c:v>-9.5888181818181307E-6</c:v>
                </c:pt>
                <c:pt idx="1137">
                  <c:v>-9.1073636363636482E-6</c:v>
                </c:pt>
                <c:pt idx="1138">
                  <c:v>-8.5964545454544818E-6</c:v>
                </c:pt>
                <c:pt idx="1139">
                  <c:v>-8.1548181818182118E-6</c:v>
                </c:pt>
                <c:pt idx="1140">
                  <c:v>-7.7202727272727457E-6</c:v>
                </c:pt>
                <c:pt idx="1141">
                  <c:v>-9.1838181818182049E-6</c:v>
                </c:pt>
                <c:pt idx="1142">
                  <c:v>-9.9859999999999684E-6</c:v>
                </c:pt>
                <c:pt idx="1143">
                  <c:v>-1.003481818181816E-5</c:v>
                </c:pt>
                <c:pt idx="1144">
                  <c:v>-9.7690000000000212E-6</c:v>
                </c:pt>
                <c:pt idx="1145">
                  <c:v>-9.9870909090908405E-6</c:v>
                </c:pt>
                <c:pt idx="1146">
                  <c:v>-8.5642727272727532E-6</c:v>
                </c:pt>
                <c:pt idx="1147">
                  <c:v>-9.0221818181817899E-6</c:v>
                </c:pt>
                <c:pt idx="1148">
                  <c:v>-1.0240272727272688E-5</c:v>
                </c:pt>
                <c:pt idx="1149">
                  <c:v>-1.1805545454545449E-5</c:v>
                </c:pt>
                <c:pt idx="1150">
                  <c:v>-1.237118181818172E-5</c:v>
                </c:pt>
                <c:pt idx="1151">
                  <c:v>-1.2178636363636324E-5</c:v>
                </c:pt>
                <c:pt idx="1152">
                  <c:v>-1.0421090909090843E-5</c:v>
                </c:pt>
                <c:pt idx="1153">
                  <c:v>-1.0754181818181739E-5</c:v>
                </c:pt>
                <c:pt idx="1154">
                  <c:v>-1.1042181818181828E-5</c:v>
                </c:pt>
                <c:pt idx="1155">
                  <c:v>-1.164309090909084E-5</c:v>
                </c:pt>
                <c:pt idx="1156">
                  <c:v>-1.1304727272727242E-5</c:v>
                </c:pt>
                <c:pt idx="1157">
                  <c:v>-1.2152454545454527E-5</c:v>
                </c:pt>
                <c:pt idx="1158">
                  <c:v>-1.1426636363636355E-5</c:v>
                </c:pt>
                <c:pt idx="1159">
                  <c:v>-1.0135272727272661E-5</c:v>
                </c:pt>
                <c:pt idx="1160">
                  <c:v>-9.1295454545454362E-6</c:v>
                </c:pt>
                <c:pt idx="1161">
                  <c:v>-9.1290909090908836E-6</c:v>
                </c:pt>
                <c:pt idx="1162">
                  <c:v>-1.0442090909090903E-5</c:v>
                </c:pt>
                <c:pt idx="1163">
                  <c:v>-1.1222727272727307E-5</c:v>
                </c:pt>
                <c:pt idx="1164">
                  <c:v>-1.0258545454545432E-5</c:v>
                </c:pt>
                <c:pt idx="1165">
                  <c:v>-9.4099090909090417E-6</c:v>
                </c:pt>
                <c:pt idx="1166">
                  <c:v>-8.9300909090908403E-6</c:v>
                </c:pt>
                <c:pt idx="1167">
                  <c:v>-8.8575454545454361E-6</c:v>
                </c:pt>
                <c:pt idx="1168">
                  <c:v>-8.4479090909090194E-6</c:v>
                </c:pt>
                <c:pt idx="1169">
                  <c:v>-8.3989999999999716E-6</c:v>
                </c:pt>
                <c:pt idx="1170">
                  <c:v>-8.737363636363623E-6</c:v>
                </c:pt>
                <c:pt idx="1171">
                  <c:v>-8.5918181818181536E-6</c:v>
                </c:pt>
                <c:pt idx="1172">
                  <c:v>-8.3716363636362839E-6</c:v>
                </c:pt>
                <c:pt idx="1173">
                  <c:v>-7.0820909090908539E-6</c:v>
                </c:pt>
                <c:pt idx="1174">
                  <c:v>-6.4249090909090424E-6</c:v>
                </c:pt>
                <c:pt idx="1175">
                  <c:v>-6.0321818181818202E-6</c:v>
                </c:pt>
                <c:pt idx="1176">
                  <c:v>-7.0968181818181959E-6</c:v>
                </c:pt>
                <c:pt idx="1177">
                  <c:v>-7.3593636363636643E-6</c:v>
                </c:pt>
                <c:pt idx="1178">
                  <c:v>-7.2388181818182091E-6</c:v>
                </c:pt>
                <c:pt idx="1179">
                  <c:v>-7.5775454545453941E-6</c:v>
                </c:pt>
                <c:pt idx="1180">
                  <c:v>-7.4560909090908879E-6</c:v>
                </c:pt>
                <c:pt idx="1181">
                  <c:v>-7.3103636363635975E-6</c:v>
                </c:pt>
                <c:pt idx="1182">
                  <c:v>-8.388909090909012E-6</c:v>
                </c:pt>
                <c:pt idx="1183">
                  <c:v>-9.406818181818084E-6</c:v>
                </c:pt>
                <c:pt idx="1184">
                  <c:v>-8.8961818181818118E-6</c:v>
                </c:pt>
                <c:pt idx="1185">
                  <c:v>-1.0453363636363645E-5</c:v>
                </c:pt>
                <c:pt idx="1186">
                  <c:v>-1.1763545454545438E-5</c:v>
                </c:pt>
                <c:pt idx="1187">
                  <c:v>-1.0919181818181843E-5</c:v>
                </c:pt>
                <c:pt idx="1188">
                  <c:v>-9.6606363636363591E-6</c:v>
                </c:pt>
                <c:pt idx="1189">
                  <c:v>-9.5876363636363481E-6</c:v>
                </c:pt>
                <c:pt idx="1190">
                  <c:v>-9.8260909090908534E-6</c:v>
                </c:pt>
                <c:pt idx="1191">
                  <c:v>-1.0504545454545402E-5</c:v>
                </c:pt>
                <c:pt idx="1192">
                  <c:v>-9.728363636363614E-6</c:v>
                </c:pt>
                <c:pt idx="1193">
                  <c:v>-8.0403636363634906E-6</c:v>
                </c:pt>
                <c:pt idx="1194">
                  <c:v>-8.0887272727272379E-6</c:v>
                </c:pt>
                <c:pt idx="1195">
                  <c:v>-7.9173636363636139E-6</c:v>
                </c:pt>
                <c:pt idx="1196">
                  <c:v>-6.821727272727238E-6</c:v>
                </c:pt>
                <c:pt idx="1197">
                  <c:v>-5.904454545454488E-6</c:v>
                </c:pt>
                <c:pt idx="1198">
                  <c:v>-6.4842727272726918E-6</c:v>
                </c:pt>
                <c:pt idx="1199">
                  <c:v>-6.9468181818182193E-6</c:v>
                </c:pt>
                <c:pt idx="1200">
                  <c:v>-6.5805454545454713E-6</c:v>
                </c:pt>
                <c:pt idx="1201">
                  <c:v>-5.6873636363636844E-6</c:v>
                </c:pt>
                <c:pt idx="1202">
                  <c:v>-4.7646363636363572E-6</c:v>
                </c:pt>
                <c:pt idx="1203">
                  <c:v>-4.6913636363635604E-6</c:v>
                </c:pt>
                <c:pt idx="1204">
                  <c:v>-5.9473636363635497E-6</c:v>
                </c:pt>
                <c:pt idx="1205">
                  <c:v>-5.9710909090908166E-6</c:v>
                </c:pt>
                <c:pt idx="1206">
                  <c:v>-6.4107272727272719E-6</c:v>
                </c:pt>
                <c:pt idx="1207">
                  <c:v>-6.5068181818181219E-6</c:v>
                </c:pt>
                <c:pt idx="1208">
                  <c:v>-7.0405454545453957E-6</c:v>
                </c:pt>
                <c:pt idx="1209">
                  <c:v>-6.338999999999954E-6</c:v>
                </c:pt>
                <c:pt idx="1210">
                  <c:v>-6.3877272727272351E-6</c:v>
                </c:pt>
                <c:pt idx="1211">
                  <c:v>-6.5348181818181291E-6</c:v>
                </c:pt>
                <c:pt idx="1212">
                  <c:v>-7.5684545454545045E-6</c:v>
                </c:pt>
                <c:pt idx="1213">
                  <c:v>-8.9198181818181139E-6</c:v>
                </c:pt>
                <c:pt idx="1214">
                  <c:v>-9.8167272727272322E-6</c:v>
                </c:pt>
                <c:pt idx="1215">
                  <c:v>-8.4877272727272319E-6</c:v>
                </c:pt>
                <c:pt idx="1216">
                  <c:v>-7.763818181818127E-6</c:v>
                </c:pt>
                <c:pt idx="1217">
                  <c:v>-8.0542727272726921E-6</c:v>
                </c:pt>
                <c:pt idx="1218">
                  <c:v>-7.9339999999999684E-6</c:v>
                </c:pt>
                <c:pt idx="1219">
                  <c:v>-7.884636363636368E-6</c:v>
                </c:pt>
                <c:pt idx="1220">
                  <c:v>-7.9575454545454684E-6</c:v>
                </c:pt>
                <c:pt idx="1221">
                  <c:v>-7.836272727272729E-6</c:v>
                </c:pt>
                <c:pt idx="1222">
                  <c:v>-7.958000000000021E-6</c:v>
                </c:pt>
                <c:pt idx="1223">
                  <c:v>-6.5327272727272413E-6</c:v>
                </c:pt>
                <c:pt idx="1224">
                  <c:v>-6.0811818181817244E-6</c:v>
                </c:pt>
                <c:pt idx="1225">
                  <c:v>-5.3565454545453353E-6</c:v>
                </c:pt>
                <c:pt idx="1226">
                  <c:v>-6.0860909090908926E-6</c:v>
                </c:pt>
                <c:pt idx="1227">
                  <c:v>-7.0934545454545066E-6</c:v>
                </c:pt>
                <c:pt idx="1228">
                  <c:v>-6.778090909090892E-6</c:v>
                </c:pt>
                <c:pt idx="1229">
                  <c:v>-7.1645454545454508E-6</c:v>
                </c:pt>
                <c:pt idx="1230">
                  <c:v>-6.2651818181818568E-6</c:v>
                </c:pt>
                <c:pt idx="1231">
                  <c:v>-6.337909090909082E-6</c:v>
                </c:pt>
                <c:pt idx="1232">
                  <c:v>-7.1343636363635911E-6</c:v>
                </c:pt>
                <c:pt idx="1233">
                  <c:v>-7.4248181818180477E-6</c:v>
                </c:pt>
                <c:pt idx="1234">
                  <c:v>-8.1076363636363013E-6</c:v>
                </c:pt>
                <c:pt idx="1235">
                  <c:v>-8.1799999999999386E-6</c:v>
                </c:pt>
                <c:pt idx="1236">
                  <c:v>-8.3972727272726717E-6</c:v>
                </c:pt>
                <c:pt idx="1237">
                  <c:v>-7.717454545454628E-6</c:v>
                </c:pt>
                <c:pt idx="1238">
                  <c:v>-6.5649090909091325E-6</c:v>
                </c:pt>
                <c:pt idx="1239">
                  <c:v>-6.4680909090908899E-6</c:v>
                </c:pt>
                <c:pt idx="1240">
                  <c:v>-6.3947272727272369E-6</c:v>
                </c:pt>
                <c:pt idx="1241">
                  <c:v>-7.5840909090909518E-6</c:v>
                </c:pt>
                <c:pt idx="1242">
                  <c:v>-7.5352727272727602E-6</c:v>
                </c:pt>
                <c:pt idx="1243">
                  <c:v>-6.6659090909090965E-6</c:v>
                </c:pt>
                <c:pt idx="1244">
                  <c:v>-6.2779090909090588E-6</c:v>
                </c:pt>
                <c:pt idx="1245">
                  <c:v>-5.3783636363636438E-6</c:v>
                </c:pt>
                <c:pt idx="1246">
                  <c:v>-4.7483636363635905E-6</c:v>
                </c:pt>
                <c:pt idx="1247">
                  <c:v>-4.3588181818181825E-6</c:v>
                </c:pt>
                <c:pt idx="1248">
                  <c:v>-5.2316363636363376E-6</c:v>
                </c:pt>
                <c:pt idx="1249">
                  <c:v>-5.594999999999949E-6</c:v>
                </c:pt>
                <c:pt idx="1250">
                  <c:v>-5.5458181818181154E-6</c:v>
                </c:pt>
                <c:pt idx="1251">
                  <c:v>-5.1364545454545387E-6</c:v>
                </c:pt>
                <c:pt idx="1252">
                  <c:v>-4.2890909090908418E-6</c:v>
                </c:pt>
                <c:pt idx="1253">
                  <c:v>-3.3599999999999407E-6</c:v>
                </c:pt>
                <c:pt idx="1254">
                  <c:v>-4.4429090909090603E-6</c:v>
                </c:pt>
                <c:pt idx="1255">
                  <c:v>-5.7394545454544379E-6</c:v>
                </c:pt>
                <c:pt idx="1256">
                  <c:v>-7.2163636363635269E-6</c:v>
                </c:pt>
                <c:pt idx="1257">
                  <c:v>-7.5315454545454288E-6</c:v>
                </c:pt>
                <c:pt idx="1258">
                  <c:v>-7.5075454545454846E-6</c:v>
                </c:pt>
                <c:pt idx="1259">
                  <c:v>-6.5850000000000327E-6</c:v>
                </c:pt>
                <c:pt idx="1260">
                  <c:v>-6.3181818181817155E-6</c:v>
                </c:pt>
                <c:pt idx="1261">
                  <c:v>-5.9253636363636912E-6</c:v>
                </c:pt>
                <c:pt idx="1262">
                  <c:v>-6.1419090909090859E-6</c:v>
                </c:pt>
                <c:pt idx="1263">
                  <c:v>-7.0349999999999623E-6</c:v>
                </c:pt>
                <c:pt idx="1264">
                  <c:v>-7.9651818181818439E-6</c:v>
                </c:pt>
                <c:pt idx="1265">
                  <c:v>-7.0764545454545099E-6</c:v>
                </c:pt>
                <c:pt idx="1266">
                  <c:v>-5.4635454545455021E-6</c:v>
                </c:pt>
                <c:pt idx="1267">
                  <c:v>-3.6860909090908884E-6</c:v>
                </c:pt>
                <c:pt idx="1268">
                  <c:v>-3.7828181818181121E-6</c:v>
                </c:pt>
                <c:pt idx="1269">
                  <c:v>-4.1239090909090791E-6</c:v>
                </c:pt>
                <c:pt idx="1270">
                  <c:v>-3.9040909090908515E-6</c:v>
                </c:pt>
                <c:pt idx="1271">
                  <c:v>-4.1222727272726355E-6</c:v>
                </c:pt>
                <c:pt idx="1272">
                  <c:v>-4.3193636363635579E-6</c:v>
                </c:pt>
                <c:pt idx="1273">
                  <c:v>-3.6400909090908689E-6</c:v>
                </c:pt>
                <c:pt idx="1274">
                  <c:v>-2.3549090909090898E-6</c:v>
                </c:pt>
                <c:pt idx="1275">
                  <c:v>-2.1832727272727342E-6</c:v>
                </c:pt>
                <c:pt idx="1276">
                  <c:v>-3.0510000000000086E-6</c:v>
                </c:pt>
                <c:pt idx="1277">
                  <c:v>-4.738000000000062E-6</c:v>
                </c:pt>
                <c:pt idx="1278">
                  <c:v>-5.1601818181818597E-6</c:v>
                </c:pt>
                <c:pt idx="1279">
                  <c:v>-4.5047272727272939E-6</c:v>
                </c:pt>
                <c:pt idx="1280">
                  <c:v>-4.162363636363688E-6</c:v>
                </c:pt>
                <c:pt idx="1281">
                  <c:v>-4.7489999999999642E-6</c:v>
                </c:pt>
                <c:pt idx="1282">
                  <c:v>-5.2782727272726766E-6</c:v>
                </c:pt>
                <c:pt idx="1283">
                  <c:v>-5.2302727272726798E-6</c:v>
                </c:pt>
                <c:pt idx="1284">
                  <c:v>-5.5712727272726821E-6</c:v>
                </c:pt>
                <c:pt idx="1285">
                  <c:v>-6.424363636363525E-6</c:v>
                </c:pt>
                <c:pt idx="1286">
                  <c:v>-7.102727272727163E-6</c:v>
                </c:pt>
                <c:pt idx="1287">
                  <c:v>-5.1294545454545369E-6</c:v>
                </c:pt>
                <c:pt idx="1288">
                  <c:v>-3.7097272727272448E-6</c:v>
                </c:pt>
                <c:pt idx="1289">
                  <c:v>-4.5829999999999526E-6</c:v>
                </c:pt>
                <c:pt idx="1290">
                  <c:v>-5.8373636363635525E-6</c:v>
                </c:pt>
                <c:pt idx="1291">
                  <c:v>-6.2769999999999536E-6</c:v>
                </c:pt>
                <c:pt idx="1292">
                  <c:v>-6.5917272727272487E-6</c:v>
                </c:pt>
                <c:pt idx="1293">
                  <c:v>-6.4490000000000055E-6</c:v>
                </c:pt>
                <c:pt idx="1294">
                  <c:v>-6.3510909090908909E-6</c:v>
                </c:pt>
                <c:pt idx="1295">
                  <c:v>-5.7405454545454726E-6</c:v>
                </c:pt>
                <c:pt idx="1296">
                  <c:v>-5.0601818181818031E-6</c:v>
                </c:pt>
                <c:pt idx="1297">
                  <c:v>-5.562090909090882E-6</c:v>
                </c:pt>
                <c:pt idx="1298">
                  <c:v>-7.0297272727272604E-6</c:v>
                </c:pt>
                <c:pt idx="1299">
                  <c:v>-7.2487272727272392E-6</c:v>
                </c:pt>
                <c:pt idx="1300">
                  <c:v>-7.0084545454545235E-6</c:v>
                </c:pt>
                <c:pt idx="1301">
                  <c:v>-5.4596363636363497E-6</c:v>
                </c:pt>
                <c:pt idx="1302">
                  <c:v>-5.3623636363637171E-6</c:v>
                </c:pt>
                <c:pt idx="1303">
                  <c:v>-5.8680909090909296E-6</c:v>
                </c:pt>
                <c:pt idx="1304">
                  <c:v>-5.4091818181817687E-6</c:v>
                </c:pt>
                <c:pt idx="1305">
                  <c:v>-6.333181818181789E-6</c:v>
                </c:pt>
                <c:pt idx="1306">
                  <c:v>-6.5548181818181729E-6</c:v>
                </c:pt>
                <c:pt idx="1307">
                  <c:v>-5.9869999999999412E-6</c:v>
                </c:pt>
                <c:pt idx="1308">
                  <c:v>-3.9932727272726644E-6</c:v>
                </c:pt>
                <c:pt idx="1309">
                  <c:v>-3.776818181818126E-6</c:v>
                </c:pt>
                <c:pt idx="1310">
                  <c:v>-3.1178181818181583E-6</c:v>
                </c:pt>
                <c:pt idx="1311">
                  <c:v>-4.0023636363636624E-6</c:v>
                </c:pt>
                <c:pt idx="1312">
                  <c:v>-5.1921818181818215E-6</c:v>
                </c:pt>
                <c:pt idx="1313">
                  <c:v>-4.7517272727272256E-6</c:v>
                </c:pt>
                <c:pt idx="1314">
                  <c:v>-3.5894545454545211E-6</c:v>
                </c:pt>
                <c:pt idx="1315">
                  <c:v>-3.3219090909090824E-6</c:v>
                </c:pt>
                <c:pt idx="1316">
                  <c:v>-3.0806363636364052E-6</c:v>
                </c:pt>
                <c:pt idx="1317">
                  <c:v>-4.1211818181818177E-6</c:v>
                </c:pt>
                <c:pt idx="1318">
                  <c:v>-6.5175454545455093E-6</c:v>
                </c:pt>
                <c:pt idx="1319">
                  <c:v>-7.8410909090908783E-6</c:v>
                </c:pt>
                <c:pt idx="1320">
                  <c:v>-7.8896363636362299E-6</c:v>
                </c:pt>
                <c:pt idx="1321">
                  <c:v>-8.7181818181817196E-6</c:v>
                </c:pt>
                <c:pt idx="1322">
                  <c:v>-8.3395454545454116E-6</c:v>
                </c:pt>
                <c:pt idx="1323">
                  <c:v>-6.9007272727272893E-6</c:v>
                </c:pt>
                <c:pt idx="1324">
                  <c:v>-6.9768181818180954E-6</c:v>
                </c:pt>
                <c:pt idx="1325">
                  <c:v>-7.7782727272727916E-6</c:v>
                </c:pt>
                <c:pt idx="1326">
                  <c:v>-8.3355454545455112E-6</c:v>
                </c:pt>
                <c:pt idx="1327">
                  <c:v>-7.8731818181817506E-6</c:v>
                </c:pt>
                <c:pt idx="1328">
                  <c:v>-7.4642727272726723E-6</c:v>
                </c:pt>
                <c:pt idx="1329">
                  <c:v>-5.3168181818180876E-6</c:v>
                </c:pt>
                <c:pt idx="1330">
                  <c:v>-4.3677272727271426E-6</c:v>
                </c:pt>
                <c:pt idx="1331">
                  <c:v>-4.7294545454544729E-6</c:v>
                </c:pt>
                <c:pt idx="1332">
                  <c:v>-4.8989999999999949E-6</c:v>
                </c:pt>
                <c:pt idx="1333">
                  <c:v>-4.2707272727272958E-6</c:v>
                </c:pt>
                <c:pt idx="1334">
                  <c:v>-4.9598181818181044E-6</c:v>
                </c:pt>
                <c:pt idx="1335">
                  <c:v>-4.9575454545453955E-6</c:v>
                </c:pt>
                <c:pt idx="1336">
                  <c:v>-4.2296363636362818E-6</c:v>
                </c:pt>
                <c:pt idx="1337">
                  <c:v>-4.0856363636363456E-6</c:v>
                </c:pt>
                <c:pt idx="1338">
                  <c:v>-4.3050909090908769E-6</c:v>
                </c:pt>
                <c:pt idx="1339">
                  <c:v>-4.9996363636363168E-6</c:v>
                </c:pt>
                <c:pt idx="1340">
                  <c:v>-6.8816363636362964E-6</c:v>
                </c:pt>
                <c:pt idx="1341">
                  <c:v>-7.7093636363636457E-6</c:v>
                </c:pt>
                <c:pt idx="1342">
                  <c:v>-7.2747272727273233E-6</c:v>
                </c:pt>
                <c:pt idx="1343">
                  <c:v>-6.5710909090909396E-6</c:v>
                </c:pt>
                <c:pt idx="1344">
                  <c:v>-6.2053636363637089E-6</c:v>
                </c:pt>
                <c:pt idx="1345">
                  <c:v>-6.0829999999999348E-6</c:v>
                </c:pt>
                <c:pt idx="1346">
                  <c:v>-6.8372727272726663E-6</c:v>
                </c:pt>
                <c:pt idx="1347">
                  <c:v>-7.6859090909091104E-6</c:v>
                </c:pt>
                <c:pt idx="1348">
                  <c:v>-8.4287272727271703E-6</c:v>
                </c:pt>
                <c:pt idx="1349">
                  <c:v>-8.3315454545454483E-6</c:v>
                </c:pt>
                <c:pt idx="1350">
                  <c:v>-8.1426363636363645E-6</c:v>
                </c:pt>
                <c:pt idx="1351">
                  <c:v>-6.8228181818181643E-6</c:v>
                </c:pt>
                <c:pt idx="1352">
                  <c:v>-5.6496363636363055E-6</c:v>
                </c:pt>
                <c:pt idx="1353">
                  <c:v>-5.9872727272727811E-6</c:v>
                </c:pt>
                <c:pt idx="1354">
                  <c:v>-6.7870000000000148E-6</c:v>
                </c:pt>
                <c:pt idx="1355">
                  <c:v>-7.5166363636364284E-6</c:v>
                </c:pt>
                <c:pt idx="1356">
                  <c:v>-8.4381818181817562E-6</c:v>
                </c:pt>
                <c:pt idx="1357">
                  <c:v>-8.3171818181818026E-6</c:v>
                </c:pt>
                <c:pt idx="1358">
                  <c:v>-7.8096363636363255E-6</c:v>
                </c:pt>
                <c:pt idx="1359">
                  <c:v>-8.2152727272727334E-6</c:v>
                </c:pt>
                <c:pt idx="1360">
                  <c:v>-8.8213636363635361E-6</c:v>
                </c:pt>
                <c:pt idx="1361">
                  <c:v>-8.5090909090908794E-6</c:v>
                </c:pt>
                <c:pt idx="1362">
                  <c:v>-9.4279999999999646E-6</c:v>
                </c:pt>
                <c:pt idx="1363">
                  <c:v>-1.132090909090899E-5</c:v>
                </c:pt>
                <c:pt idx="1364">
                  <c:v>-1.1609272727272613E-5</c:v>
                </c:pt>
                <c:pt idx="1365">
                  <c:v>-1.1610272727272737E-5</c:v>
                </c:pt>
                <c:pt idx="1366">
                  <c:v>-1.0880636363636324E-5</c:v>
                </c:pt>
                <c:pt idx="1367">
                  <c:v>-1.138209090909085E-5</c:v>
                </c:pt>
                <c:pt idx="1368">
                  <c:v>-1.171772727272724E-5</c:v>
                </c:pt>
                <c:pt idx="1369">
                  <c:v>-1.1620181818181822E-5</c:v>
                </c:pt>
                <c:pt idx="1370">
                  <c:v>-1.0736454545454566E-5</c:v>
                </c:pt>
                <c:pt idx="1371">
                  <c:v>-1.054263636363626E-5</c:v>
                </c:pt>
                <c:pt idx="1372">
                  <c:v>-1.0300727272727263E-5</c:v>
                </c:pt>
                <c:pt idx="1373">
                  <c:v>-9.2362727272726547E-6</c:v>
                </c:pt>
                <c:pt idx="1374">
                  <c:v>-8.1769090909090893E-6</c:v>
                </c:pt>
                <c:pt idx="1375">
                  <c:v>-8.1501818181817752E-6</c:v>
                </c:pt>
                <c:pt idx="1376">
                  <c:v>-8.6047272727272309E-6</c:v>
                </c:pt>
                <c:pt idx="1377">
                  <c:v>-9.0928181818181273E-6</c:v>
                </c:pt>
                <c:pt idx="1378">
                  <c:v>-8.4221818181817753E-6</c:v>
                </c:pt>
                <c:pt idx="1379">
                  <c:v>-8.1109090909090801E-6</c:v>
                </c:pt>
                <c:pt idx="1380">
                  <c:v>-7.6949090909091437E-6</c:v>
                </c:pt>
                <c:pt idx="1381">
                  <c:v>-7.6226363636362543E-6</c:v>
                </c:pt>
                <c:pt idx="1382">
                  <c:v>-7.7438181818180831E-6</c:v>
                </c:pt>
                <c:pt idx="1383">
                  <c:v>-7.4769090909090723E-6</c:v>
                </c:pt>
                <c:pt idx="1384">
                  <c:v>-7.8414545454545746E-6</c:v>
                </c:pt>
                <c:pt idx="1385">
                  <c:v>-8.3020909090908727E-6</c:v>
                </c:pt>
                <c:pt idx="1386">
                  <c:v>-7.7031818181817844E-6</c:v>
                </c:pt>
                <c:pt idx="1387">
                  <c:v>-6.3486363636363068E-6</c:v>
                </c:pt>
                <c:pt idx="1388">
                  <c:v>-6.4696363636363146E-6</c:v>
                </c:pt>
                <c:pt idx="1389">
                  <c:v>-6.7815454545454377E-6</c:v>
                </c:pt>
                <c:pt idx="1390">
                  <c:v>-7.9273636363636087E-6</c:v>
                </c:pt>
                <c:pt idx="1391">
                  <c:v>-8.4896363636364071E-6</c:v>
                </c:pt>
                <c:pt idx="1392">
                  <c:v>-8.3209999999999361E-6</c:v>
                </c:pt>
                <c:pt idx="1393">
                  <c:v>-8.3936363636363592E-6</c:v>
                </c:pt>
                <c:pt idx="1394">
                  <c:v>-8.8308181818181762E-6</c:v>
                </c:pt>
                <c:pt idx="1395">
                  <c:v>-8.5390909090908638E-6</c:v>
                </c:pt>
                <c:pt idx="1396">
                  <c:v>-8.7819999999999847E-6</c:v>
                </c:pt>
                <c:pt idx="1397">
                  <c:v>-8.7577272727272005E-6</c:v>
                </c:pt>
                <c:pt idx="1398">
                  <c:v>-9.8982727272726697E-6</c:v>
                </c:pt>
                <c:pt idx="1399">
                  <c:v>-1.0162727272727205E-5</c:v>
                </c:pt>
                <c:pt idx="1400">
                  <c:v>-1.0258363636363611E-5</c:v>
                </c:pt>
                <c:pt idx="1401">
                  <c:v>-8.8454545454544993E-6</c:v>
                </c:pt>
                <c:pt idx="1402">
                  <c:v>-8.3062727272727025E-6</c:v>
                </c:pt>
                <c:pt idx="1403">
                  <c:v>-8.1614545454544631E-6</c:v>
                </c:pt>
                <c:pt idx="1404">
                  <c:v>-8.3286363636363115E-6</c:v>
                </c:pt>
                <c:pt idx="1405">
                  <c:v>-8.5425454545454095E-6</c:v>
                </c:pt>
                <c:pt idx="1406">
                  <c:v>-9.4611818181817632E-6</c:v>
                </c:pt>
                <c:pt idx="1407">
                  <c:v>-8.6610909090908332E-6</c:v>
                </c:pt>
                <c:pt idx="1408">
                  <c:v>-7.4843636363636267E-6</c:v>
                </c:pt>
                <c:pt idx="1409">
                  <c:v>-6.6375454545454472E-6</c:v>
                </c:pt>
                <c:pt idx="1410">
                  <c:v>-6.22709090909089E-6</c:v>
                </c:pt>
                <c:pt idx="1411">
                  <c:v>-5.8450909090907843E-6</c:v>
                </c:pt>
                <c:pt idx="1412">
                  <c:v>-6.6409090909089739E-6</c:v>
                </c:pt>
                <c:pt idx="1413">
                  <c:v>-7.3246363636363869E-6</c:v>
                </c:pt>
                <c:pt idx="1414">
                  <c:v>-7.4699999999999268E-6</c:v>
                </c:pt>
                <c:pt idx="1415">
                  <c:v>-6.7940909090908187E-6</c:v>
                </c:pt>
                <c:pt idx="1416">
                  <c:v>-6.4579090909090199E-6</c:v>
                </c:pt>
                <c:pt idx="1417">
                  <c:v>-5.9523636363635743E-6</c:v>
                </c:pt>
                <c:pt idx="1418">
                  <c:v>-5.3868181818181597E-6</c:v>
                </c:pt>
                <c:pt idx="1419">
                  <c:v>-6.51490909090905E-6</c:v>
                </c:pt>
                <c:pt idx="1420">
                  <c:v>-6.6612727272727683E-6</c:v>
                </c:pt>
                <c:pt idx="1421">
                  <c:v>-6.6374545454545909E-6</c:v>
                </c:pt>
                <c:pt idx="1422">
                  <c:v>-5.6146363636363507E-6</c:v>
                </c:pt>
                <c:pt idx="1423">
                  <c:v>-5.541090909090985E-6</c:v>
                </c:pt>
                <c:pt idx="1424">
                  <c:v>-5.9276363636363459E-6</c:v>
                </c:pt>
                <c:pt idx="1425">
                  <c:v>-5.2467272727272675E-6</c:v>
                </c:pt>
                <c:pt idx="1426">
                  <c:v>-5.4645454545453553E-6</c:v>
                </c:pt>
                <c:pt idx="1427">
                  <c:v>-5.6584545454545178E-6</c:v>
                </c:pt>
                <c:pt idx="1428">
                  <c:v>-5.5859090909091678E-6</c:v>
                </c:pt>
                <c:pt idx="1429">
                  <c:v>-7.0451818181817782E-6</c:v>
                </c:pt>
                <c:pt idx="1430">
                  <c:v>-6.7776363636363936E-6</c:v>
                </c:pt>
                <c:pt idx="1431">
                  <c:v>-6.6562727272726895E-6</c:v>
                </c:pt>
                <c:pt idx="1432">
                  <c:v>-6.5588181818181817E-6</c:v>
                </c:pt>
                <c:pt idx="1433">
                  <c:v>-8.626545454545431E-6</c:v>
                </c:pt>
                <c:pt idx="1434">
                  <c:v>-7.6845454545453442E-6</c:v>
                </c:pt>
                <c:pt idx="1435">
                  <c:v>-7.709454545454502E-6</c:v>
                </c:pt>
                <c:pt idx="1436">
                  <c:v>-7.5608181818181291E-6</c:v>
                </c:pt>
                <c:pt idx="1437">
                  <c:v>-7.682181818181779E-6</c:v>
                </c:pt>
                <c:pt idx="1438">
                  <c:v>-7.1493636363636646E-6</c:v>
                </c:pt>
                <c:pt idx="1439">
                  <c:v>-6.8083636363636081E-6</c:v>
                </c:pt>
                <c:pt idx="1440">
                  <c:v>-6.4236363636363493E-6</c:v>
                </c:pt>
                <c:pt idx="1441">
                  <c:v>-6.8609999999999873E-6</c:v>
                </c:pt>
                <c:pt idx="1442">
                  <c:v>-7.3213636363636623E-6</c:v>
                </c:pt>
                <c:pt idx="1443">
                  <c:v>-7.9985454545454093E-6</c:v>
                </c:pt>
                <c:pt idx="1444">
                  <c:v>-6.1757272727272581E-6</c:v>
                </c:pt>
                <c:pt idx="1445">
                  <c:v>-5.9569090909090462E-6</c:v>
                </c:pt>
                <c:pt idx="1446">
                  <c:v>-6.0042727272727235E-6</c:v>
                </c:pt>
                <c:pt idx="1447">
                  <c:v>-6.5667272727271261E-6</c:v>
                </c:pt>
                <c:pt idx="1448">
                  <c:v>-7.0477272727272186E-6</c:v>
                </c:pt>
                <c:pt idx="1449">
                  <c:v>-8.557363636363662E-6</c:v>
                </c:pt>
                <c:pt idx="1450">
                  <c:v>-8.1893636363637224E-6</c:v>
                </c:pt>
                <c:pt idx="1451">
                  <c:v>-8.1413636363636714E-6</c:v>
                </c:pt>
                <c:pt idx="1452">
                  <c:v>-7.8989999999999052E-6</c:v>
                </c:pt>
                <c:pt idx="1453">
                  <c:v>-7.2915454545454447E-6</c:v>
                </c:pt>
                <c:pt idx="1454">
                  <c:v>-6.7353636363635971E-6</c:v>
                </c:pt>
                <c:pt idx="1455">
                  <c:v>-7.5124545454544902E-6</c:v>
                </c:pt>
                <c:pt idx="1456">
                  <c:v>-7.5859999999999643E-6</c:v>
                </c:pt>
                <c:pt idx="1457">
                  <c:v>-7.127636363636375E-6</c:v>
                </c:pt>
                <c:pt idx="1458">
                  <c:v>-6.8103636363634769E-6</c:v>
                </c:pt>
                <c:pt idx="1459">
                  <c:v>-5.5000909090908816E-6</c:v>
                </c:pt>
                <c:pt idx="1460">
                  <c:v>-4.3537272727271932E-6</c:v>
                </c:pt>
                <c:pt idx="1461">
                  <c:v>-4.4779090909090693E-6</c:v>
                </c:pt>
                <c:pt idx="1462">
                  <c:v>-5.2692727272727518E-6</c:v>
                </c:pt>
                <c:pt idx="1463">
                  <c:v>-5.3177272727273554E-6</c:v>
                </c:pt>
                <c:pt idx="1464">
                  <c:v>-5.2204545454545602E-6</c:v>
                </c:pt>
                <c:pt idx="1465">
                  <c:v>-4.4888181818181693E-6</c:v>
                </c:pt>
                <c:pt idx="1466">
                  <c:v>-3.6868181818181726E-6</c:v>
                </c:pt>
                <c:pt idx="1467">
                  <c:v>-4.4147272727272321E-6</c:v>
                </c:pt>
                <c:pt idx="1468">
                  <c:v>-4.2934545454544927E-6</c:v>
                </c:pt>
                <c:pt idx="1469">
                  <c:v>-4.9496363636363427E-6</c:v>
                </c:pt>
                <c:pt idx="1470">
                  <c:v>-6.0920909090908786E-6</c:v>
                </c:pt>
                <c:pt idx="1471">
                  <c:v>-6.8110909090909237E-6</c:v>
                </c:pt>
                <c:pt idx="1472">
                  <c:v>-7.249818181818057E-6</c:v>
                </c:pt>
                <c:pt idx="1473">
                  <c:v>-5.8992727272726966E-6</c:v>
                </c:pt>
                <c:pt idx="1474">
                  <c:v>-5.8021818181818309E-6</c:v>
                </c:pt>
                <c:pt idx="1475">
                  <c:v>-6.2167272727272531E-6</c:v>
                </c:pt>
                <c:pt idx="1476">
                  <c:v>-6.9247272727272335E-6</c:v>
                </c:pt>
                <c:pt idx="1477">
                  <c:v>-7.9681818181818369E-6</c:v>
                </c:pt>
                <c:pt idx="1478">
                  <c:v>-7.4838181818180551E-6</c:v>
                </c:pt>
                <c:pt idx="1479">
                  <c:v>-8.038454545454478E-6</c:v>
                </c:pt>
                <c:pt idx="1480">
                  <c:v>-7.6268181818181925E-6</c:v>
                </c:pt>
                <c:pt idx="1481">
                  <c:v>-6.4365454545454266E-6</c:v>
                </c:pt>
                <c:pt idx="1482">
                  <c:v>-6.5083636363635466E-6</c:v>
                </c:pt>
                <c:pt idx="1483">
                  <c:v>-7.280909090909022E-6</c:v>
                </c:pt>
                <c:pt idx="1484">
                  <c:v>-7.5005454545454286E-6</c:v>
                </c:pt>
                <c:pt idx="1485">
                  <c:v>-7.9834545454544794E-6</c:v>
                </c:pt>
                <c:pt idx="1486">
                  <c:v>-7.1521818181818366E-6</c:v>
                </c:pt>
                <c:pt idx="1487">
                  <c:v>-7.4419999999999738E-6</c:v>
                </c:pt>
                <c:pt idx="1488">
                  <c:v>-6.7163636363636774E-6</c:v>
                </c:pt>
                <c:pt idx="1489">
                  <c:v>-6.2773636363636499E-6</c:v>
                </c:pt>
                <c:pt idx="1490">
                  <c:v>-6.2052727272725815E-6</c:v>
                </c:pt>
                <c:pt idx="1491">
                  <c:v>-6.4235454545453845E-6</c:v>
                </c:pt>
                <c:pt idx="1492">
                  <c:v>-6.8873636363636593E-6</c:v>
                </c:pt>
                <c:pt idx="1493">
                  <c:v>-5.9031818181819033E-6</c:v>
                </c:pt>
                <c:pt idx="1494">
                  <c:v>-4.7409090909091445E-6</c:v>
                </c:pt>
                <c:pt idx="1495">
                  <c:v>-4.7895454545453524E-6</c:v>
                </c:pt>
                <c:pt idx="1496">
                  <c:v>-3.86618181818176E-6</c:v>
                </c:pt>
                <c:pt idx="1497">
                  <c:v>-5.2045454545454357E-6</c:v>
                </c:pt>
                <c:pt idx="1498">
                  <c:v>-6.4697272727272793E-6</c:v>
                </c:pt>
                <c:pt idx="1499">
                  <c:v>-5.9307272727272494E-6</c:v>
                </c:pt>
                <c:pt idx="1500">
                  <c:v>-6.4423636363635916E-6</c:v>
                </c:pt>
                <c:pt idx="1501">
                  <c:v>-5.6190909090909121E-6</c:v>
                </c:pt>
                <c:pt idx="1502">
                  <c:v>-4.714454545454562E-6</c:v>
                </c:pt>
                <c:pt idx="1503">
                  <c:v>-5.1515454545454143E-6</c:v>
                </c:pt>
                <c:pt idx="1504">
                  <c:v>-5.633181818181772E-6</c:v>
                </c:pt>
                <c:pt idx="1505">
                  <c:v>-5.9750909090908796E-6</c:v>
                </c:pt>
                <c:pt idx="1506">
                  <c:v>-6.8172727272726224E-6</c:v>
                </c:pt>
                <c:pt idx="1507">
                  <c:v>-7.3789090909091013E-6</c:v>
                </c:pt>
                <c:pt idx="1508">
                  <c:v>-6.0136363636363447E-6</c:v>
                </c:pt>
                <c:pt idx="1509">
                  <c:v>-4.6772727272726463E-6</c:v>
                </c:pt>
                <c:pt idx="1510">
                  <c:v>-5.5069999999999729E-6</c:v>
                </c:pt>
                <c:pt idx="1511">
                  <c:v>-6.8481818181817663E-6</c:v>
                </c:pt>
                <c:pt idx="1512">
                  <c:v>-7.6240000000000747E-6</c:v>
                </c:pt>
                <c:pt idx="1513">
                  <c:v>-8.2864545454545339E-6</c:v>
                </c:pt>
                <c:pt idx="1514">
                  <c:v>-8.165818181818114E-6</c:v>
                </c:pt>
                <c:pt idx="1515">
                  <c:v>-8.4314545454545402E-6</c:v>
                </c:pt>
                <c:pt idx="1516">
                  <c:v>-7.9404545454545071E-6</c:v>
                </c:pt>
                <c:pt idx="1517">
                  <c:v>-6.829363636363505E-6</c:v>
                </c:pt>
                <c:pt idx="1518">
                  <c:v>-6.4154545454545107E-6</c:v>
                </c:pt>
                <c:pt idx="1519">
                  <c:v>-7.3214545454545186E-6</c:v>
                </c:pt>
                <c:pt idx="1520">
                  <c:v>-7.368545454545356E-6</c:v>
                </c:pt>
                <c:pt idx="1521">
                  <c:v>-6.7600000000000234E-6</c:v>
                </c:pt>
                <c:pt idx="1522">
                  <c:v>-5.2243636363636585E-6</c:v>
                </c:pt>
                <c:pt idx="1523">
                  <c:v>-4.7894545454544961E-6</c:v>
                </c:pt>
                <c:pt idx="1524">
                  <c:v>-4.2001818181817063E-6</c:v>
                </c:pt>
                <c:pt idx="1525">
                  <c:v>-5.2539090909090903E-6</c:v>
                </c:pt>
                <c:pt idx="1526">
                  <c:v>-4.7238181818180748E-6</c:v>
                </c:pt>
                <c:pt idx="1527">
                  <c:v>-5.4325454545453393E-6</c:v>
                </c:pt>
                <c:pt idx="1528">
                  <c:v>-6.1857272727272529E-6</c:v>
                </c:pt>
                <c:pt idx="1529">
                  <c:v>-6.2346363636363008E-6</c:v>
                </c:pt>
                <c:pt idx="1530">
                  <c:v>-5.6489090909090213E-6</c:v>
                </c:pt>
                <c:pt idx="1531">
                  <c:v>-4.7720000000000011E-6</c:v>
                </c:pt>
                <c:pt idx="1532">
                  <c:v>-4.9192727272727161E-6</c:v>
                </c:pt>
                <c:pt idx="1533">
                  <c:v>-5.3809999999999405E-6</c:v>
                </c:pt>
                <c:pt idx="1534">
                  <c:v>-6.2695454545453992E-6</c:v>
                </c:pt>
                <c:pt idx="1535">
                  <c:v>-8.4370909090909383E-6</c:v>
                </c:pt>
                <c:pt idx="1536">
                  <c:v>-7.2861818181818323E-6</c:v>
                </c:pt>
                <c:pt idx="1537">
                  <c:v>-7.2618181818181375E-6</c:v>
                </c:pt>
                <c:pt idx="1538">
                  <c:v>-6.4535454545454774E-6</c:v>
                </c:pt>
                <c:pt idx="1539">
                  <c:v>-5.9443636363636109E-6</c:v>
                </c:pt>
                <c:pt idx="1540">
                  <c:v>-6.5988181818182152E-6</c:v>
                </c:pt>
                <c:pt idx="1541">
                  <c:v>-8.0723636363637234E-6</c:v>
                </c:pt>
                <c:pt idx="1542">
                  <c:v>-9.4531818181817998E-6</c:v>
                </c:pt>
                <c:pt idx="1543">
                  <c:v>-9.6725454545454749E-6</c:v>
                </c:pt>
                <c:pt idx="1544">
                  <c:v>-9.5030000000000071E-6</c:v>
                </c:pt>
                <c:pt idx="1545">
                  <c:v>-8.5657272727272132E-6</c:v>
                </c:pt>
                <c:pt idx="1546">
                  <c:v>-6.6695454545454089E-6</c:v>
                </c:pt>
                <c:pt idx="1547">
                  <c:v>-6.9359090909090109E-6</c:v>
                </c:pt>
                <c:pt idx="1548">
                  <c:v>-7.057454545454536E-6</c:v>
                </c:pt>
                <c:pt idx="1549">
                  <c:v>-8.2757272727272007E-6</c:v>
                </c:pt>
                <c:pt idx="1550">
                  <c:v>-8.9284545454545051E-6</c:v>
                </c:pt>
                <c:pt idx="1551">
                  <c:v>-8.9284545454545593E-6</c:v>
                </c:pt>
                <c:pt idx="1552">
                  <c:v>-7.1094545454544874E-6</c:v>
                </c:pt>
                <c:pt idx="1553">
                  <c:v>-6.3399999999999698E-6</c:v>
                </c:pt>
                <c:pt idx="1554">
                  <c:v>-6.1933636363636284E-6</c:v>
                </c:pt>
                <c:pt idx="1555">
                  <c:v>-6.7003636363635881E-6</c:v>
                </c:pt>
                <c:pt idx="1556">
                  <c:v>-6.3098181818181101E-6</c:v>
                </c:pt>
                <c:pt idx="1557">
                  <c:v>-7.7600909090908498E-6</c:v>
                </c:pt>
                <c:pt idx="1558">
                  <c:v>-6.8082727272727518E-6</c:v>
                </c:pt>
                <c:pt idx="1559">
                  <c:v>-5.7107272727273091E-6</c:v>
                </c:pt>
                <c:pt idx="1560">
                  <c:v>-4.9602727272727112E-6</c:v>
                </c:pt>
                <c:pt idx="1561">
                  <c:v>-3.5252727272726682E-6</c:v>
                </c:pt>
                <c:pt idx="1562">
                  <c:v>-4.1959090909090202E-6</c:v>
                </c:pt>
                <c:pt idx="1563">
                  <c:v>-6.1112727272727278E-6</c:v>
                </c:pt>
                <c:pt idx="1564">
                  <c:v>-5.0042727272727535E-6</c:v>
                </c:pt>
                <c:pt idx="1565">
                  <c:v>-5.4651818181817831E-6</c:v>
                </c:pt>
                <c:pt idx="1566">
                  <c:v>-4.6899090909091005E-6</c:v>
                </c:pt>
                <c:pt idx="1567">
                  <c:v>-5.5640909090909135E-6</c:v>
                </c:pt>
                <c:pt idx="1568">
                  <c:v>-4.0898181818181754E-6</c:v>
                </c:pt>
                <c:pt idx="1569">
                  <c:v>-5.258727272727348E-6</c:v>
                </c:pt>
                <c:pt idx="1570">
                  <c:v>-6.3069999999999923E-6</c:v>
                </c:pt>
                <c:pt idx="1571">
                  <c:v>-7.129545454545496E-6</c:v>
                </c:pt>
                <c:pt idx="1572">
                  <c:v>-8.1548181818181576E-6</c:v>
                </c:pt>
                <c:pt idx="1573">
                  <c:v>-7.2924545454545499E-6</c:v>
                </c:pt>
                <c:pt idx="1574">
                  <c:v>-5.7233636363636549E-6</c:v>
                </c:pt>
                <c:pt idx="1575">
                  <c:v>-6.1700000000000578E-6</c:v>
                </c:pt>
                <c:pt idx="1576">
                  <c:v>-7.1965454545454667E-6</c:v>
                </c:pt>
                <c:pt idx="1577">
                  <c:v>-8.4290000000000103E-6</c:v>
                </c:pt>
                <c:pt idx="1578">
                  <c:v>-8.3576363636363345E-6</c:v>
                </c:pt>
                <c:pt idx="1579">
                  <c:v>-9.1590909090908681E-6</c:v>
                </c:pt>
                <c:pt idx="1580">
                  <c:v>-8.3341818181818534E-6</c:v>
                </c:pt>
                <c:pt idx="1581">
                  <c:v>-7.6792727272728049E-6</c:v>
                </c:pt>
                <c:pt idx="1582">
                  <c:v>-7.2462727272726551E-6</c:v>
                </c:pt>
                <c:pt idx="1583">
                  <c:v>-7.681999999999958E-6</c:v>
                </c:pt>
                <c:pt idx="1584">
                  <c:v>-8.3059090909090604E-6</c:v>
                </c:pt>
                <c:pt idx="1585">
                  <c:v>-1.0931363636363636E-5</c:v>
                </c:pt>
                <c:pt idx="1586">
                  <c:v>-1.1615636363636295E-5</c:v>
                </c:pt>
                <c:pt idx="1587">
                  <c:v>-1.0492909090909018E-5</c:v>
                </c:pt>
                <c:pt idx="1588">
                  <c:v>-9.5047272727271444E-6</c:v>
                </c:pt>
                <c:pt idx="1589">
                  <c:v>-8.8976363636363801E-6</c:v>
                </c:pt>
                <c:pt idx="1590">
                  <c:v>-9.6639090909090837E-6</c:v>
                </c:pt>
                <c:pt idx="1591">
                  <c:v>-1.0678909090909127E-5</c:v>
                </c:pt>
                <c:pt idx="1592">
                  <c:v>-1.0873909090909053E-5</c:v>
                </c:pt>
                <c:pt idx="1593">
                  <c:v>-1.0338090909090838E-5</c:v>
                </c:pt>
                <c:pt idx="1594">
                  <c:v>-8.478272727272646E-6</c:v>
                </c:pt>
                <c:pt idx="1595">
                  <c:v>-8.1192727272726855E-6</c:v>
                </c:pt>
                <c:pt idx="1596">
                  <c:v>-5.5917272727272786E-6</c:v>
                </c:pt>
                <c:pt idx="1597">
                  <c:v>-5.348545454545372E-6</c:v>
                </c:pt>
                <c:pt idx="1598">
                  <c:v>-6.7615454545455565E-6</c:v>
                </c:pt>
                <c:pt idx="1599">
                  <c:v>-7.6274545454545119E-6</c:v>
                </c:pt>
                <c:pt idx="1600">
                  <c:v>-8.0893636363636116E-6</c:v>
                </c:pt>
                <c:pt idx="1601">
                  <c:v>-7.49236363636359E-6</c:v>
                </c:pt>
                <c:pt idx="1602">
                  <c:v>-6.5759999999999452E-6</c:v>
                </c:pt>
                <c:pt idx="1603">
                  <c:v>-6.8670000000000276E-6</c:v>
                </c:pt>
                <c:pt idx="1604">
                  <c:v>-8.0269090909090585E-6</c:v>
                </c:pt>
                <c:pt idx="1605">
                  <c:v>-9.8370909090908639E-6</c:v>
                </c:pt>
                <c:pt idx="1606">
                  <c:v>-9.8618181818181465E-6</c:v>
                </c:pt>
                <c:pt idx="1607">
                  <c:v>-1.0734909090909142E-5</c:v>
                </c:pt>
                <c:pt idx="1608">
                  <c:v>-1.0759090909090907E-5</c:v>
                </c:pt>
                <c:pt idx="1609">
                  <c:v>-8.8850909090908907E-6</c:v>
                </c:pt>
                <c:pt idx="1610">
                  <c:v>-7.6532727272726666E-6</c:v>
                </c:pt>
                <c:pt idx="1611">
                  <c:v>-6.7002727272727318E-6</c:v>
                </c:pt>
                <c:pt idx="1612">
                  <c:v>-6.7949999999999781E-6</c:v>
                </c:pt>
                <c:pt idx="1613">
                  <c:v>-7.6407272727272314E-6</c:v>
                </c:pt>
                <c:pt idx="1614">
                  <c:v>-7.1552727272726859E-6</c:v>
                </c:pt>
                <c:pt idx="1615">
                  <c:v>-5.8255454545454556E-6</c:v>
                </c:pt>
                <c:pt idx="1616">
                  <c:v>-5.124000000000014E-6</c:v>
                </c:pt>
                <c:pt idx="1617">
                  <c:v>-4.5666363636363296E-6</c:v>
                </c:pt>
                <c:pt idx="1618">
                  <c:v>-4.5676363636362911E-6</c:v>
                </c:pt>
                <c:pt idx="1619">
                  <c:v>-5.5099999999999659E-6</c:v>
                </c:pt>
                <c:pt idx="1620">
                  <c:v>-6.7623636363635885E-6</c:v>
                </c:pt>
                <c:pt idx="1621">
                  <c:v>-7.419181818181758E-6</c:v>
                </c:pt>
                <c:pt idx="1622">
                  <c:v>-8.9009090909089421E-6</c:v>
                </c:pt>
                <c:pt idx="1623">
                  <c:v>-8.3227272727271818E-6</c:v>
                </c:pt>
                <c:pt idx="1624">
                  <c:v>-8.083272727272715E-6</c:v>
                </c:pt>
                <c:pt idx="1625">
                  <c:v>-8.1560909090909049E-6</c:v>
                </c:pt>
                <c:pt idx="1626">
                  <c:v>-9.2463636363636142E-6</c:v>
                </c:pt>
                <c:pt idx="1627">
                  <c:v>-1.0305909090909055E-5</c:v>
                </c:pt>
                <c:pt idx="1628">
                  <c:v>-1.0646272727272738E-5</c:v>
                </c:pt>
                <c:pt idx="1629">
                  <c:v>-1.0501545454545409E-5</c:v>
                </c:pt>
                <c:pt idx="1630">
                  <c:v>-9.6078181818181046E-6</c:v>
                </c:pt>
                <c:pt idx="1631">
                  <c:v>-8.2566363636362621E-6</c:v>
                </c:pt>
                <c:pt idx="1632">
                  <c:v>-7.4532727272726617E-6</c:v>
                </c:pt>
                <c:pt idx="1633">
                  <c:v>-6.9234545454544862E-6</c:v>
                </c:pt>
                <c:pt idx="1634">
                  <c:v>-7.8819090909090523E-6</c:v>
                </c:pt>
                <c:pt idx="1635">
                  <c:v>-8.3402727272726958E-6</c:v>
                </c:pt>
                <c:pt idx="1636">
                  <c:v>-8.8993636363635716E-6</c:v>
                </c:pt>
                <c:pt idx="1637">
                  <c:v>-8.1248181818181732E-6</c:v>
                </c:pt>
                <c:pt idx="1638">
                  <c:v>-7.3568181818182239E-6</c:v>
                </c:pt>
                <c:pt idx="1639">
                  <c:v>-6.9186363636363911E-6</c:v>
                </c:pt>
                <c:pt idx="1640">
                  <c:v>-7.895363636363647E-6</c:v>
                </c:pt>
                <c:pt idx="1641">
                  <c:v>-9.4534545454545856E-6</c:v>
                </c:pt>
                <c:pt idx="1642">
                  <c:v>-1.0207363636363621E-5</c:v>
                </c:pt>
                <c:pt idx="1643">
                  <c:v>-1.1107181818181767E-5</c:v>
                </c:pt>
                <c:pt idx="1644">
                  <c:v>-1.0449909090908991E-5</c:v>
                </c:pt>
                <c:pt idx="1645">
                  <c:v>-8.8822727272726645E-6</c:v>
                </c:pt>
                <c:pt idx="1646">
                  <c:v>-7.8409090909091657E-6</c:v>
                </c:pt>
                <c:pt idx="1647">
                  <c:v>-7.6944545454544827E-6</c:v>
                </c:pt>
                <c:pt idx="1648">
                  <c:v>-8.6878181818181473E-6</c:v>
                </c:pt>
                <c:pt idx="1649">
                  <c:v>-1.0074818181818085E-5</c:v>
                </c:pt>
                <c:pt idx="1650">
                  <c:v>-1.0075090909090925E-5</c:v>
                </c:pt>
                <c:pt idx="1651">
                  <c:v>-8.2960909090909409E-6</c:v>
                </c:pt>
                <c:pt idx="1652">
                  <c:v>-6.0272727272727062E-6</c:v>
                </c:pt>
                <c:pt idx="1653">
                  <c:v>-5.3468181818181804E-6</c:v>
                </c:pt>
                <c:pt idx="1654">
                  <c:v>-5.2496363636362958E-6</c:v>
                </c:pt>
                <c:pt idx="1655">
                  <c:v>-5.6896363636363932E-6</c:v>
                </c:pt>
                <c:pt idx="1656">
                  <c:v>-6.2261818181818932E-6</c:v>
                </c:pt>
                <c:pt idx="1657">
                  <c:v>-7.1912727272727649E-6</c:v>
                </c:pt>
                <c:pt idx="1658">
                  <c:v>-7.2399090909090811E-6</c:v>
                </c:pt>
                <c:pt idx="1659">
                  <c:v>-6.2718181818181081E-6</c:v>
                </c:pt>
                <c:pt idx="1660">
                  <c:v>-4.3488181818181334E-6</c:v>
                </c:pt>
                <c:pt idx="1661">
                  <c:v>-4.4212727272726271E-6</c:v>
                </c:pt>
                <c:pt idx="1662">
                  <c:v>-5.0782727272726176E-6</c:v>
                </c:pt>
                <c:pt idx="1663">
                  <c:v>-6.4439090909090163E-6</c:v>
                </c:pt>
                <c:pt idx="1664">
                  <c:v>-7.4360909090908441E-6</c:v>
                </c:pt>
                <c:pt idx="1665">
                  <c:v>-7.19436363636356E-6</c:v>
                </c:pt>
                <c:pt idx="1666">
                  <c:v>-7.0489999999999117E-6</c:v>
                </c:pt>
                <c:pt idx="1667">
                  <c:v>-6.8291818181817924E-6</c:v>
                </c:pt>
                <c:pt idx="1668">
                  <c:v>-5.6443636363636036E-6</c:v>
                </c:pt>
                <c:pt idx="1669">
                  <c:v>-6.1732727272727282E-6</c:v>
                </c:pt>
                <c:pt idx="1670">
                  <c:v>-6.5379090909090869E-6</c:v>
                </c:pt>
                <c:pt idx="1671">
                  <c:v>-7.4354545454545246E-6</c:v>
                </c:pt>
                <c:pt idx="1672">
                  <c:v>-7.6549999999999123E-6</c:v>
                </c:pt>
                <c:pt idx="1673">
                  <c:v>-7.1932727272726337E-6</c:v>
                </c:pt>
                <c:pt idx="1674">
                  <c:v>-6.8298181818181119E-6</c:v>
                </c:pt>
                <c:pt idx="1675">
                  <c:v>-6.2031818181817479E-6</c:v>
                </c:pt>
                <c:pt idx="1676">
                  <c:v>-5.9844545454545007E-6</c:v>
                </c:pt>
                <c:pt idx="1677">
                  <c:v>-6.7105454545455124E-6</c:v>
                </c:pt>
                <c:pt idx="1678">
                  <c:v>-7.8197272727272308E-6</c:v>
                </c:pt>
                <c:pt idx="1679">
                  <c:v>-7.2268181818181286E-6</c:v>
                </c:pt>
                <c:pt idx="1680">
                  <c:v>-6.6261818181818487E-6</c:v>
                </c:pt>
                <c:pt idx="1681">
                  <c:v>-6.1393636363636455E-6</c:v>
                </c:pt>
                <c:pt idx="1682">
                  <c:v>-6.044090909090936E-6</c:v>
                </c:pt>
                <c:pt idx="1683">
                  <c:v>-6.8131818181818658E-6</c:v>
                </c:pt>
                <c:pt idx="1684">
                  <c:v>-7.5897272727272415E-6</c:v>
                </c:pt>
                <c:pt idx="1685">
                  <c:v>-7.4446363636362705E-6</c:v>
                </c:pt>
                <c:pt idx="1686">
                  <c:v>-7.8311818181817398E-6</c:v>
                </c:pt>
                <c:pt idx="1687">
                  <c:v>-8.507636363636311E-6</c:v>
                </c:pt>
                <c:pt idx="1688">
                  <c:v>-7.7325454545453952E-6</c:v>
                </c:pt>
                <c:pt idx="1689">
                  <c:v>-6.915999999999986E-6</c:v>
                </c:pt>
                <c:pt idx="1690">
                  <c:v>-7.8029999999999116E-6</c:v>
                </c:pt>
                <c:pt idx="1691">
                  <c:v>-7.3639999999999383E-6</c:v>
                </c:pt>
                <c:pt idx="1692">
                  <c:v>-8.5732727272727323E-6</c:v>
                </c:pt>
                <c:pt idx="1693">
                  <c:v>-8.5970909090908555E-6</c:v>
                </c:pt>
                <c:pt idx="1694">
                  <c:v>-8.8354545454545587E-6</c:v>
                </c:pt>
                <c:pt idx="1695">
                  <c:v>-8.5454545454545462E-6</c:v>
                </c:pt>
                <c:pt idx="1696">
                  <c:v>-8.6420909090909135E-6</c:v>
                </c:pt>
                <c:pt idx="1697">
                  <c:v>-7.914909090909084E-6</c:v>
                </c:pt>
                <c:pt idx="1698">
                  <c:v>-6.9194545454545316E-6</c:v>
                </c:pt>
                <c:pt idx="1699">
                  <c:v>-6.7723636363636376E-6</c:v>
                </c:pt>
                <c:pt idx="1700">
                  <c:v>-7.2299090909091405E-6</c:v>
                </c:pt>
                <c:pt idx="1701">
                  <c:v>-7.6408181818181419E-6</c:v>
                </c:pt>
                <c:pt idx="1702">
                  <c:v>-7.9335454545454158E-6</c:v>
                </c:pt>
                <c:pt idx="1703">
                  <c:v>-6.9681818181818126E-6</c:v>
                </c:pt>
                <c:pt idx="1704">
                  <c:v>-6.4589999999999461E-6</c:v>
                </c:pt>
                <c:pt idx="1705">
                  <c:v>-5.9092727272726372E-6</c:v>
                </c:pt>
                <c:pt idx="1706">
                  <c:v>-6.0049090909090972E-6</c:v>
                </c:pt>
                <c:pt idx="1707">
                  <c:v>-6.6072727272726227E-6</c:v>
                </c:pt>
                <c:pt idx="1708">
                  <c:v>-8.6629090909090978E-6</c:v>
                </c:pt>
                <c:pt idx="1709">
                  <c:v>-9.8495454545454429E-6</c:v>
                </c:pt>
                <c:pt idx="1710">
                  <c:v>-1.0020818181818211E-5</c:v>
                </c:pt>
                <c:pt idx="1711">
                  <c:v>-9.8301818181818269E-6</c:v>
                </c:pt>
                <c:pt idx="1712">
                  <c:v>-9.150090909090889E-6</c:v>
                </c:pt>
                <c:pt idx="1713">
                  <c:v>-8.5624545454544886E-6</c:v>
                </c:pt>
                <c:pt idx="1714">
                  <c:v>-9.2854545454545425E-6</c:v>
                </c:pt>
                <c:pt idx="1715">
                  <c:v>-1.0466545454545346E-5</c:v>
                </c:pt>
                <c:pt idx="1716">
                  <c:v>-1.0465454545454474E-5</c:v>
                </c:pt>
                <c:pt idx="1717">
                  <c:v>-9.6121818181818097E-6</c:v>
                </c:pt>
                <c:pt idx="1718">
                  <c:v>-8.1520909090909504E-6</c:v>
                </c:pt>
                <c:pt idx="1719">
                  <c:v>-6.339818181818203E-6</c:v>
                </c:pt>
                <c:pt idx="1720">
                  <c:v>-5.3248181818181593E-6</c:v>
                </c:pt>
                <c:pt idx="1721">
                  <c:v>-5.2025454545454584E-6</c:v>
                </c:pt>
                <c:pt idx="1722">
                  <c:v>-5.609000000000061E-6</c:v>
                </c:pt>
                <c:pt idx="1723">
                  <c:v>-7.4797272727272443E-6</c:v>
                </c:pt>
                <c:pt idx="1724">
                  <c:v>-8.1409090909091188E-6</c:v>
                </c:pt>
                <c:pt idx="1725">
                  <c:v>-7.2469090909090829E-6</c:v>
                </c:pt>
                <c:pt idx="1726">
                  <c:v>-6.3339999999999295E-6</c:v>
                </c:pt>
                <c:pt idx="1727">
                  <c:v>-5.8769999999998897E-6</c:v>
                </c:pt>
                <c:pt idx="1728">
                  <c:v>-7.7082727272727736E-6</c:v>
                </c:pt>
                <c:pt idx="1729">
                  <c:v>-9.1935454545454139E-6</c:v>
                </c:pt>
                <c:pt idx="1730">
                  <c:v>-9.8940909090908398E-6</c:v>
                </c:pt>
                <c:pt idx="1731">
                  <c:v>-1.0671454545454573E-5</c:v>
                </c:pt>
                <c:pt idx="1732">
                  <c:v>-1.1036272727272698E-5</c:v>
                </c:pt>
                <c:pt idx="1733">
                  <c:v>-1.0265181818181846E-5</c:v>
                </c:pt>
                <c:pt idx="1734">
                  <c:v>-7.8035454545454831E-6</c:v>
                </c:pt>
                <c:pt idx="1735">
                  <c:v>-8.0210000000000372E-6</c:v>
                </c:pt>
                <c:pt idx="1736">
                  <c:v>-9.1590909090908681E-6</c:v>
                </c:pt>
                <c:pt idx="1737">
                  <c:v>-8.9637272727271914E-6</c:v>
                </c:pt>
                <c:pt idx="1738">
                  <c:v>-8.7205454545454474E-6</c:v>
                </c:pt>
                <c:pt idx="1739">
                  <c:v>-7.087545454545431E-6</c:v>
                </c:pt>
                <c:pt idx="1740">
                  <c:v>-6.5328181818181518E-6</c:v>
                </c:pt>
                <c:pt idx="1741">
                  <c:v>-4.5015454545454798E-6</c:v>
                </c:pt>
                <c:pt idx="1742">
                  <c:v>-4.0654545454545891E-6</c:v>
                </c:pt>
                <c:pt idx="1743">
                  <c:v>-4.1628181818181322E-6</c:v>
                </c:pt>
                <c:pt idx="1744">
                  <c:v>-4.4291818181816799E-6</c:v>
                </c:pt>
                <c:pt idx="1745">
                  <c:v>-6.0843636363636469E-6</c:v>
                </c:pt>
                <c:pt idx="1746">
                  <c:v>-6.3492727272727346E-6</c:v>
                </c:pt>
                <c:pt idx="1747">
                  <c:v>-5.211636363636348E-6</c:v>
                </c:pt>
                <c:pt idx="1748">
                  <c:v>-5.6727272727271987E-6</c:v>
                </c:pt>
                <c:pt idx="1749">
                  <c:v>-6.0852727272726979E-6</c:v>
                </c:pt>
                <c:pt idx="1750">
                  <c:v>-6.4747272727272496E-6</c:v>
                </c:pt>
                <c:pt idx="1751">
                  <c:v>-7.974181818181823E-6</c:v>
                </c:pt>
                <c:pt idx="1752">
                  <c:v>-1.0052545454545441E-5</c:v>
                </c:pt>
                <c:pt idx="1753">
                  <c:v>-1.0608454545454503E-5</c:v>
                </c:pt>
                <c:pt idx="1754">
                  <c:v>-9.9994545454546173E-6</c:v>
                </c:pt>
                <c:pt idx="1755">
                  <c:v>-8.7249090909090983E-6</c:v>
                </c:pt>
                <c:pt idx="1756">
                  <c:v>-8.0511818181817343E-6</c:v>
                </c:pt>
                <c:pt idx="1757">
                  <c:v>-7.6894545454544582E-6</c:v>
                </c:pt>
                <c:pt idx="1758">
                  <c:v>-7.9573636363635932E-6</c:v>
                </c:pt>
                <c:pt idx="1759">
                  <c:v>-7.8609090909090469E-6</c:v>
                </c:pt>
                <c:pt idx="1760">
                  <c:v>-7.739545454545397E-6</c:v>
                </c:pt>
                <c:pt idx="1761">
                  <c:v>-7.8607272727272259E-6</c:v>
                </c:pt>
                <c:pt idx="1762">
                  <c:v>-6.0456363636363607E-6</c:v>
                </c:pt>
                <c:pt idx="1763">
                  <c:v>-5.2979999999999889E-6</c:v>
                </c:pt>
                <c:pt idx="1764">
                  <c:v>-4.2299999999999781E-6</c:v>
                </c:pt>
                <c:pt idx="1765">
                  <c:v>-5.4378181818182038E-6</c:v>
                </c:pt>
                <c:pt idx="1766">
                  <c:v>-6.4947272727273477E-6</c:v>
                </c:pt>
                <c:pt idx="1767">
                  <c:v>-7.3589090909091117E-6</c:v>
                </c:pt>
                <c:pt idx="1768">
                  <c:v>-7.3102727272727412E-6</c:v>
                </c:pt>
                <c:pt idx="1769">
                  <c:v>-7.2617272727272812E-6</c:v>
                </c:pt>
                <c:pt idx="1770">
                  <c:v>-7.5490909090908886E-6</c:v>
                </c:pt>
                <c:pt idx="1771">
                  <c:v>-7.960363636363532E-6</c:v>
                </c:pt>
                <c:pt idx="1772">
                  <c:v>-8.986636363636372E-6</c:v>
                </c:pt>
                <c:pt idx="1773">
                  <c:v>-9.9270000000000694E-6</c:v>
                </c:pt>
                <c:pt idx="1774">
                  <c:v>-9.3632727272727027E-6</c:v>
                </c:pt>
                <c:pt idx="1775">
                  <c:v>-1.0165727272727198E-5</c:v>
                </c:pt>
                <c:pt idx="1776">
                  <c:v>-8.8849090909090696E-6</c:v>
                </c:pt>
                <c:pt idx="1777">
                  <c:v>-8.7141818181817651E-6</c:v>
                </c:pt>
                <c:pt idx="1778">
                  <c:v>-8.862818181818138E-6</c:v>
                </c:pt>
                <c:pt idx="1779">
                  <c:v>-9.4172727272727398E-6</c:v>
                </c:pt>
                <c:pt idx="1780">
                  <c:v>-9.5389090909091213E-6</c:v>
                </c:pt>
                <c:pt idx="1781">
                  <c:v>-9.4928181818181912E-6</c:v>
                </c:pt>
                <c:pt idx="1782">
                  <c:v>-8.9855454545454457E-6</c:v>
                </c:pt>
                <c:pt idx="1783">
                  <c:v>-8.2493636363635829E-6</c:v>
                </c:pt>
                <c:pt idx="1784">
                  <c:v>-7.6731818181817999E-6</c:v>
                </c:pt>
                <c:pt idx="1785">
                  <c:v>-7.8958181818181996E-6</c:v>
                </c:pt>
                <c:pt idx="1786">
                  <c:v>-7.9444545454545159E-6</c:v>
                </c:pt>
                <c:pt idx="1787">
                  <c:v>-8.9154545454545172E-6</c:v>
                </c:pt>
                <c:pt idx="1788">
                  <c:v>-9.4251818181818468E-6</c:v>
                </c:pt>
                <c:pt idx="1789">
                  <c:v>-8.8473636363636202E-6</c:v>
                </c:pt>
                <c:pt idx="1790">
                  <c:v>-7.8800909090908419E-6</c:v>
                </c:pt>
                <c:pt idx="1791">
                  <c:v>-7.587545454545389E-6</c:v>
                </c:pt>
                <c:pt idx="1792">
                  <c:v>-6.4680000000000336E-6</c:v>
                </c:pt>
                <c:pt idx="1793">
                  <c:v>-6.127363636363565E-6</c:v>
                </c:pt>
                <c:pt idx="1794">
                  <c:v>-6.1035454545453876E-6</c:v>
                </c:pt>
                <c:pt idx="1795">
                  <c:v>-6.4877272727271833E-6</c:v>
                </c:pt>
                <c:pt idx="1796">
                  <c:v>-7.288818181818129E-6</c:v>
                </c:pt>
                <c:pt idx="1797">
                  <c:v>-7.0223636363636165E-6</c:v>
                </c:pt>
                <c:pt idx="1798">
                  <c:v>-6.8052727272727587E-6</c:v>
                </c:pt>
                <c:pt idx="1799">
                  <c:v>-6.8046363636363309E-6</c:v>
                </c:pt>
                <c:pt idx="1800">
                  <c:v>-6.4899999999999463E-6</c:v>
                </c:pt>
                <c:pt idx="1801">
                  <c:v>-7.622727272727219E-6</c:v>
                </c:pt>
                <c:pt idx="1802">
                  <c:v>-7.8905454545453351E-6</c:v>
                </c:pt>
                <c:pt idx="1803">
                  <c:v>-8.1374545454545731E-6</c:v>
                </c:pt>
                <c:pt idx="1804">
                  <c:v>-7.6973636363636194E-6</c:v>
                </c:pt>
                <c:pt idx="1805">
                  <c:v>-5.884545454545463E-6</c:v>
                </c:pt>
                <c:pt idx="1806">
                  <c:v>-5.1363636363636824E-6</c:v>
                </c:pt>
                <c:pt idx="1807">
                  <c:v>-4.8458181818182068E-6</c:v>
                </c:pt>
                <c:pt idx="1808">
                  <c:v>-4.5547272727272138E-6</c:v>
                </c:pt>
                <c:pt idx="1809">
                  <c:v>-4.7933636363635943E-6</c:v>
                </c:pt>
                <c:pt idx="1810">
                  <c:v>-4.7689090909090433E-6</c:v>
                </c:pt>
                <c:pt idx="1811">
                  <c:v>-4.7691818181817749E-6</c:v>
                </c:pt>
                <c:pt idx="1812">
                  <c:v>-3.5148181818181749E-6</c:v>
                </c:pt>
                <c:pt idx="1813">
                  <c:v>-3.0512727272727401E-6</c:v>
                </c:pt>
                <c:pt idx="1814">
                  <c:v>-2.6340909090908585E-6</c:v>
                </c:pt>
                <c:pt idx="1815">
                  <c:v>-3.7529090909090381E-6</c:v>
                </c:pt>
                <c:pt idx="1816">
                  <c:v>-4.7644545454545361E-6</c:v>
                </c:pt>
                <c:pt idx="1817">
                  <c:v>-4.934181818181825E-6</c:v>
                </c:pt>
                <c:pt idx="1818">
                  <c:v>-4.9823636363635344E-6</c:v>
                </c:pt>
                <c:pt idx="1819">
                  <c:v>-4.6159090909090195E-6</c:v>
                </c:pt>
                <c:pt idx="1820">
                  <c:v>-3.8440000000000262E-6</c:v>
                </c:pt>
                <c:pt idx="1821">
                  <c:v>-3.4337272727272359E-6</c:v>
                </c:pt>
                <c:pt idx="1822">
                  <c:v>-2.8743636363635743E-6</c:v>
                </c:pt>
                <c:pt idx="1823">
                  <c:v>-3.9619090909090221E-6</c:v>
                </c:pt>
                <c:pt idx="1824">
                  <c:v>-4.8599090909090667E-6</c:v>
                </c:pt>
                <c:pt idx="1825">
                  <c:v>-4.8599090909090667E-6</c:v>
                </c:pt>
                <c:pt idx="1826">
                  <c:v>-4.2797272727273291E-6</c:v>
                </c:pt>
                <c:pt idx="1827">
                  <c:v>-4.329000000000019E-6</c:v>
                </c:pt>
                <c:pt idx="1828">
                  <c:v>-2.9803636363636169E-6</c:v>
                </c:pt>
                <c:pt idx="1829">
                  <c:v>-2.4461818181818447E-6</c:v>
                </c:pt>
                <c:pt idx="1830">
                  <c:v>-2.6909999999999239E-6</c:v>
                </c:pt>
                <c:pt idx="1831">
                  <c:v>-3.0549999999999631E-6</c:v>
                </c:pt>
                <c:pt idx="1832">
                  <c:v>-3.3451818181817424E-6</c:v>
                </c:pt>
                <c:pt idx="1833">
                  <c:v>-3.051636363636328E-6</c:v>
                </c:pt>
                <c:pt idx="1834">
                  <c:v>-2.6195454545453918E-6</c:v>
                </c:pt>
                <c:pt idx="1835">
                  <c:v>-1.3303636363636039E-6</c:v>
                </c:pt>
                <c:pt idx="1836">
                  <c:v>-2.6872727272727551E-6</c:v>
                </c:pt>
                <c:pt idx="1837">
                  <c:v>-2.9527272727272518E-6</c:v>
                </c:pt>
                <c:pt idx="1838">
                  <c:v>-3.870545454545465E-6</c:v>
                </c:pt>
                <c:pt idx="1839">
                  <c:v>-4.8319090909090595E-6</c:v>
                </c:pt>
                <c:pt idx="1840">
                  <c:v>-4.2925454545453875E-6</c:v>
                </c:pt>
                <c:pt idx="1841">
                  <c:v>-3.9759090909090799E-6</c:v>
                </c:pt>
                <c:pt idx="1842">
                  <c:v>-3.5879999999999528E-6</c:v>
                </c:pt>
                <c:pt idx="1843">
                  <c:v>-3.2729999999999261E-6</c:v>
                </c:pt>
                <c:pt idx="1844">
                  <c:v>-3.5672727272727332E-6</c:v>
                </c:pt>
                <c:pt idx="1845">
                  <c:v>-3.7350909090908468E-6</c:v>
                </c:pt>
                <c:pt idx="1846">
                  <c:v>-5.1421818181817932E-6</c:v>
                </c:pt>
                <c:pt idx="1847">
                  <c:v>-3.7602727272726278E-6</c:v>
                </c:pt>
                <c:pt idx="1848">
                  <c:v>-2.9801818181817417E-6</c:v>
                </c:pt>
                <c:pt idx="1849">
                  <c:v>-1.5718181818181022E-6</c:v>
                </c:pt>
                <c:pt idx="1850">
                  <c:v>-1.2259999999998964E-6</c:v>
                </c:pt>
                <c:pt idx="1851">
                  <c:v>-2.2269999999999365E-6</c:v>
                </c:pt>
                <c:pt idx="1852">
                  <c:v>-2.9322727272727638E-6</c:v>
                </c:pt>
                <c:pt idx="1853">
                  <c:v>-3.2237272727272904E-6</c:v>
                </c:pt>
                <c:pt idx="1854">
                  <c:v>-3.0777272727272684E-6</c:v>
                </c:pt>
                <c:pt idx="1855">
                  <c:v>-2.7834545454544614E-6</c:v>
                </c:pt>
                <c:pt idx="1856">
                  <c:v>-1.9840909090908156E-6</c:v>
                </c:pt>
                <c:pt idx="1857">
                  <c:v>-1.2135454545454259E-6</c:v>
                </c:pt>
                <c:pt idx="1858">
                  <c:v>-1.6551818181818044E-6</c:v>
                </c:pt>
                <c:pt idx="1859">
                  <c:v>-2.6523636363636567E-6</c:v>
                </c:pt>
                <c:pt idx="1860">
                  <c:v>-4.2749999999999819E-6</c:v>
                </c:pt>
                <c:pt idx="1861">
                  <c:v>-4.1793636363636304E-6</c:v>
                </c:pt>
                <c:pt idx="1862">
                  <c:v>-3.6938181818181202E-6</c:v>
                </c:pt>
                <c:pt idx="1863">
                  <c:v>-2.9624545454545693E-6</c:v>
                </c:pt>
                <c:pt idx="1864">
                  <c:v>-2.71981818181818E-6</c:v>
                </c:pt>
                <c:pt idx="1865">
                  <c:v>-4.040363636363556E-6</c:v>
                </c:pt>
                <c:pt idx="1866">
                  <c:v>-4.9414545454545041E-6</c:v>
                </c:pt>
                <c:pt idx="1867">
                  <c:v>-6.7373636363635744E-6</c:v>
                </c:pt>
                <c:pt idx="1868">
                  <c:v>-6.3230909090908837E-6</c:v>
                </c:pt>
                <c:pt idx="1869">
                  <c:v>-6.7603636363636112E-6</c:v>
                </c:pt>
                <c:pt idx="1870">
                  <c:v>-6.7125454545454355E-6</c:v>
                </c:pt>
                <c:pt idx="1871">
                  <c:v>-5.5072727272727044E-6</c:v>
                </c:pt>
                <c:pt idx="1872">
                  <c:v>-6.0446363636363449E-6</c:v>
                </c:pt>
                <c:pt idx="1873">
                  <c:v>-6.0934545454545365E-6</c:v>
                </c:pt>
                <c:pt idx="1874">
                  <c:v>-7.1868181818180951E-6</c:v>
                </c:pt>
                <c:pt idx="1875">
                  <c:v>-7.8170909090908799E-6</c:v>
                </c:pt>
                <c:pt idx="1876">
                  <c:v>-6.7149999999999654E-6</c:v>
                </c:pt>
                <c:pt idx="1877">
                  <c:v>-6.3036363636362488E-6</c:v>
                </c:pt>
                <c:pt idx="1878">
                  <c:v>-4.3870000000000107E-6</c:v>
                </c:pt>
                <c:pt idx="1879">
                  <c:v>-4.2378181818182288E-6</c:v>
                </c:pt>
                <c:pt idx="1880">
                  <c:v>-4.3341818181818646E-6</c:v>
                </c:pt>
                <c:pt idx="1881">
                  <c:v>-4.1164545454545247E-6</c:v>
                </c:pt>
                <c:pt idx="1882">
                  <c:v>-4.6257272727273017E-6</c:v>
                </c:pt>
                <c:pt idx="1883">
                  <c:v>-5.3503636363636366E-6</c:v>
                </c:pt>
                <c:pt idx="1884">
                  <c:v>-5.2289090909090762E-6</c:v>
                </c:pt>
                <c:pt idx="1885">
                  <c:v>-4.9154545454545826E-6</c:v>
                </c:pt>
                <c:pt idx="1886">
                  <c:v>-4.0653636363636243E-6</c:v>
                </c:pt>
                <c:pt idx="1887">
                  <c:v>-3.4798181818182202E-6</c:v>
                </c:pt>
                <c:pt idx="1888">
                  <c:v>-4.3960909090909003E-6</c:v>
                </c:pt>
                <c:pt idx="1889">
                  <c:v>-5.3645454545454612E-6</c:v>
                </c:pt>
                <c:pt idx="1890">
                  <c:v>-5.976727272727269E-6</c:v>
                </c:pt>
                <c:pt idx="1891">
                  <c:v>-5.2973636363636153E-6</c:v>
                </c:pt>
                <c:pt idx="1892">
                  <c:v>-5.2737272727273131E-6</c:v>
                </c:pt>
                <c:pt idx="1893">
                  <c:v>-4.640363636363679E-6</c:v>
                </c:pt>
                <c:pt idx="1894">
                  <c:v>-4.1831818181818723E-6</c:v>
                </c:pt>
                <c:pt idx="1895">
                  <c:v>-4.7416363636364287E-6</c:v>
                </c:pt>
                <c:pt idx="1896">
                  <c:v>-5.7711818181817223E-6</c:v>
                </c:pt>
                <c:pt idx="1897">
                  <c:v>-6.7627272727271764E-6</c:v>
                </c:pt>
                <c:pt idx="1898">
                  <c:v>-7.1794545454545054E-6</c:v>
                </c:pt>
                <c:pt idx="1899">
                  <c:v>-6.0180909090909061E-6</c:v>
                </c:pt>
                <c:pt idx="1900">
                  <c:v>-5.5351818181818553E-6</c:v>
                </c:pt>
                <c:pt idx="1901">
                  <c:v>-5.4613636363636496E-6</c:v>
                </c:pt>
                <c:pt idx="1902">
                  <c:v>-5.3877272727273192E-6</c:v>
                </c:pt>
                <c:pt idx="1903">
                  <c:v>-5.2177272727272446E-6</c:v>
                </c:pt>
                <c:pt idx="1904">
                  <c:v>-6.0206363636363465E-6</c:v>
                </c:pt>
                <c:pt idx="1905">
                  <c:v>-6.0207272727273112E-6</c:v>
                </c:pt>
                <c:pt idx="1906">
                  <c:v>-5.8991818181818403E-6</c:v>
                </c:pt>
                <c:pt idx="1907">
                  <c:v>-4.8939090909091141E-6</c:v>
                </c:pt>
                <c:pt idx="1908">
                  <c:v>-4.2435454545454291E-6</c:v>
                </c:pt>
                <c:pt idx="1909">
                  <c:v>-4.4610909090909479E-6</c:v>
                </c:pt>
                <c:pt idx="1910">
                  <c:v>-4.2164545454544729E-6</c:v>
                </c:pt>
                <c:pt idx="1911">
                  <c:v>-4.5069999999998943E-6</c:v>
                </c:pt>
                <c:pt idx="1912">
                  <c:v>-5.0639999999999908E-6</c:v>
                </c:pt>
                <c:pt idx="1913">
                  <c:v>-5.4542727272726831E-6</c:v>
                </c:pt>
                <c:pt idx="1914">
                  <c:v>-4.768818181818187E-6</c:v>
                </c:pt>
                <c:pt idx="1915">
                  <c:v>-3.5985454545453565E-6</c:v>
                </c:pt>
                <c:pt idx="1916">
                  <c:v>-4.0082727272727379E-6</c:v>
                </c:pt>
                <c:pt idx="1917">
                  <c:v>-4.0813636363636594E-6</c:v>
                </c:pt>
                <c:pt idx="1918">
                  <c:v>-4.1537272727271883E-6</c:v>
                </c:pt>
                <c:pt idx="1919">
                  <c:v>-4.5158181818181066E-6</c:v>
                </c:pt>
                <c:pt idx="1920">
                  <c:v>-5.665181818181788E-6</c:v>
                </c:pt>
                <c:pt idx="1921">
                  <c:v>-6.2273636363636216E-6</c:v>
                </c:pt>
                <c:pt idx="1922">
                  <c:v>-5.719000000000004E-6</c:v>
                </c:pt>
                <c:pt idx="1923">
                  <c:v>-4.5014545454545151E-6</c:v>
                </c:pt>
                <c:pt idx="1924">
                  <c:v>-4.3793636363636352E-6</c:v>
                </c:pt>
                <c:pt idx="1925">
                  <c:v>-6.0756363636363451E-6</c:v>
                </c:pt>
                <c:pt idx="1926">
                  <c:v>-6.786545454545408E-6</c:v>
                </c:pt>
                <c:pt idx="1927">
                  <c:v>-6.8111818181817801E-6</c:v>
                </c:pt>
                <c:pt idx="1928">
                  <c:v>-6.6903636363636475E-6</c:v>
                </c:pt>
                <c:pt idx="1929">
                  <c:v>-6.1071818181818085E-6</c:v>
                </c:pt>
                <c:pt idx="1930">
                  <c:v>-5.5261818181818762E-6</c:v>
                </c:pt>
                <c:pt idx="1931">
                  <c:v>-4.2554545454544365E-6</c:v>
                </c:pt>
                <c:pt idx="1932">
                  <c:v>-4.060181818181833E-6</c:v>
                </c:pt>
                <c:pt idx="1933">
                  <c:v>-5.5235454545454711E-6</c:v>
                </c:pt>
                <c:pt idx="1934">
                  <c:v>-6.5960909090909538E-6</c:v>
                </c:pt>
                <c:pt idx="1935">
                  <c:v>-6.0816363636363854E-6</c:v>
                </c:pt>
                <c:pt idx="1936">
                  <c:v>-5.9616363636363391E-6</c:v>
                </c:pt>
                <c:pt idx="1937">
                  <c:v>-5.814363636363624E-6</c:v>
                </c:pt>
                <c:pt idx="1938">
                  <c:v>-4.9910000000000882E-6</c:v>
                </c:pt>
                <c:pt idx="1939">
                  <c:v>-5.2563636363636202E-6</c:v>
                </c:pt>
                <c:pt idx="1940">
                  <c:v>-6.1028181818181034E-6</c:v>
                </c:pt>
                <c:pt idx="1941">
                  <c:v>-6.6605454545454841E-6</c:v>
                </c:pt>
                <c:pt idx="1942">
                  <c:v>-6.417000000000098E-6</c:v>
                </c:pt>
                <c:pt idx="1943">
                  <c:v>-5.5064545454545639E-6</c:v>
                </c:pt>
                <c:pt idx="1944">
                  <c:v>-3.9947272727272327E-6</c:v>
                </c:pt>
                <c:pt idx="1945">
                  <c:v>-2.4010000000000199E-6</c:v>
                </c:pt>
                <c:pt idx="1946">
                  <c:v>-3.0127272727272208E-6</c:v>
                </c:pt>
                <c:pt idx="1947">
                  <c:v>-2.9867272727271909E-6</c:v>
                </c:pt>
                <c:pt idx="1948">
                  <c:v>-3.7123636363636499E-6</c:v>
                </c:pt>
                <c:pt idx="1949">
                  <c:v>-3.4934545454545817E-6</c:v>
                </c:pt>
                <c:pt idx="1950">
                  <c:v>-2.4200909090907959E-6</c:v>
                </c:pt>
                <c:pt idx="1951">
                  <c:v>-1.4279999999999328E-6</c:v>
                </c:pt>
                <c:pt idx="1952">
                  <c:v>-9.6781818181807889E-7</c:v>
                </c:pt>
                <c:pt idx="1953">
                  <c:v>-1.5026363636363332E-6</c:v>
                </c:pt>
                <c:pt idx="1954">
                  <c:v>-2.4131818181818672E-6</c:v>
                </c:pt>
                <c:pt idx="1955">
                  <c:v>-2.4615454545455061E-6</c:v>
                </c:pt>
                <c:pt idx="1956">
                  <c:v>-4.31899999999997E-6</c:v>
                </c:pt>
                <c:pt idx="1957">
                  <c:v>-3.4581818181818411E-6</c:v>
                </c:pt>
                <c:pt idx="1958">
                  <c:v>-2.2520909090909154E-6</c:v>
                </c:pt>
                <c:pt idx="1959">
                  <c:v>-9.6127272727268391E-7</c:v>
                </c:pt>
                <c:pt idx="1960">
                  <c:v>-5.6663636363634079E-7</c:v>
                </c:pt>
                <c:pt idx="1961">
                  <c:v>-2.0740909090908232E-6</c:v>
                </c:pt>
                <c:pt idx="1962">
                  <c:v>-3.5207272727273047E-6</c:v>
                </c:pt>
                <c:pt idx="1963">
                  <c:v>-3.4470909090908116E-6</c:v>
                </c:pt>
                <c:pt idx="1964">
                  <c:v>-2.8410909090908652E-6</c:v>
                </c:pt>
                <c:pt idx="1965">
                  <c:v>-2.668090909090906E-6</c:v>
                </c:pt>
                <c:pt idx="1966">
                  <c:v>-2.3745454545454374E-6</c:v>
                </c:pt>
                <c:pt idx="1967">
                  <c:v>-1.6990909090908819E-6</c:v>
                </c:pt>
                <c:pt idx="1968">
                  <c:v>-2.8266363636363632E-6</c:v>
                </c:pt>
                <c:pt idx="1969">
                  <c:v>-4.0355454545454609E-6</c:v>
                </c:pt>
                <c:pt idx="1970">
                  <c:v>-5.7338181818181481E-6</c:v>
                </c:pt>
                <c:pt idx="1971">
                  <c:v>-6.8331818181818012E-6</c:v>
                </c:pt>
                <c:pt idx="1972">
                  <c:v>-5.987454545454548E-6</c:v>
                </c:pt>
                <c:pt idx="1973">
                  <c:v>-4.7113636363636043E-6</c:v>
                </c:pt>
                <c:pt idx="1974">
                  <c:v>-4.2212727272727306E-6</c:v>
                </c:pt>
                <c:pt idx="1975">
                  <c:v>-5.4265454545454075E-6</c:v>
                </c:pt>
                <c:pt idx="1976">
                  <c:v>-6.8054545454544714E-6</c:v>
                </c:pt>
                <c:pt idx="1977">
                  <c:v>-6.9039090909090491E-6</c:v>
                </c:pt>
                <c:pt idx="1978">
                  <c:v>-7.7255454545454476E-6</c:v>
                </c:pt>
                <c:pt idx="1979">
                  <c:v>-7.4347272727272947E-6</c:v>
                </c:pt>
                <c:pt idx="1980">
                  <c:v>-6.5421818181818272E-6</c:v>
                </c:pt>
                <c:pt idx="1981">
                  <c:v>-5.017909090909115E-6</c:v>
                </c:pt>
                <c:pt idx="1982">
                  <c:v>-5.1871818181817428E-6</c:v>
                </c:pt>
                <c:pt idx="1983">
                  <c:v>-6.032909090908996E-6</c:v>
                </c:pt>
                <c:pt idx="1984">
                  <c:v>-6.2275454545454426E-6</c:v>
                </c:pt>
                <c:pt idx="1985">
                  <c:v>-6.9853636363636303E-6</c:v>
                </c:pt>
                <c:pt idx="1986">
                  <c:v>-6.9617272727272739E-6</c:v>
                </c:pt>
                <c:pt idx="1987">
                  <c:v>-5.9996363636362869E-6</c:v>
                </c:pt>
                <c:pt idx="1988">
                  <c:v>-6.5094545454545271E-6</c:v>
                </c:pt>
                <c:pt idx="1989">
                  <c:v>-6.2929999999999887E-6</c:v>
                </c:pt>
                <c:pt idx="1990">
                  <c:v>-6.7530909090909321E-6</c:v>
                </c:pt>
                <c:pt idx="1991">
                  <c:v>-6.6067272727273222E-6</c:v>
                </c:pt>
                <c:pt idx="1992">
                  <c:v>-7.3632727272727625E-6</c:v>
                </c:pt>
                <c:pt idx="1993">
                  <c:v>-8.1995454545454299E-6</c:v>
                </c:pt>
                <c:pt idx="1994">
                  <c:v>-7.7649090909091075E-6</c:v>
                </c:pt>
                <c:pt idx="1995">
                  <c:v>-7.8135454545454237E-6</c:v>
                </c:pt>
                <c:pt idx="1996">
                  <c:v>-8.1275454545454888E-6</c:v>
                </c:pt>
                <c:pt idx="1997">
                  <c:v>-7.5517272727272937E-6</c:v>
                </c:pt>
                <c:pt idx="1998">
                  <c:v>-6.9899999999999043E-6</c:v>
                </c:pt>
                <c:pt idx="1999">
                  <c:v>-7.1839999999999231E-6</c:v>
                </c:pt>
                <c:pt idx="2000">
                  <c:v>-5.8689999999999264E-6</c:v>
                </c:pt>
                <c:pt idx="2001">
                  <c:v>-4.9433636363636251E-6</c:v>
                </c:pt>
                <c:pt idx="2002">
                  <c:v>-5.0419999999999697E-6</c:v>
                </c:pt>
                <c:pt idx="2003">
                  <c:v>-4.4083636363635497E-6</c:v>
                </c:pt>
                <c:pt idx="2004">
                  <c:v>-3.5714545454545088E-6</c:v>
                </c:pt>
                <c:pt idx="2005">
                  <c:v>-3.25781818181814E-6</c:v>
                </c:pt>
                <c:pt idx="2006">
                  <c:v>-3.7412727272726539E-6</c:v>
                </c:pt>
                <c:pt idx="2007">
                  <c:v>-2.7928181818181368E-6</c:v>
                </c:pt>
                <c:pt idx="2008">
                  <c:v>-2.3799090909090498E-6</c:v>
                </c:pt>
                <c:pt idx="2009">
                  <c:v>-1.8114545454545527E-6</c:v>
                </c:pt>
                <c:pt idx="2010">
                  <c:v>-2.4463636363642079E-7</c:v>
                </c:pt>
                <c:pt idx="2011">
                  <c:v>-2.1316363636363707E-6</c:v>
                </c:pt>
                <c:pt idx="2012">
                  <c:v>-3.4429090909090902E-6</c:v>
                </c:pt>
                <c:pt idx="2013">
                  <c:v>-3.637000000000128E-6</c:v>
                </c:pt>
                <c:pt idx="2014">
                  <c:v>-3.5630909090909576E-6</c:v>
                </c:pt>
                <c:pt idx="2015">
                  <c:v>-2.7605454545454435E-6</c:v>
                </c:pt>
                <c:pt idx="2016">
                  <c:v>-2.4433636363635643E-6</c:v>
                </c:pt>
                <c:pt idx="2017">
                  <c:v>-1.3983636363636446E-6</c:v>
                </c:pt>
                <c:pt idx="2018">
                  <c:v>-1.5949090909091039E-6</c:v>
                </c:pt>
                <c:pt idx="2019">
                  <c:v>-2.5589999999999597E-6</c:v>
                </c:pt>
                <c:pt idx="2020">
                  <c:v>-4.8155454545454907E-6</c:v>
                </c:pt>
                <c:pt idx="2021">
                  <c:v>-5.2342727272727428E-6</c:v>
                </c:pt>
                <c:pt idx="2022">
                  <c:v>-4.1056363636363894E-6</c:v>
                </c:pt>
                <c:pt idx="2023">
                  <c:v>-3.283454545454582E-6</c:v>
                </c:pt>
                <c:pt idx="2024">
                  <c:v>-3.2106363636363921E-6</c:v>
                </c:pt>
                <c:pt idx="2025">
                  <c:v>-3.3085454545455067E-6</c:v>
                </c:pt>
                <c:pt idx="2026">
                  <c:v>-4.7346363636363727E-6</c:v>
                </c:pt>
                <c:pt idx="2027">
                  <c:v>-5.342181818181798E-6</c:v>
                </c:pt>
                <c:pt idx="2028">
                  <c:v>-5.5138181818180994E-6</c:v>
                </c:pt>
                <c:pt idx="2029">
                  <c:v>-5.9755454545454322E-6</c:v>
                </c:pt>
                <c:pt idx="2030">
                  <c:v>-4.8897272727273385E-6</c:v>
                </c:pt>
                <c:pt idx="2031">
                  <c:v>-4.1744545454545164E-6</c:v>
                </c:pt>
                <c:pt idx="2032">
                  <c:v>-4.8379999999999561E-6</c:v>
                </c:pt>
                <c:pt idx="2033">
                  <c:v>-4.2986363636363383E-6</c:v>
                </c:pt>
                <c:pt idx="2034">
                  <c:v>-4.6381818181818264E-6</c:v>
                </c:pt>
                <c:pt idx="2035">
                  <c:v>-5.5291818181817608E-6</c:v>
                </c:pt>
                <c:pt idx="2036">
                  <c:v>-6.1873636363636423E-6</c:v>
                </c:pt>
                <c:pt idx="2037">
                  <c:v>-5.5169999999999677E-6</c:v>
                </c:pt>
                <c:pt idx="2038">
                  <c:v>-4.2189999999999676E-6</c:v>
                </c:pt>
                <c:pt idx="2039">
                  <c:v>-4.7789999999999487E-6</c:v>
                </c:pt>
                <c:pt idx="2040">
                  <c:v>-4.6090909090908388E-6</c:v>
                </c:pt>
                <c:pt idx="2041">
                  <c:v>-5.3592727272727052E-6</c:v>
                </c:pt>
                <c:pt idx="2042">
                  <c:v>-5.2146363636363952E-6</c:v>
                </c:pt>
                <c:pt idx="2043">
                  <c:v>-5.7229090909091023E-6</c:v>
                </c:pt>
                <c:pt idx="2044">
                  <c:v>-6.3110000000000553E-6</c:v>
                </c:pt>
                <c:pt idx="2045">
                  <c:v>-5.8259090909090435E-6</c:v>
                </c:pt>
                <c:pt idx="2046">
                  <c:v>-4.8122727272727119E-6</c:v>
                </c:pt>
                <c:pt idx="2047">
                  <c:v>-3.9555454545453939E-6</c:v>
                </c:pt>
                <c:pt idx="2048">
                  <c:v>-4.8379999999999561E-6</c:v>
                </c:pt>
                <c:pt idx="2049">
                  <c:v>-6.3529090909089929E-6</c:v>
                </c:pt>
                <c:pt idx="2050">
                  <c:v>-6.3529090909089929E-6</c:v>
                </c:pt>
                <c:pt idx="2051">
                  <c:v>-6.4261818181817897E-6</c:v>
                </c:pt>
                <c:pt idx="2052">
                  <c:v>-6.0170909090909446E-6</c:v>
                </c:pt>
                <c:pt idx="2053">
                  <c:v>-6.090545454545454E-6</c:v>
                </c:pt>
                <c:pt idx="2054">
                  <c:v>-5.8971818181817546E-6</c:v>
                </c:pt>
                <c:pt idx="2055">
                  <c:v>-6.2843636363635975E-6</c:v>
                </c:pt>
                <c:pt idx="2056">
                  <c:v>-7.106909090909047E-6</c:v>
                </c:pt>
                <c:pt idx="2057">
                  <c:v>-8.1435454545454155E-6</c:v>
                </c:pt>
                <c:pt idx="2058">
                  <c:v>-9.5314545454545669E-6</c:v>
                </c:pt>
                <c:pt idx="2059">
                  <c:v>-7.5990000000000606E-6</c:v>
                </c:pt>
                <c:pt idx="2060">
                  <c:v>-6.945090909090811E-6</c:v>
                </c:pt>
                <c:pt idx="2061">
                  <c:v>-6.8239090909091448E-6</c:v>
                </c:pt>
                <c:pt idx="2062">
                  <c:v>-6.1629090909090913E-6</c:v>
                </c:pt>
                <c:pt idx="2063">
                  <c:v>-6.065363636363673E-6</c:v>
                </c:pt>
                <c:pt idx="2064">
                  <c:v>-6.1365454545453651E-6</c:v>
                </c:pt>
                <c:pt idx="2065">
                  <c:v>-6.0153636363636446E-6</c:v>
                </c:pt>
                <c:pt idx="2066">
                  <c:v>-5.4081818181818072E-6</c:v>
                </c:pt>
                <c:pt idx="2067">
                  <c:v>-4.3642727272727054E-6</c:v>
                </c:pt>
                <c:pt idx="2068">
                  <c:v>-3.0603636363635755E-6</c:v>
                </c:pt>
                <c:pt idx="2069">
                  <c:v>-2.4073636363637022E-6</c:v>
                </c:pt>
                <c:pt idx="2070">
                  <c:v>-2.8730909090909354E-6</c:v>
                </c:pt>
                <c:pt idx="2071">
                  <c:v>-3.1162727272726794E-6</c:v>
                </c:pt>
                <c:pt idx="2072">
                  <c:v>-4.1029999999999843E-6</c:v>
                </c:pt>
                <c:pt idx="2073">
                  <c:v>-4.764090909090894E-6</c:v>
                </c:pt>
                <c:pt idx="2074">
                  <c:v>-5.0314545454545117E-6</c:v>
                </c:pt>
                <c:pt idx="2075">
                  <c:v>-4.4737272727272395E-6</c:v>
                </c:pt>
                <c:pt idx="2076">
                  <c:v>-3.8872727272726759E-6</c:v>
                </c:pt>
                <c:pt idx="2077">
                  <c:v>-3.9370909090909374E-6</c:v>
                </c:pt>
                <c:pt idx="2078">
                  <c:v>-4.3293636363636069E-6</c:v>
                </c:pt>
                <c:pt idx="2079">
                  <c:v>-4.475000000000041E-6</c:v>
                </c:pt>
                <c:pt idx="2080">
                  <c:v>-5.6479090909090056E-6</c:v>
                </c:pt>
                <c:pt idx="2081">
                  <c:v>-5.7220909090909076E-6</c:v>
                </c:pt>
                <c:pt idx="2082">
                  <c:v>-5.1617272727272844E-6</c:v>
                </c:pt>
                <c:pt idx="2083">
                  <c:v>-3.4426363636363587E-6</c:v>
                </c:pt>
                <c:pt idx="2084">
                  <c:v>-2.8559090909091177E-6</c:v>
                </c:pt>
                <c:pt idx="2085">
                  <c:v>-3.409999999999969E-6</c:v>
                </c:pt>
                <c:pt idx="2086">
                  <c:v>-4.087636363636377E-6</c:v>
                </c:pt>
                <c:pt idx="2087">
                  <c:v>-4.89218181818176E-6</c:v>
                </c:pt>
                <c:pt idx="2088">
                  <c:v>-5.0862727272726351E-6</c:v>
                </c:pt>
                <c:pt idx="2089">
                  <c:v>-5.5943636363636837E-6</c:v>
                </c:pt>
                <c:pt idx="2090">
                  <c:v>-4.8582727272727315E-6</c:v>
                </c:pt>
                <c:pt idx="2091">
                  <c:v>-4.2899090909089823E-6</c:v>
                </c:pt>
                <c:pt idx="2092">
                  <c:v>-4.1678181818181025E-6</c:v>
                </c:pt>
                <c:pt idx="2093">
                  <c:v>-5.0665454545453228E-6</c:v>
                </c:pt>
                <c:pt idx="2094">
                  <c:v>-6.5450909090909097E-6</c:v>
                </c:pt>
                <c:pt idx="2095">
                  <c:v>-7.4717272727272267E-6</c:v>
                </c:pt>
                <c:pt idx="2096">
                  <c:v>-6.6990909090908408E-6</c:v>
                </c:pt>
                <c:pt idx="2097">
                  <c:v>-6.0470909090908206E-6</c:v>
                </c:pt>
                <c:pt idx="2098">
                  <c:v>-5.4145454545454354E-6</c:v>
                </c:pt>
                <c:pt idx="2099">
                  <c:v>-4.6059999999999352E-6</c:v>
                </c:pt>
                <c:pt idx="2100">
                  <c:v>-5.2040000000000267E-6</c:v>
                </c:pt>
                <c:pt idx="2101">
                  <c:v>-6.4021818181817913E-6</c:v>
                </c:pt>
                <c:pt idx="2102">
                  <c:v>-5.8462727272727295E-6</c:v>
                </c:pt>
                <c:pt idx="2103">
                  <c:v>-6.694181818181781E-6</c:v>
                </c:pt>
                <c:pt idx="2104">
                  <c:v>-5.6962727272727529E-6</c:v>
                </c:pt>
                <c:pt idx="2105">
                  <c:v>-4.5601818181817909E-6</c:v>
                </c:pt>
                <c:pt idx="2106">
                  <c:v>-4.244181818181857E-6</c:v>
                </c:pt>
                <c:pt idx="2107">
                  <c:v>-4.9908181818181046E-6</c:v>
                </c:pt>
                <c:pt idx="2108">
                  <c:v>-6.0027272727272447E-6</c:v>
                </c:pt>
                <c:pt idx="2109">
                  <c:v>-6.3694545454545453E-6</c:v>
                </c:pt>
                <c:pt idx="2110">
                  <c:v>-6.5671818181818413E-6</c:v>
                </c:pt>
                <c:pt idx="2111">
                  <c:v>-5.4846363636363638E-6</c:v>
                </c:pt>
                <c:pt idx="2112">
                  <c:v>-6.1104545454544789E-6</c:v>
                </c:pt>
                <c:pt idx="2113">
                  <c:v>-6.6888181818181144E-6</c:v>
                </c:pt>
                <c:pt idx="2114">
                  <c:v>-7.5754545454545606E-6</c:v>
                </c:pt>
                <c:pt idx="2115">
                  <c:v>-8.4535454545454176E-6</c:v>
                </c:pt>
                <c:pt idx="2116">
                  <c:v>-9.8529090909090238E-6</c:v>
                </c:pt>
                <c:pt idx="2117">
                  <c:v>-9.9503636363636942E-6</c:v>
                </c:pt>
                <c:pt idx="2118">
                  <c:v>-9.1797272727272856E-6</c:v>
                </c:pt>
                <c:pt idx="2119">
                  <c:v>-7.7258181818181792E-6</c:v>
                </c:pt>
                <c:pt idx="2120">
                  <c:v>-7.1380909090909225E-6</c:v>
                </c:pt>
                <c:pt idx="2121">
                  <c:v>-8.9492727272727436E-6</c:v>
                </c:pt>
                <c:pt idx="2122">
                  <c:v>-1.0575999999999934E-5</c:v>
                </c:pt>
                <c:pt idx="2123">
                  <c:v>-9.4401818181817578E-6</c:v>
                </c:pt>
                <c:pt idx="2124">
                  <c:v>-9.8469999999999482E-6</c:v>
                </c:pt>
                <c:pt idx="2125">
                  <c:v>-7.3192727272726661E-6</c:v>
                </c:pt>
                <c:pt idx="2126">
                  <c:v>-6.4161818181817949E-6</c:v>
                </c:pt>
                <c:pt idx="2127">
                  <c:v>-5.4553636363635551E-6</c:v>
                </c:pt>
                <c:pt idx="2128">
                  <c:v>-6.0575454545454223E-6</c:v>
                </c:pt>
                <c:pt idx="2129">
                  <c:v>-6.3235454545454363E-6</c:v>
                </c:pt>
                <c:pt idx="2130">
                  <c:v>-7.1290909090908892E-6</c:v>
                </c:pt>
                <c:pt idx="2131">
                  <c:v>-6.9088181818181631E-6</c:v>
                </c:pt>
                <c:pt idx="2132">
                  <c:v>-5.4162727272727353E-6</c:v>
                </c:pt>
                <c:pt idx="2133">
                  <c:v>-3.3257272727272159E-6</c:v>
                </c:pt>
                <c:pt idx="2134">
                  <c:v>-3.9321818181818234E-6</c:v>
                </c:pt>
                <c:pt idx="2135">
                  <c:v>-3.6207272727272529E-6</c:v>
                </c:pt>
                <c:pt idx="2136">
                  <c:v>-5.1410909090909211E-6</c:v>
                </c:pt>
                <c:pt idx="2137">
                  <c:v>-5.801818181818243E-6</c:v>
                </c:pt>
                <c:pt idx="2138">
                  <c:v>-6.5491818181817748E-6</c:v>
                </c:pt>
                <c:pt idx="2139">
                  <c:v>-5.7284545454544815E-6</c:v>
                </c:pt>
                <c:pt idx="2140">
                  <c:v>-5.2674545454544871E-6</c:v>
                </c:pt>
                <c:pt idx="2141">
                  <c:v>-4.8054545454544228E-6</c:v>
                </c:pt>
                <c:pt idx="2142">
                  <c:v>-6.0964545454545295E-6</c:v>
                </c:pt>
                <c:pt idx="2143">
                  <c:v>-6.4372727272727108E-6</c:v>
                </c:pt>
                <c:pt idx="2144">
                  <c:v>-7.4579090909090442E-6</c:v>
                </c:pt>
                <c:pt idx="2145">
                  <c:v>-6.3571818181818417E-6</c:v>
                </c:pt>
                <c:pt idx="2146">
                  <c:v>-6.3102727272726627E-6</c:v>
                </c:pt>
                <c:pt idx="2147">
                  <c:v>-5.9719999999998676E-6</c:v>
                </c:pt>
                <c:pt idx="2148">
                  <c:v>-6.311727272727231E-6</c:v>
                </c:pt>
                <c:pt idx="2149">
                  <c:v>-5.9033636363635075E-6</c:v>
                </c:pt>
                <c:pt idx="2150">
                  <c:v>-6.7725454545454044E-6</c:v>
                </c:pt>
                <c:pt idx="2151">
                  <c:v>-6.551727272727161E-6</c:v>
                </c:pt>
                <c:pt idx="2152">
                  <c:v>-7.1585454545454647E-6</c:v>
                </c:pt>
                <c:pt idx="2153">
                  <c:v>-6.3823636363636227E-6</c:v>
                </c:pt>
                <c:pt idx="2154">
                  <c:v>-6.6005454545454067E-6</c:v>
                </c:pt>
                <c:pt idx="2155">
                  <c:v>-7.1262727272727714E-6</c:v>
                </c:pt>
                <c:pt idx="2156">
                  <c:v>-8.009363636363653E-6</c:v>
                </c:pt>
                <c:pt idx="2157">
                  <c:v>-8.3195454545454219E-6</c:v>
                </c:pt>
                <c:pt idx="2158">
                  <c:v>-9.138454545454559E-6</c:v>
                </c:pt>
                <c:pt idx="2159">
                  <c:v>-8.3350909090909044E-6</c:v>
                </c:pt>
                <c:pt idx="2160">
                  <c:v>-8.0445454545454288E-6</c:v>
                </c:pt>
                <c:pt idx="2161">
                  <c:v>-7.6836363636362389E-6</c:v>
                </c:pt>
                <c:pt idx="2162">
                  <c:v>-7.5617272727272343E-6</c:v>
                </c:pt>
                <c:pt idx="2163">
                  <c:v>-7.6092727272726785E-6</c:v>
                </c:pt>
                <c:pt idx="2164">
                  <c:v>-7.7800000000000373E-6</c:v>
                </c:pt>
                <c:pt idx="2165">
                  <c:v>-6.8809090909091207E-6</c:v>
                </c:pt>
                <c:pt idx="2166">
                  <c:v>-5.0658181818181471E-6</c:v>
                </c:pt>
                <c:pt idx="2167">
                  <c:v>-4.4804545454544555E-6</c:v>
                </c:pt>
                <c:pt idx="2168">
                  <c:v>-2.6881818181817519E-6</c:v>
                </c:pt>
                <c:pt idx="2169">
                  <c:v>-1.7965454545453897E-6</c:v>
                </c:pt>
                <c:pt idx="2170">
                  <c:v>-1.0846363636363111E-6</c:v>
                </c:pt>
                <c:pt idx="2171">
                  <c:v>-1.3497272727271657E-6</c:v>
                </c:pt>
                <c:pt idx="2172">
                  <c:v>-1.7836363636363666E-6</c:v>
                </c:pt>
                <c:pt idx="2173">
                  <c:v>-1.4382727272727134E-6</c:v>
                </c:pt>
                <c:pt idx="2174">
                  <c:v>-7.3436363636359813E-7</c:v>
                </c:pt>
                <c:pt idx="2175">
                  <c:v>-1.2290909090902037E-7</c:v>
                </c:pt>
                <c:pt idx="2176">
                  <c:v>-7.1272727272711067E-8</c:v>
                </c:pt>
                <c:pt idx="2177">
                  <c:v>-1.3844545454545516E-6</c:v>
                </c:pt>
                <c:pt idx="2178">
                  <c:v>-1.8972727272726763E-6</c:v>
                </c:pt>
                <c:pt idx="2179">
                  <c:v>-3.2834545454544736E-6</c:v>
                </c:pt>
                <c:pt idx="2180">
                  <c:v>-4.1734545454545548E-6</c:v>
                </c:pt>
                <c:pt idx="2181">
                  <c:v>-5.3977272727272598E-6</c:v>
                </c:pt>
                <c:pt idx="2182">
                  <c:v>-4.9867272727272937E-6</c:v>
                </c:pt>
                <c:pt idx="2183">
                  <c:v>-3.7019090909091025E-6</c:v>
                </c:pt>
                <c:pt idx="2184">
                  <c:v>-4.2430909090909307E-6</c:v>
                </c:pt>
                <c:pt idx="2185">
                  <c:v>-5.3100909090908173E-6</c:v>
                </c:pt>
                <c:pt idx="2186">
                  <c:v>-6.7187272727272426E-6</c:v>
                </c:pt>
                <c:pt idx="2187">
                  <c:v>-7.0609090909090817E-6</c:v>
                </c:pt>
                <c:pt idx="2188">
                  <c:v>-6.6752727272726634E-6</c:v>
                </c:pt>
                <c:pt idx="2189">
                  <c:v>-6.7726363636363691E-6</c:v>
                </c:pt>
                <c:pt idx="2190">
                  <c:v>-5.4604545454544902E-6</c:v>
                </c:pt>
                <c:pt idx="2191">
                  <c:v>-4.8129999999999961E-6</c:v>
                </c:pt>
                <c:pt idx="2192">
                  <c:v>-4.6428181818182089E-6</c:v>
                </c:pt>
                <c:pt idx="2193">
                  <c:v>-5.1982727272727723E-6</c:v>
                </c:pt>
                <c:pt idx="2194">
                  <c:v>-6.1206363636364032E-6</c:v>
                </c:pt>
                <c:pt idx="2195">
                  <c:v>-6.7533636363636095E-6</c:v>
                </c:pt>
                <c:pt idx="2196">
                  <c:v>-6.0768181818181819E-6</c:v>
                </c:pt>
                <c:pt idx="2197">
                  <c:v>-4.8381818181818313E-6</c:v>
                </c:pt>
                <c:pt idx="2198">
                  <c:v>-4.7909090909090644E-6</c:v>
                </c:pt>
                <c:pt idx="2199">
                  <c:v>-5.6784545454546158E-6</c:v>
                </c:pt>
                <c:pt idx="2200">
                  <c:v>-5.8712727272726352E-6</c:v>
                </c:pt>
                <c:pt idx="2201">
                  <c:v>-6.0675454545453629E-6</c:v>
                </c:pt>
                <c:pt idx="2202">
                  <c:v>-5.6783636363635969E-6</c:v>
                </c:pt>
                <c:pt idx="2203">
                  <c:v>-5.823727272727191E-6</c:v>
                </c:pt>
                <c:pt idx="2204">
                  <c:v>-5.1216363636363404E-6</c:v>
                </c:pt>
                <c:pt idx="2205">
                  <c:v>-4.8568181818181631E-6</c:v>
                </c:pt>
                <c:pt idx="2206">
                  <c:v>-5.8119090909090399E-6</c:v>
                </c:pt>
                <c:pt idx="2207">
                  <c:v>-5.9808181818180798E-6</c:v>
                </c:pt>
                <c:pt idx="2208">
                  <c:v>-6.9777272727272006E-6</c:v>
                </c:pt>
                <c:pt idx="2209">
                  <c:v>-7.3428181818181661E-6</c:v>
                </c:pt>
                <c:pt idx="2210">
                  <c:v>-6.0902727272727224E-6</c:v>
                </c:pt>
                <c:pt idx="2211">
                  <c:v>-5.5317272727272012E-6</c:v>
                </c:pt>
                <c:pt idx="2212">
                  <c:v>-5.6543636363635985E-6</c:v>
                </c:pt>
                <c:pt idx="2213">
                  <c:v>-7.7541818181818285E-6</c:v>
                </c:pt>
                <c:pt idx="2214">
                  <c:v>-8.3836363636363644E-6</c:v>
                </c:pt>
                <c:pt idx="2215">
                  <c:v>-8.506545454545439E-6</c:v>
                </c:pt>
                <c:pt idx="2216">
                  <c:v>-8.9660909090909192E-6</c:v>
                </c:pt>
                <c:pt idx="2217">
                  <c:v>-7.4262727272727787E-6</c:v>
                </c:pt>
                <c:pt idx="2218">
                  <c:v>-6.8915454545454891E-6</c:v>
                </c:pt>
                <c:pt idx="2219">
                  <c:v>-6.6519090909090929E-6</c:v>
                </c:pt>
                <c:pt idx="2220">
                  <c:v>-5.3942727272727141E-6</c:v>
                </c:pt>
                <c:pt idx="2221">
                  <c:v>-5.8549090909091207E-6</c:v>
                </c:pt>
                <c:pt idx="2222">
                  <c:v>-7.0613636363635801E-6</c:v>
                </c:pt>
                <c:pt idx="2223">
                  <c:v>-8.1974545454545421E-6</c:v>
                </c:pt>
                <c:pt idx="2224">
                  <c:v>-5.6573636363635915E-6</c:v>
                </c:pt>
                <c:pt idx="2225">
                  <c:v>-4.8576363636363578E-6</c:v>
                </c:pt>
                <c:pt idx="2226">
                  <c:v>-5.123454545454605E-6</c:v>
                </c:pt>
                <c:pt idx="2227">
                  <c:v>-4.1771818181817778E-6</c:v>
                </c:pt>
                <c:pt idx="2228">
                  <c:v>-4.6894545454545479E-6</c:v>
                </c:pt>
                <c:pt idx="2229">
                  <c:v>-4.6654545454545495E-6</c:v>
                </c:pt>
                <c:pt idx="2230">
                  <c:v>-4.8588181818181946E-6</c:v>
                </c:pt>
                <c:pt idx="2231">
                  <c:v>-5.6037272727271965E-6</c:v>
                </c:pt>
                <c:pt idx="2232">
                  <c:v>-4.9222727272726008E-6</c:v>
                </c:pt>
                <c:pt idx="2233">
                  <c:v>-3.7890909090908297E-6</c:v>
                </c:pt>
                <c:pt idx="2234">
                  <c:v>-2.9939999999999784E-6</c:v>
                </c:pt>
                <c:pt idx="2235">
                  <c:v>-4.0165454545454328E-6</c:v>
                </c:pt>
                <c:pt idx="2236">
                  <c:v>-4.7416363636363203E-6</c:v>
                </c:pt>
                <c:pt idx="2237">
                  <c:v>-4.9111818181817339E-6</c:v>
                </c:pt>
                <c:pt idx="2238">
                  <c:v>-5.374090909090795E-6</c:v>
                </c:pt>
                <c:pt idx="2239">
                  <c:v>-5.3979090909090808E-6</c:v>
                </c:pt>
                <c:pt idx="2240">
                  <c:v>-5.4701818181817534E-6</c:v>
                </c:pt>
                <c:pt idx="2241">
                  <c:v>-5.3745454545454019E-6</c:v>
                </c:pt>
                <c:pt idx="2242">
                  <c:v>-6.6586363636363631E-6</c:v>
                </c:pt>
                <c:pt idx="2243">
                  <c:v>-8.2028181818181002E-6</c:v>
                </c:pt>
                <c:pt idx="2244">
                  <c:v>-9.5022727272726145E-6</c:v>
                </c:pt>
                <c:pt idx="2245">
                  <c:v>-9.7696363636363406E-6</c:v>
                </c:pt>
                <c:pt idx="2246">
                  <c:v>-9.1389999999999679E-6</c:v>
                </c:pt>
                <c:pt idx="2247">
                  <c:v>-8.2425454545455106E-6</c:v>
                </c:pt>
                <c:pt idx="2248">
                  <c:v>-7.9521818181818018E-6</c:v>
                </c:pt>
                <c:pt idx="2249">
                  <c:v>-8.8866363636363153E-6</c:v>
                </c:pt>
                <c:pt idx="2250">
                  <c:v>-9.6319090909090677E-6</c:v>
                </c:pt>
                <c:pt idx="2251">
                  <c:v>-9.5829999999999657E-6</c:v>
                </c:pt>
                <c:pt idx="2252">
                  <c:v>-9.8729999999999781E-6</c:v>
                </c:pt>
                <c:pt idx="2253">
                  <c:v>-8.6119090909090538E-6</c:v>
                </c:pt>
                <c:pt idx="2254">
                  <c:v>-7.7981818181817623E-6</c:v>
                </c:pt>
                <c:pt idx="2255">
                  <c:v>-7.2510909090908585E-6</c:v>
                </c:pt>
                <c:pt idx="2256">
                  <c:v>-7.5640000000000516E-6</c:v>
                </c:pt>
                <c:pt idx="2257">
                  <c:v>-8.7225454545455331E-6</c:v>
                </c:pt>
                <c:pt idx="2258">
                  <c:v>-9.7850000000000562E-6</c:v>
                </c:pt>
                <c:pt idx="2259">
                  <c:v>-9.5419999999999706E-6</c:v>
                </c:pt>
                <c:pt idx="2260">
                  <c:v>-8.2190909090908669E-6</c:v>
                </c:pt>
                <c:pt idx="2261">
                  <c:v>-7.4976363636362919E-6</c:v>
                </c:pt>
                <c:pt idx="2262">
                  <c:v>-8.6335454545454328E-6</c:v>
                </c:pt>
                <c:pt idx="2263">
                  <c:v>-9.1800909090908735E-6</c:v>
                </c:pt>
                <c:pt idx="2264">
                  <c:v>-1.0009090909090807E-5</c:v>
                </c:pt>
                <c:pt idx="2265">
                  <c:v>-9.3540909090909026E-6</c:v>
                </c:pt>
                <c:pt idx="2266">
                  <c:v>-8.7240909090908494E-6</c:v>
                </c:pt>
                <c:pt idx="2267">
                  <c:v>-7.8516363636363905E-6</c:v>
                </c:pt>
                <c:pt idx="2268">
                  <c:v>-6.9607272727273124E-6</c:v>
                </c:pt>
                <c:pt idx="2269">
                  <c:v>-6.3612727272727067E-6</c:v>
                </c:pt>
                <c:pt idx="2270">
                  <c:v>-6.0441818181816839E-6</c:v>
                </c:pt>
                <c:pt idx="2271">
                  <c:v>-7.2962727272727918E-6</c:v>
                </c:pt>
                <c:pt idx="2272">
                  <c:v>-7.4413636363636544E-6</c:v>
                </c:pt>
                <c:pt idx="2273">
                  <c:v>-7.7044545454544233E-6</c:v>
                </c:pt>
                <c:pt idx="2274">
                  <c:v>-6.9642727272726059E-6</c:v>
                </c:pt>
                <c:pt idx="2275">
                  <c:v>-6.0369090909091132E-6</c:v>
                </c:pt>
                <c:pt idx="2276">
                  <c:v>-5.519181818181766E-6</c:v>
                </c:pt>
                <c:pt idx="2277">
                  <c:v>-5.7618181818182095E-6</c:v>
                </c:pt>
                <c:pt idx="2278">
                  <c:v>-6.2485454545453938E-6</c:v>
                </c:pt>
                <c:pt idx="2279">
                  <c:v>-6.0306363636363413E-6</c:v>
                </c:pt>
                <c:pt idx="2280">
                  <c:v>-5.9826363636363445E-6</c:v>
                </c:pt>
                <c:pt idx="2281">
                  <c:v>-6.4213636363636404E-6</c:v>
                </c:pt>
                <c:pt idx="2282">
                  <c:v>-5.5574545454544996E-6</c:v>
                </c:pt>
                <c:pt idx="2283">
                  <c:v>-4.437727272727269E-6</c:v>
                </c:pt>
                <c:pt idx="2284">
                  <c:v>-2.6453636363636007E-6</c:v>
                </c:pt>
                <c:pt idx="2285">
                  <c:v>-2.6446363636362623E-6</c:v>
                </c:pt>
                <c:pt idx="2286">
                  <c:v>-4.1463636363634902E-6</c:v>
                </c:pt>
                <c:pt idx="2287">
                  <c:v>-5.3443636363635421E-6</c:v>
                </c:pt>
                <c:pt idx="2288">
                  <c:v>-5.3933636363636631E-6</c:v>
                </c:pt>
                <c:pt idx="2289">
                  <c:v>-5.3933636363636631E-6</c:v>
                </c:pt>
                <c:pt idx="2290">
                  <c:v>-5.8773636363636402E-6</c:v>
                </c:pt>
                <c:pt idx="2291">
                  <c:v>-6.1190909090908701E-6</c:v>
                </c:pt>
                <c:pt idx="2292">
                  <c:v>-6.1919090909089516E-6</c:v>
                </c:pt>
                <c:pt idx="2293">
                  <c:v>-6.5539090909090677E-6</c:v>
                </c:pt>
                <c:pt idx="2294">
                  <c:v>-7.6251818181818031E-6</c:v>
                </c:pt>
                <c:pt idx="2295">
                  <c:v>-7.7496363636363023E-6</c:v>
                </c:pt>
                <c:pt idx="2296">
                  <c:v>-7.4355454545454351E-6</c:v>
                </c:pt>
                <c:pt idx="2297">
                  <c:v>-5.638090909090886E-6</c:v>
                </c:pt>
                <c:pt idx="2298">
                  <c:v>-4.8823636363635862E-6</c:v>
                </c:pt>
                <c:pt idx="2299">
                  <c:v>-5.6989090909090497E-6</c:v>
                </c:pt>
                <c:pt idx="2300">
                  <c:v>-5.8193636363636485E-6</c:v>
                </c:pt>
                <c:pt idx="2301">
                  <c:v>-5.3100909090909258E-6</c:v>
                </c:pt>
                <c:pt idx="2302">
                  <c:v>-4.8985454545454423E-6</c:v>
                </c:pt>
                <c:pt idx="2303">
                  <c:v>-4.7769090909091151E-6</c:v>
                </c:pt>
                <c:pt idx="2304">
                  <c:v>-4.897363636363714E-6</c:v>
                </c:pt>
                <c:pt idx="2305">
                  <c:v>-4.6799090909091599E-6</c:v>
                </c:pt>
                <c:pt idx="2306">
                  <c:v>-5.7027272727271832E-6</c:v>
                </c:pt>
                <c:pt idx="2307">
                  <c:v>-6.1615454545453792E-6</c:v>
                </c:pt>
                <c:pt idx="2308">
                  <c:v>-7.9852727272726898E-6</c:v>
                </c:pt>
                <c:pt idx="2309">
                  <c:v>-8.2060909090907706E-6</c:v>
                </c:pt>
                <c:pt idx="2310">
                  <c:v>-7.1218181818181016E-6</c:v>
                </c:pt>
                <c:pt idx="2311">
                  <c:v>-6.4658181818181269E-6</c:v>
                </c:pt>
                <c:pt idx="2312">
                  <c:v>-6.6363636363636104E-6</c:v>
                </c:pt>
                <c:pt idx="2313">
                  <c:v>-8.3785454545454293E-6</c:v>
                </c:pt>
                <c:pt idx="2314">
                  <c:v>-8.7909090909091075E-6</c:v>
                </c:pt>
                <c:pt idx="2315">
                  <c:v>-8.2848181818181445E-6</c:v>
                </c:pt>
                <c:pt idx="2316">
                  <c:v>-8.8891818181818642E-6</c:v>
                </c:pt>
                <c:pt idx="2317">
                  <c:v>-8.4530000000000629E-6</c:v>
                </c:pt>
                <c:pt idx="2318">
                  <c:v>-8.5004545454544882E-6</c:v>
                </c:pt>
                <c:pt idx="2319">
                  <c:v>-7.0478181818181833E-6</c:v>
                </c:pt>
                <c:pt idx="2320">
                  <c:v>-6.9000909090909156E-6</c:v>
                </c:pt>
                <c:pt idx="2321">
                  <c:v>-7.864090909090861E-6</c:v>
                </c:pt>
                <c:pt idx="2322">
                  <c:v>-9.5728181818181498E-6</c:v>
                </c:pt>
                <c:pt idx="2323">
                  <c:v>-9.4752727272727315E-6</c:v>
                </c:pt>
                <c:pt idx="2324">
                  <c:v>-7.6590000000000295E-6</c:v>
                </c:pt>
                <c:pt idx="2325">
                  <c:v>-7.3929999999999612E-6</c:v>
                </c:pt>
                <c:pt idx="2326">
                  <c:v>-6.8071818181817713E-6</c:v>
                </c:pt>
                <c:pt idx="2327">
                  <c:v>-6.5657272727272188E-6</c:v>
                </c:pt>
                <c:pt idx="2328">
                  <c:v>-7.5288181818181131E-6</c:v>
                </c:pt>
                <c:pt idx="2329">
                  <c:v>-6.9010000000000208E-6</c:v>
                </c:pt>
                <c:pt idx="2330">
                  <c:v>-7.993909090909081E-6</c:v>
                </c:pt>
                <c:pt idx="2331">
                  <c:v>-8.3844545454545049E-6</c:v>
                </c:pt>
                <c:pt idx="2332">
                  <c:v>-7.518000000000032E-6</c:v>
                </c:pt>
                <c:pt idx="2333">
                  <c:v>-6.5138181818182321E-6</c:v>
                </c:pt>
                <c:pt idx="2334">
                  <c:v>-6.708909090909123E-6</c:v>
                </c:pt>
                <c:pt idx="2335">
                  <c:v>-8.028727272727269E-6</c:v>
                </c:pt>
                <c:pt idx="2336">
                  <c:v>-8.8449090909090903E-6</c:v>
                </c:pt>
                <c:pt idx="2337">
                  <c:v>-9.6477272727272818E-6</c:v>
                </c:pt>
                <c:pt idx="2338">
                  <c:v>-9.212363636363621E-6</c:v>
                </c:pt>
                <c:pt idx="2339">
                  <c:v>-7.9565454545455069E-6</c:v>
                </c:pt>
                <c:pt idx="2340">
                  <c:v>-8.3690909090908976E-6</c:v>
                </c:pt>
                <c:pt idx="2341">
                  <c:v>-7.5943636363636239E-6</c:v>
                </c:pt>
                <c:pt idx="2342">
                  <c:v>-7.3021818181818131E-6</c:v>
                </c:pt>
                <c:pt idx="2343">
                  <c:v>-8.0483636363636165E-6</c:v>
                </c:pt>
                <c:pt idx="2344">
                  <c:v>-8.5780909090908816E-6</c:v>
                </c:pt>
                <c:pt idx="2345">
                  <c:v>-8.5054545454545127E-6</c:v>
                </c:pt>
                <c:pt idx="2346">
                  <c:v>-8.175090909090933E-6</c:v>
                </c:pt>
                <c:pt idx="2347">
                  <c:v>-6.3776363636363297E-6</c:v>
                </c:pt>
                <c:pt idx="2348">
                  <c:v>-5.5278181818181572E-6</c:v>
                </c:pt>
                <c:pt idx="2349">
                  <c:v>-5.6972727272727687E-6</c:v>
                </c:pt>
                <c:pt idx="2350">
                  <c:v>-6.3039999999999993E-6</c:v>
                </c:pt>
                <c:pt idx="2351">
                  <c:v>-5.7943636363635802E-6</c:v>
                </c:pt>
                <c:pt idx="2352">
                  <c:v>-6.1351818181817615E-6</c:v>
                </c:pt>
                <c:pt idx="2353">
                  <c:v>-7.3916363636363034E-6</c:v>
                </c:pt>
                <c:pt idx="2354">
                  <c:v>-6.4260909090908249E-6</c:v>
                </c:pt>
                <c:pt idx="2355">
                  <c:v>-4.8729090909090545E-6</c:v>
                </c:pt>
                <c:pt idx="2356">
                  <c:v>-5.1144545454544633E-6</c:v>
                </c:pt>
                <c:pt idx="2357">
                  <c:v>-5.1846363636363023E-6</c:v>
                </c:pt>
                <c:pt idx="2358">
                  <c:v>-6.4550000000000458E-6</c:v>
                </c:pt>
                <c:pt idx="2359">
                  <c:v>-6.8203636363636886E-6</c:v>
                </c:pt>
                <c:pt idx="2360">
                  <c:v>-6.6509090909090771E-6</c:v>
                </c:pt>
                <c:pt idx="2361">
                  <c:v>-6.7245454545454618E-6</c:v>
                </c:pt>
                <c:pt idx="2362">
                  <c:v>-6.3329090909090575E-6</c:v>
                </c:pt>
                <c:pt idx="2363">
                  <c:v>-6.790454545454452E-6</c:v>
                </c:pt>
                <c:pt idx="2364">
                  <c:v>-5.6805454545453952E-6</c:v>
                </c:pt>
                <c:pt idx="2365">
                  <c:v>-5.851181818181735E-6</c:v>
                </c:pt>
                <c:pt idx="2366">
                  <c:v>-6.6811818181817932E-6</c:v>
                </c:pt>
                <c:pt idx="2367">
                  <c:v>-6.6088181818181558E-6</c:v>
                </c:pt>
                <c:pt idx="2368">
                  <c:v>-5.2803636363635644E-6</c:v>
                </c:pt>
                <c:pt idx="2369">
                  <c:v>-5.0639999999999908E-6</c:v>
                </c:pt>
                <c:pt idx="2370">
                  <c:v>-4.9659090909091094E-6</c:v>
                </c:pt>
                <c:pt idx="2371">
                  <c:v>-5.594272727272719E-6</c:v>
                </c:pt>
                <c:pt idx="2372">
                  <c:v>-5.6895454545454285E-6</c:v>
                </c:pt>
                <c:pt idx="2373">
                  <c:v>-6.5653636363635767E-6</c:v>
                </c:pt>
                <c:pt idx="2374">
                  <c:v>-6.1798181818181232E-6</c:v>
                </c:pt>
                <c:pt idx="2375">
                  <c:v>-6.3503636363636067E-6</c:v>
                </c:pt>
                <c:pt idx="2376">
                  <c:v>-5.9586363636363461E-6</c:v>
                </c:pt>
                <c:pt idx="2377">
                  <c:v>-6.6587272727272736E-6</c:v>
                </c:pt>
                <c:pt idx="2378">
                  <c:v>-6.8039090909090467E-6</c:v>
                </c:pt>
                <c:pt idx="2379">
                  <c:v>-7.2679999999999446E-6</c:v>
                </c:pt>
                <c:pt idx="2380">
                  <c:v>-7.941090909090935E-6</c:v>
                </c:pt>
                <c:pt idx="2381">
                  <c:v>-8.5239999999999882E-6</c:v>
                </c:pt>
                <c:pt idx="2382">
                  <c:v>-7.6522727272727593E-6</c:v>
                </c:pt>
                <c:pt idx="2383">
                  <c:v>-6.1624545454545387E-6</c:v>
                </c:pt>
                <c:pt idx="2384">
                  <c:v>-5.6540909090908669E-6</c:v>
                </c:pt>
                <c:pt idx="2385">
                  <c:v>-5.7989090909089979E-6</c:v>
                </c:pt>
                <c:pt idx="2386">
                  <c:v>-6.2818181818181029E-6</c:v>
                </c:pt>
                <c:pt idx="2387">
                  <c:v>-7.3506363636363084E-6</c:v>
                </c:pt>
                <c:pt idx="2388">
                  <c:v>-7.2272727272726812E-6</c:v>
                </c:pt>
                <c:pt idx="2389">
                  <c:v>-6.2016363636363233E-6</c:v>
                </c:pt>
                <c:pt idx="2390">
                  <c:v>-5.6893636363636617E-6</c:v>
                </c:pt>
                <c:pt idx="2391">
                  <c:v>-4.1610909090908864E-6</c:v>
                </c:pt>
                <c:pt idx="2392">
                  <c:v>-4.2332727272727027E-6</c:v>
                </c:pt>
                <c:pt idx="2393">
                  <c:v>-5.769363636363566E-6</c:v>
                </c:pt>
                <c:pt idx="2394">
                  <c:v>-7.8112727272727149E-6</c:v>
                </c:pt>
                <c:pt idx="2395">
                  <c:v>-8.680909090909056E-6</c:v>
                </c:pt>
                <c:pt idx="2396">
                  <c:v>-8.3666363636363135E-6</c:v>
                </c:pt>
                <c:pt idx="2397">
                  <c:v>-7.0737272727273027E-6</c:v>
                </c:pt>
                <c:pt idx="2398">
                  <c:v>-6.1042727272726718E-6</c:v>
                </c:pt>
                <c:pt idx="2399">
                  <c:v>-6.2491818181818217E-6</c:v>
                </c:pt>
                <c:pt idx="2400">
                  <c:v>-7.2748181818180712E-6</c:v>
                </c:pt>
                <c:pt idx="2401">
                  <c:v>-7.9086363636363664E-6</c:v>
                </c:pt>
                <c:pt idx="2402">
                  <c:v>-9.2683636363636353E-6</c:v>
                </c:pt>
                <c:pt idx="2403">
                  <c:v>-8.2710909090908725E-6</c:v>
                </c:pt>
                <c:pt idx="2404">
                  <c:v>-6.5644545454545799E-6</c:v>
                </c:pt>
                <c:pt idx="2405">
                  <c:v>-5.6989090909090497E-6</c:v>
                </c:pt>
                <c:pt idx="2406">
                  <c:v>-5.1683636363636441E-6</c:v>
                </c:pt>
                <c:pt idx="2407">
                  <c:v>-5.3859999999999108E-6</c:v>
                </c:pt>
                <c:pt idx="2408">
                  <c:v>-6.8230909090908958E-6</c:v>
                </c:pt>
                <c:pt idx="2409">
                  <c:v>-6.8230909090908958E-6</c:v>
                </c:pt>
                <c:pt idx="2410">
                  <c:v>-6.0289090909090414E-6</c:v>
                </c:pt>
                <c:pt idx="2411">
                  <c:v>-5.6895454545453743E-6</c:v>
                </c:pt>
                <c:pt idx="2412">
                  <c:v>-5.3491818181817998E-6</c:v>
                </c:pt>
                <c:pt idx="2413">
                  <c:v>-5.9245454545453881E-6</c:v>
                </c:pt>
                <c:pt idx="2414">
                  <c:v>-6.3886363636363945E-6</c:v>
                </c:pt>
                <c:pt idx="2415">
                  <c:v>-6.4848181818182092E-6</c:v>
                </c:pt>
                <c:pt idx="2416">
                  <c:v>-6.7507272727273127E-6</c:v>
                </c:pt>
                <c:pt idx="2417">
                  <c:v>-6.8480909090908558E-6</c:v>
                </c:pt>
                <c:pt idx="2418">
                  <c:v>-6.8489090909089963E-6</c:v>
                </c:pt>
                <c:pt idx="2419">
                  <c:v>-6.3190909090908749E-6</c:v>
                </c:pt>
                <c:pt idx="2420">
                  <c:v>-6.3190909090908749E-6</c:v>
                </c:pt>
                <c:pt idx="2421">
                  <c:v>-7.3476363636363153E-6</c:v>
                </c:pt>
                <c:pt idx="2422">
                  <c:v>-8.0486363636362939E-6</c:v>
                </c:pt>
                <c:pt idx="2423">
                  <c:v>-8.1210909090907875E-6</c:v>
                </c:pt>
                <c:pt idx="2424">
                  <c:v>-7.0409999999999483E-6</c:v>
                </c:pt>
                <c:pt idx="2425">
                  <c:v>-6.6007272727273362E-6</c:v>
                </c:pt>
                <c:pt idx="2426">
                  <c:v>-5.9115454545454003E-6</c:v>
                </c:pt>
                <c:pt idx="2427">
                  <c:v>-6.153000000000007E-6</c:v>
                </c:pt>
                <c:pt idx="2428">
                  <c:v>-5.2499090909090816E-6</c:v>
                </c:pt>
                <c:pt idx="2429">
                  <c:v>-5.3704545454544826E-6</c:v>
                </c:pt>
                <c:pt idx="2430">
                  <c:v>-5.9002727272727666E-6</c:v>
                </c:pt>
                <c:pt idx="2431">
                  <c:v>-6.9639090909091265E-6</c:v>
                </c:pt>
                <c:pt idx="2432">
                  <c:v>-5.7161818181817236E-6</c:v>
                </c:pt>
                <c:pt idx="2433">
                  <c:v>-4.2781818181817418E-6</c:v>
                </c:pt>
                <c:pt idx="2434">
                  <c:v>-3.911363636363639E-6</c:v>
                </c:pt>
                <c:pt idx="2435">
                  <c:v>-4.8939090909091141E-6</c:v>
                </c:pt>
                <c:pt idx="2436">
                  <c:v>-6.25136363636362E-6</c:v>
                </c:pt>
                <c:pt idx="2437">
                  <c:v>-7.3306363636363729E-6</c:v>
                </c:pt>
                <c:pt idx="2438">
                  <c:v>-6.5320909090908676E-6</c:v>
                </c:pt>
                <c:pt idx="2439">
                  <c:v>-7.2166363636363669E-6</c:v>
                </c:pt>
                <c:pt idx="2440">
                  <c:v>-5.8958181818182052E-6</c:v>
                </c:pt>
                <c:pt idx="2441">
                  <c:v>-5.9912727272727357E-6</c:v>
                </c:pt>
                <c:pt idx="2442">
                  <c:v>-4.8050909090908891E-6</c:v>
                </c:pt>
                <c:pt idx="2443">
                  <c:v>-4.8054545454545854E-6</c:v>
                </c:pt>
                <c:pt idx="2444">
                  <c:v>-6.530727272727264E-6</c:v>
                </c:pt>
                <c:pt idx="2445">
                  <c:v>-6.4817272727271972E-6</c:v>
                </c:pt>
                <c:pt idx="2446">
                  <c:v>-5.2074545454545724E-6</c:v>
                </c:pt>
                <c:pt idx="2447">
                  <c:v>-4.3149090909091049E-6</c:v>
                </c:pt>
                <c:pt idx="2448">
                  <c:v>-3.5337272727272383E-6</c:v>
                </c:pt>
                <c:pt idx="2449">
                  <c:v>-4.6185454545454789E-6</c:v>
                </c:pt>
                <c:pt idx="2450">
                  <c:v>-5.2218181818182181E-6</c:v>
                </c:pt>
                <c:pt idx="2451">
                  <c:v>-5.838636363636354E-6</c:v>
                </c:pt>
                <c:pt idx="2452">
                  <c:v>-5.5751818181817804E-6</c:v>
                </c:pt>
                <c:pt idx="2453">
                  <c:v>-5.5032727272727499E-6</c:v>
                </c:pt>
                <c:pt idx="2454">
                  <c:v>-5.2828181818182027E-6</c:v>
                </c:pt>
                <c:pt idx="2455">
                  <c:v>-4.2707272727271874E-6</c:v>
                </c:pt>
                <c:pt idx="2456">
                  <c:v>-3.8792727272726583E-6</c:v>
                </c:pt>
                <c:pt idx="2457">
                  <c:v>-4.6296363636362916E-6</c:v>
                </c:pt>
                <c:pt idx="2458">
                  <c:v>-5.4752727272726885E-6</c:v>
                </c:pt>
                <c:pt idx="2459">
                  <c:v>-5.9152727272726775E-6</c:v>
                </c:pt>
                <c:pt idx="2460">
                  <c:v>-4.3405454545454385E-6</c:v>
                </c:pt>
                <c:pt idx="2461">
                  <c:v>-4.0039090909090328E-6</c:v>
                </c:pt>
                <c:pt idx="2462">
                  <c:v>-4.4177272727271709E-6</c:v>
                </c:pt>
                <c:pt idx="2463">
                  <c:v>-4.8497272727271966E-6</c:v>
                </c:pt>
                <c:pt idx="2464">
                  <c:v>-5.6757272727271917E-6</c:v>
                </c:pt>
                <c:pt idx="2465">
                  <c:v>-6.4060909090908353E-6</c:v>
                </c:pt>
                <c:pt idx="2466">
                  <c:v>-7.1059090909090855E-6</c:v>
                </c:pt>
                <c:pt idx="2467">
                  <c:v>-8.1320909090909065E-6</c:v>
                </c:pt>
                <c:pt idx="2468">
                  <c:v>-6.9656363636364264E-6</c:v>
                </c:pt>
                <c:pt idx="2469">
                  <c:v>-5.5079090909090239E-6</c:v>
                </c:pt>
                <c:pt idx="2470">
                  <c:v>-5.4845454545453991E-6</c:v>
                </c:pt>
                <c:pt idx="2471">
                  <c:v>-7.4823636363635952E-6</c:v>
                </c:pt>
                <c:pt idx="2472">
                  <c:v>-8.1312727272726034E-6</c:v>
                </c:pt>
                <c:pt idx="2473">
                  <c:v>-8.1797272727272071E-6</c:v>
                </c:pt>
                <c:pt idx="2474">
                  <c:v>-7.8199999999999624E-6</c:v>
                </c:pt>
                <c:pt idx="2475">
                  <c:v>-7.6504545454545488E-6</c:v>
                </c:pt>
                <c:pt idx="2476">
                  <c:v>-6.9936363636363252E-6</c:v>
                </c:pt>
                <c:pt idx="2477">
                  <c:v>-6.7287272727271832E-6</c:v>
                </c:pt>
                <c:pt idx="2478">
                  <c:v>-5.8723636363636157E-6</c:v>
                </c:pt>
                <c:pt idx="2479">
                  <c:v>-6.0939999999999454E-6</c:v>
                </c:pt>
                <c:pt idx="2480">
                  <c:v>-8.3117272727271712E-6</c:v>
                </c:pt>
                <c:pt idx="2481">
                  <c:v>-8.5063636363635637E-6</c:v>
                </c:pt>
                <c:pt idx="2482">
                  <c:v>-7.1689090909089932E-6</c:v>
                </c:pt>
                <c:pt idx="2483">
                  <c:v>-5.8396363636362613E-6</c:v>
                </c:pt>
                <c:pt idx="2484">
                  <c:v>-6.1769090909089865E-6</c:v>
                </c:pt>
                <c:pt idx="2485">
                  <c:v>-6.4630909090909196E-6</c:v>
                </c:pt>
                <c:pt idx="2486">
                  <c:v>-7.1850000000000473E-6</c:v>
                </c:pt>
                <c:pt idx="2487">
                  <c:v>-7.6719090909091068E-6</c:v>
                </c:pt>
                <c:pt idx="2488">
                  <c:v>-7.0419999999999641E-6</c:v>
                </c:pt>
                <c:pt idx="2489">
                  <c:v>-7.5338181818181919E-6</c:v>
                </c:pt>
                <c:pt idx="2490">
                  <c:v>-8.6450000000000502E-6</c:v>
                </c:pt>
                <c:pt idx="2491">
                  <c:v>-7.3063636363635887E-6</c:v>
                </c:pt>
                <c:pt idx="2492">
                  <c:v>-8.9779090909090703E-6</c:v>
                </c:pt>
                <c:pt idx="2493">
                  <c:v>-9.55627272727276E-6</c:v>
                </c:pt>
                <c:pt idx="2494">
                  <c:v>-1.0212272727272735E-5</c:v>
                </c:pt>
                <c:pt idx="2495">
                  <c:v>-8.8709999999999766E-6</c:v>
                </c:pt>
                <c:pt idx="2496">
                  <c:v>-7.4919090909090374E-6</c:v>
                </c:pt>
                <c:pt idx="2497">
                  <c:v>-5.8140000000000362E-6</c:v>
                </c:pt>
                <c:pt idx="2498">
                  <c:v>-5.0084545454545833E-6</c:v>
                </c:pt>
                <c:pt idx="2499">
                  <c:v>-4.7636363636363414E-6</c:v>
                </c:pt>
                <c:pt idx="2500">
                  <c:v>-5.7531818181818183E-6</c:v>
                </c:pt>
                <c:pt idx="2501">
                  <c:v>-5.176454545454518E-6</c:v>
                </c:pt>
                <c:pt idx="2502">
                  <c:v>-5.321636363636291E-6</c:v>
                </c:pt>
                <c:pt idx="2503">
                  <c:v>-4.9923636363635292E-6</c:v>
                </c:pt>
                <c:pt idx="2504">
                  <c:v>-3.8297272727272368E-6</c:v>
                </c:pt>
                <c:pt idx="2505">
                  <c:v>-3.8779090909090005E-6</c:v>
                </c:pt>
                <c:pt idx="2506">
                  <c:v>-4.5891818181818139E-6</c:v>
                </c:pt>
                <c:pt idx="2507">
                  <c:v>-5.0292727272726592E-6</c:v>
                </c:pt>
                <c:pt idx="2508">
                  <c:v>-6.4914545454545147E-6</c:v>
                </c:pt>
                <c:pt idx="2509">
                  <c:v>-8.0165454545454216E-6</c:v>
                </c:pt>
                <c:pt idx="2510">
                  <c:v>-8.6747272727272489E-6</c:v>
                </c:pt>
                <c:pt idx="2511">
                  <c:v>-8.5319090909090952E-6</c:v>
                </c:pt>
                <c:pt idx="2512">
                  <c:v>-7.9718181818182036E-6</c:v>
                </c:pt>
                <c:pt idx="2513">
                  <c:v>-7.632545454545447E-6</c:v>
                </c:pt>
                <c:pt idx="2514">
                  <c:v>-7.277181818181799E-6</c:v>
                </c:pt>
                <c:pt idx="2515">
                  <c:v>-8.0541818181817815E-6</c:v>
                </c:pt>
                <c:pt idx="2516">
                  <c:v>-7.4477272727272283E-6</c:v>
                </c:pt>
                <c:pt idx="2517">
                  <c:v>-7.4490909090909403E-6</c:v>
                </c:pt>
                <c:pt idx="2518">
                  <c:v>-7.6678181818181333E-6</c:v>
                </c:pt>
                <c:pt idx="2519">
                  <c:v>-6.6757272727272702E-6</c:v>
                </c:pt>
                <c:pt idx="2520">
                  <c:v>-4.8519090909091033E-6</c:v>
                </c:pt>
                <c:pt idx="2521">
                  <c:v>-4.4374545454545374E-6</c:v>
                </c:pt>
                <c:pt idx="2522">
                  <c:v>-5.1984545454545391E-6</c:v>
                </c:pt>
                <c:pt idx="2523">
                  <c:v>-5.8562727272727243E-6</c:v>
                </c:pt>
                <c:pt idx="2524">
                  <c:v>-6.2927272727272571E-6</c:v>
                </c:pt>
                <c:pt idx="2525">
                  <c:v>-6.1039090909090839E-6</c:v>
                </c:pt>
                <c:pt idx="2526">
                  <c:v>-5.472545454545427E-6</c:v>
                </c:pt>
                <c:pt idx="2527">
                  <c:v>-5.1027272727271144E-6</c:v>
                </c:pt>
                <c:pt idx="2528">
                  <c:v>-5.996090909090885E-6</c:v>
                </c:pt>
                <c:pt idx="2529">
                  <c:v>-6.2130909090908322E-6</c:v>
                </c:pt>
                <c:pt idx="2530">
                  <c:v>-6.2609999999999185E-6</c:v>
                </c:pt>
                <c:pt idx="2531">
                  <c:v>-7.7977272727272639E-6</c:v>
                </c:pt>
                <c:pt idx="2532">
                  <c:v>-8.7446363636363563E-6</c:v>
                </c:pt>
                <c:pt idx="2533">
                  <c:v>-7.2827272727272866E-6</c:v>
                </c:pt>
                <c:pt idx="2534">
                  <c:v>-6.9179999999999632E-6</c:v>
                </c:pt>
                <c:pt idx="2535">
                  <c:v>-7.4915454545454495E-6</c:v>
                </c:pt>
                <c:pt idx="2536">
                  <c:v>-7.1299999999999402E-6</c:v>
                </c:pt>
                <c:pt idx="2537">
                  <c:v>-8.2164545454545702E-6</c:v>
                </c:pt>
                <c:pt idx="2538">
                  <c:v>-8.488545454545535E-6</c:v>
                </c:pt>
                <c:pt idx="2539">
                  <c:v>-8.7268181818182192E-6</c:v>
                </c:pt>
                <c:pt idx="2540">
                  <c:v>-8.7274545454545387E-6</c:v>
                </c:pt>
                <c:pt idx="2541">
                  <c:v>-8.8733636363637044E-6</c:v>
                </c:pt>
                <c:pt idx="2542">
                  <c:v>-8.2949999999999062E-6</c:v>
                </c:pt>
                <c:pt idx="2543">
                  <c:v>-8.172999999999991E-6</c:v>
                </c:pt>
                <c:pt idx="2544">
                  <c:v>-8.4886363636362829E-6</c:v>
                </c:pt>
                <c:pt idx="2545">
                  <c:v>-9.8789090909090537E-6</c:v>
                </c:pt>
                <c:pt idx="2546">
                  <c:v>-9.5472727272726725E-6</c:v>
                </c:pt>
                <c:pt idx="2547">
                  <c:v>-9.3294545454544763E-6</c:v>
                </c:pt>
                <c:pt idx="2548">
                  <c:v>-9.1158181818181642E-6</c:v>
                </c:pt>
                <c:pt idx="2549">
                  <c:v>-9.1390909090909326E-6</c:v>
                </c:pt>
                <c:pt idx="2550">
                  <c:v>-8.2988181818182023E-6</c:v>
                </c:pt>
                <c:pt idx="2551">
                  <c:v>-8.0077272727272094E-6</c:v>
                </c:pt>
                <c:pt idx="2552">
                  <c:v>-7.9359999999999999E-6</c:v>
                </c:pt>
                <c:pt idx="2553">
                  <c:v>-8.3219090909090413E-6</c:v>
                </c:pt>
                <c:pt idx="2554">
                  <c:v>-9.364181818181808E-6</c:v>
                </c:pt>
                <c:pt idx="2555">
                  <c:v>-8.5356363636363182E-6</c:v>
                </c:pt>
                <c:pt idx="2556">
                  <c:v>-7.1211818181817822E-6</c:v>
                </c:pt>
                <c:pt idx="2557">
                  <c:v>-7.4565454545453321E-6</c:v>
                </c:pt>
                <c:pt idx="2558">
                  <c:v>-6.7968181818181344E-6</c:v>
                </c:pt>
                <c:pt idx="2559">
                  <c:v>-6.8937272727272333E-6</c:v>
                </c:pt>
                <c:pt idx="2560">
                  <c:v>-7.5502727272727253E-6</c:v>
                </c:pt>
                <c:pt idx="2561">
                  <c:v>-7.0630909090909342E-6</c:v>
                </c:pt>
                <c:pt idx="2562">
                  <c:v>-7.7385454545453813E-6</c:v>
                </c:pt>
                <c:pt idx="2563">
                  <c:v>-8.0300909090908184E-6</c:v>
                </c:pt>
                <c:pt idx="2564">
                  <c:v>-7.2536363636363532E-6</c:v>
                </c:pt>
                <c:pt idx="2565">
                  <c:v>-6.0188181818181903E-6</c:v>
                </c:pt>
                <c:pt idx="2566">
                  <c:v>-7.5904545454545257E-6</c:v>
                </c:pt>
                <c:pt idx="2567">
                  <c:v>-8.0743636363635922E-6</c:v>
                </c:pt>
                <c:pt idx="2568">
                  <c:v>-6.7677272727271467E-6</c:v>
                </c:pt>
                <c:pt idx="2569">
                  <c:v>-7.1848181818181178E-6</c:v>
                </c:pt>
                <c:pt idx="2570">
                  <c:v>-6.4095454545454351E-6</c:v>
                </c:pt>
                <c:pt idx="2571">
                  <c:v>-5.5340909090908748E-6</c:v>
                </c:pt>
                <c:pt idx="2572">
                  <c:v>-5.0396363636362961E-6</c:v>
                </c:pt>
                <c:pt idx="2573">
                  <c:v>-4.2189090909091655E-6</c:v>
                </c:pt>
                <c:pt idx="2574">
                  <c:v>-4.8210909090909242E-6</c:v>
                </c:pt>
                <c:pt idx="2575">
                  <c:v>-5.8382727272727119E-6</c:v>
                </c:pt>
                <c:pt idx="2576">
                  <c:v>-5.2806363636363502E-6</c:v>
                </c:pt>
                <c:pt idx="2577">
                  <c:v>-4.0272727272726576E-6</c:v>
                </c:pt>
                <c:pt idx="2578">
                  <c:v>-3.0281818181817927E-6</c:v>
                </c:pt>
                <c:pt idx="2579">
                  <c:v>-2.833363636363525E-6</c:v>
                </c:pt>
                <c:pt idx="2580">
                  <c:v>-3.0520909090908806E-6</c:v>
                </c:pt>
                <c:pt idx="2581">
                  <c:v>-3.2714545454545015E-6</c:v>
                </c:pt>
                <c:pt idx="2582">
                  <c:v>-5.2667272727272029E-6</c:v>
                </c:pt>
                <c:pt idx="2583">
                  <c:v>-6.0539090909090556E-6</c:v>
                </c:pt>
                <c:pt idx="2584">
                  <c:v>-6.0778181818180893E-6</c:v>
                </c:pt>
                <c:pt idx="2585">
                  <c:v>-5.7659999999998767E-6</c:v>
                </c:pt>
                <c:pt idx="2586">
                  <c:v>-4.9452727272727461E-6</c:v>
                </c:pt>
                <c:pt idx="2587">
                  <c:v>-4.4786363636363535E-6</c:v>
                </c:pt>
                <c:pt idx="2588">
                  <c:v>-5.1329999999999388E-6</c:v>
                </c:pt>
                <c:pt idx="2589">
                  <c:v>-6.6610000000000367E-6</c:v>
                </c:pt>
                <c:pt idx="2590">
                  <c:v>-7.3187272727272571E-6</c:v>
                </c:pt>
                <c:pt idx="2591">
                  <c:v>-8.2525454545454512E-6</c:v>
                </c:pt>
                <c:pt idx="2592">
                  <c:v>-8.0345454545454882E-6</c:v>
                </c:pt>
                <c:pt idx="2593">
                  <c:v>-5.8404545454545102E-6</c:v>
                </c:pt>
                <c:pt idx="2594">
                  <c:v>-5.6205454545454805E-6</c:v>
                </c:pt>
                <c:pt idx="2595">
                  <c:v>-5.2792727272726382E-6</c:v>
                </c:pt>
                <c:pt idx="2596">
                  <c:v>-5.6158181818181333E-6</c:v>
                </c:pt>
                <c:pt idx="2597">
                  <c:v>-6.5819999999999854E-6</c:v>
                </c:pt>
                <c:pt idx="2598">
                  <c:v>-7.9419999999999318E-6</c:v>
                </c:pt>
                <c:pt idx="2599">
                  <c:v>-7.0412727272726799E-6</c:v>
                </c:pt>
                <c:pt idx="2600">
                  <c:v>-5.5385454545454362E-6</c:v>
                </c:pt>
                <c:pt idx="2601">
                  <c:v>-4.8307272727272769E-6</c:v>
                </c:pt>
                <c:pt idx="2602">
                  <c:v>-3.7996363636363419E-6</c:v>
                </c:pt>
                <c:pt idx="2603">
                  <c:v>-4.2841818181817279E-6</c:v>
                </c:pt>
                <c:pt idx="2604">
                  <c:v>-5.717818181818113E-6</c:v>
                </c:pt>
                <c:pt idx="2605">
                  <c:v>-7.2103636363635409E-6</c:v>
                </c:pt>
                <c:pt idx="2606">
                  <c:v>-7.6242727272726437E-6</c:v>
                </c:pt>
                <c:pt idx="2607">
                  <c:v>-7.6492727272726578E-6</c:v>
                </c:pt>
                <c:pt idx="2608">
                  <c:v>-6.4882727272726464E-6</c:v>
                </c:pt>
                <c:pt idx="2609">
                  <c:v>-5.2994545454545573E-6</c:v>
                </c:pt>
                <c:pt idx="2610">
                  <c:v>-6.6791818181818159E-6</c:v>
                </c:pt>
                <c:pt idx="2611">
                  <c:v>-8.7991818181817481E-6</c:v>
                </c:pt>
                <c:pt idx="2612">
                  <c:v>-9.3369999999999955E-6</c:v>
                </c:pt>
                <c:pt idx="2613">
                  <c:v>-9.7238181818181963E-6</c:v>
                </c:pt>
                <c:pt idx="2614">
                  <c:v>-9.5783636363636375E-6</c:v>
                </c:pt>
                <c:pt idx="2615">
                  <c:v>-8.2202727272727037E-6</c:v>
                </c:pt>
                <c:pt idx="2616">
                  <c:v>-7.1659999999999107E-6</c:v>
                </c:pt>
                <c:pt idx="2617">
                  <c:v>-7.6262727272726752E-6</c:v>
                </c:pt>
                <c:pt idx="2618">
                  <c:v>-6.5350909090908607E-6</c:v>
                </c:pt>
                <c:pt idx="2619">
                  <c:v>-8.0732727272727202E-6</c:v>
                </c:pt>
                <c:pt idx="2620">
                  <c:v>-9.2383636363635967E-6</c:v>
                </c:pt>
                <c:pt idx="2621">
                  <c:v>-8.7114545454544494E-6</c:v>
                </c:pt>
                <c:pt idx="2622">
                  <c:v>-6.7642727272726553E-6</c:v>
                </c:pt>
                <c:pt idx="2623">
                  <c:v>-6.5697272727272276E-6</c:v>
                </c:pt>
                <c:pt idx="2624">
                  <c:v>-5.9400000000000143E-6</c:v>
                </c:pt>
                <c:pt idx="2625">
                  <c:v>-5.8919090909091069E-6</c:v>
                </c:pt>
                <c:pt idx="2626">
                  <c:v>-7.6563636363636244E-6</c:v>
                </c:pt>
                <c:pt idx="2627">
                  <c:v>-7.5838181818181118E-6</c:v>
                </c:pt>
                <c:pt idx="2628">
                  <c:v>-7.0023636363635727E-6</c:v>
                </c:pt>
                <c:pt idx="2629">
                  <c:v>-7.5141818181817359E-6</c:v>
                </c:pt>
                <c:pt idx="2630">
                  <c:v>-6.5829090909090364E-6</c:v>
                </c:pt>
                <c:pt idx="2631">
                  <c:v>-4.9004545454545091E-6</c:v>
                </c:pt>
                <c:pt idx="2632">
                  <c:v>-4.3671818181818963E-6</c:v>
                </c:pt>
                <c:pt idx="2633">
                  <c:v>-5.9569090909090462E-6</c:v>
                </c:pt>
                <c:pt idx="2634">
                  <c:v>-6.4669090909089989E-6</c:v>
                </c:pt>
                <c:pt idx="2635">
                  <c:v>-6.2461818181817745E-6</c:v>
                </c:pt>
                <c:pt idx="2636">
                  <c:v>-5.8327272727272785E-6</c:v>
                </c:pt>
                <c:pt idx="2637">
                  <c:v>-5.1399090909090843E-6</c:v>
                </c:pt>
                <c:pt idx="2638">
                  <c:v>-4.8229999999999367E-6</c:v>
                </c:pt>
                <c:pt idx="2639">
                  <c:v>-5.4994545454545079E-6</c:v>
                </c:pt>
                <c:pt idx="2640">
                  <c:v>-4.8647272727271617E-6</c:v>
                </c:pt>
                <c:pt idx="2641">
                  <c:v>-4.5989090909090229E-6</c:v>
                </c:pt>
                <c:pt idx="2642">
                  <c:v>-6.0658181818181172E-6</c:v>
                </c:pt>
                <c:pt idx="2643">
                  <c:v>-6.4785454545454374E-6</c:v>
                </c:pt>
                <c:pt idx="2644">
                  <c:v>-5.376272727272756E-6</c:v>
                </c:pt>
                <c:pt idx="2645">
                  <c:v>-5.4972727272726554E-6</c:v>
                </c:pt>
                <c:pt idx="2646">
                  <c:v>-5.9120909090908634E-6</c:v>
                </c:pt>
                <c:pt idx="2647">
                  <c:v>-5.7160909090908673E-6</c:v>
                </c:pt>
                <c:pt idx="2648">
                  <c:v>-6.4109090909090388E-6</c:v>
                </c:pt>
                <c:pt idx="2649">
                  <c:v>-7.5219999999999866E-6</c:v>
                </c:pt>
                <c:pt idx="2650">
                  <c:v>-7.2820909090908588E-6</c:v>
                </c:pt>
                <c:pt idx="2651">
                  <c:v>-7.57581818181804E-6</c:v>
                </c:pt>
                <c:pt idx="2652">
                  <c:v>-6.9880909090908917E-6</c:v>
                </c:pt>
                <c:pt idx="2653">
                  <c:v>-6.4553636363636336E-6</c:v>
                </c:pt>
                <c:pt idx="2654">
                  <c:v>-6.6970000000000072E-6</c:v>
                </c:pt>
                <c:pt idx="2655">
                  <c:v>-6.6483636363635825E-6</c:v>
                </c:pt>
                <c:pt idx="2656">
                  <c:v>-6.1633636363636439E-6</c:v>
                </c:pt>
                <c:pt idx="2657">
                  <c:v>-6.9114545454544056E-6</c:v>
                </c:pt>
                <c:pt idx="2658">
                  <c:v>-7.6659090909089581E-6</c:v>
                </c:pt>
                <c:pt idx="2659">
                  <c:v>-5.1516363636363248E-6</c:v>
                </c:pt>
                <c:pt idx="2660">
                  <c:v>-4.5020909090908888E-6</c:v>
                </c:pt>
                <c:pt idx="2661">
                  <c:v>-4.6470000000000387E-6</c:v>
                </c:pt>
                <c:pt idx="2662">
                  <c:v>-5.1082727272726562E-6</c:v>
                </c:pt>
                <c:pt idx="2663">
                  <c:v>-5.5981818181818173E-6</c:v>
                </c:pt>
                <c:pt idx="2664">
                  <c:v>-5.3787272727273401E-6</c:v>
                </c:pt>
                <c:pt idx="2665">
                  <c:v>-4.3089090909091189E-6</c:v>
                </c:pt>
                <c:pt idx="2666">
                  <c:v>-4.7434545454544765E-6</c:v>
                </c:pt>
                <c:pt idx="2667">
                  <c:v>-4.7680909090908486E-6</c:v>
                </c:pt>
                <c:pt idx="2668">
                  <c:v>-4.0200000000000327E-6</c:v>
                </c:pt>
                <c:pt idx="2669">
                  <c:v>-3.4114545454545374E-6</c:v>
                </c:pt>
                <c:pt idx="2670">
                  <c:v>-5.0137272727272851E-6</c:v>
                </c:pt>
                <c:pt idx="2671">
                  <c:v>-5.544363636363547E-6</c:v>
                </c:pt>
                <c:pt idx="2672">
                  <c:v>-5.5196363636363728E-6</c:v>
                </c:pt>
                <c:pt idx="2673">
                  <c:v>-6.120999999999991E-6</c:v>
                </c:pt>
                <c:pt idx="2674">
                  <c:v>-6.4359999999999092E-6</c:v>
                </c:pt>
                <c:pt idx="2675">
                  <c:v>-6.7281818181818827E-6</c:v>
                </c:pt>
                <c:pt idx="2676">
                  <c:v>-6.9221818181817931E-6</c:v>
                </c:pt>
                <c:pt idx="2677">
                  <c:v>-6.4627272727271691E-6</c:v>
                </c:pt>
                <c:pt idx="2678">
                  <c:v>-6.0478181818180506E-6</c:v>
                </c:pt>
                <c:pt idx="2679">
                  <c:v>-6.2422727272727304E-6</c:v>
                </c:pt>
                <c:pt idx="2680">
                  <c:v>-7.1628181818182051E-6</c:v>
                </c:pt>
                <c:pt idx="2681">
                  <c:v>-6.6032727272727766E-6</c:v>
                </c:pt>
                <c:pt idx="2682">
                  <c:v>-5.3668181818182243E-6</c:v>
                </c:pt>
                <c:pt idx="2683">
                  <c:v>-4.589545454545456E-6</c:v>
                </c:pt>
                <c:pt idx="2684">
                  <c:v>-3.1600909090909006E-6</c:v>
                </c:pt>
                <c:pt idx="2685">
                  <c:v>-2.7239090909090451E-6</c:v>
                </c:pt>
                <c:pt idx="2686">
                  <c:v>-2.9168181818180834E-6</c:v>
                </c:pt>
                <c:pt idx="2687">
                  <c:v>-2.8687272727271761E-6</c:v>
                </c:pt>
                <c:pt idx="2688">
                  <c:v>-2.9660909090908276E-6</c:v>
                </c:pt>
                <c:pt idx="2689">
                  <c:v>-3.7934545454545348E-6</c:v>
                </c:pt>
                <c:pt idx="2690">
                  <c:v>-3.2828181818181541E-6</c:v>
                </c:pt>
                <c:pt idx="2691">
                  <c:v>-2.728909090909178E-6</c:v>
                </c:pt>
                <c:pt idx="2692">
                  <c:v>-2.361454545454539E-6</c:v>
                </c:pt>
                <c:pt idx="2693">
                  <c:v>-2.7522727272727486E-6</c:v>
                </c:pt>
                <c:pt idx="2694">
                  <c:v>-4.505090909090936E-6</c:v>
                </c:pt>
                <c:pt idx="2695">
                  <c:v>-5.1403636363636369E-6</c:v>
                </c:pt>
                <c:pt idx="2696">
                  <c:v>-5.2618181818181974E-6</c:v>
                </c:pt>
                <c:pt idx="2697">
                  <c:v>-4.678272727272662E-6</c:v>
                </c:pt>
                <c:pt idx="2698">
                  <c:v>-4.8257272727273066E-6</c:v>
                </c:pt>
                <c:pt idx="2699">
                  <c:v>-5.69081818181823E-6</c:v>
                </c:pt>
                <c:pt idx="2700">
                  <c:v>-5.3024545454545503E-6</c:v>
                </c:pt>
                <c:pt idx="2701">
                  <c:v>-5.6186363636363053E-6</c:v>
                </c:pt>
                <c:pt idx="2702">
                  <c:v>-5.2287272727272551E-6</c:v>
                </c:pt>
                <c:pt idx="2703">
                  <c:v>-6.033999999999868E-6</c:v>
                </c:pt>
                <c:pt idx="2704">
                  <c:v>-6.2769090909090973E-6</c:v>
                </c:pt>
                <c:pt idx="2705">
                  <c:v>-4.598545454545435E-6</c:v>
                </c:pt>
                <c:pt idx="2706">
                  <c:v>-4.6951818181818024E-6</c:v>
                </c:pt>
                <c:pt idx="2707">
                  <c:v>-4.8890000000000001E-6</c:v>
                </c:pt>
                <c:pt idx="2708">
                  <c:v>-5.8089999999999574E-6</c:v>
                </c:pt>
                <c:pt idx="2709">
                  <c:v>-5.8823636363635563E-6</c:v>
                </c:pt>
                <c:pt idx="2710">
                  <c:v>-5.3793636363634969E-6</c:v>
                </c:pt>
                <c:pt idx="2711">
                  <c:v>-5.767727272727285E-6</c:v>
                </c:pt>
                <c:pt idx="2712">
                  <c:v>-5.6948181818181846E-6</c:v>
                </c:pt>
                <c:pt idx="2713">
                  <c:v>-6.3751818181817998E-6</c:v>
                </c:pt>
                <c:pt idx="2714">
                  <c:v>-6.4237272727272598E-6</c:v>
                </c:pt>
                <c:pt idx="2715">
                  <c:v>-6.1323636363636437E-6</c:v>
                </c:pt>
                <c:pt idx="2716">
                  <c:v>-6.7635454545454253E-6</c:v>
                </c:pt>
                <c:pt idx="2717">
                  <c:v>-6.4228181818182088E-6</c:v>
                </c:pt>
                <c:pt idx="2718">
                  <c:v>-6.8579999999999943E-6</c:v>
                </c:pt>
                <c:pt idx="2719">
                  <c:v>-6.1331818181818384E-6</c:v>
                </c:pt>
                <c:pt idx="2720">
                  <c:v>-6.034272727272708E-6</c:v>
                </c:pt>
                <c:pt idx="2721">
                  <c:v>-4.8153636363636697E-6</c:v>
                </c:pt>
                <c:pt idx="2722">
                  <c:v>-5.053272727272766E-6</c:v>
                </c:pt>
                <c:pt idx="2723">
                  <c:v>-7.052363636363601E-6</c:v>
                </c:pt>
                <c:pt idx="2724">
                  <c:v>-7.6283636363635087E-6</c:v>
                </c:pt>
                <c:pt idx="2725">
                  <c:v>-7.1915454545453338E-6</c:v>
                </c:pt>
                <c:pt idx="2726">
                  <c:v>-7.0934545454545066E-6</c:v>
                </c:pt>
                <c:pt idx="2727">
                  <c:v>-6.3139999999999399E-6</c:v>
                </c:pt>
                <c:pt idx="2728">
                  <c:v>-6.2411818181818042E-6</c:v>
                </c:pt>
                <c:pt idx="2729">
                  <c:v>-5.8545454545454786E-6</c:v>
                </c:pt>
                <c:pt idx="2730">
                  <c:v>-6.7976363636363833E-6</c:v>
                </c:pt>
                <c:pt idx="2731">
                  <c:v>-7.115545454545384E-6</c:v>
                </c:pt>
                <c:pt idx="2732">
                  <c:v>-8.2382727272726618E-6</c:v>
                </c:pt>
                <c:pt idx="2733">
                  <c:v>-7.7330909090908583E-6</c:v>
                </c:pt>
                <c:pt idx="2734">
                  <c:v>-5.5623636363636136E-6</c:v>
                </c:pt>
                <c:pt idx="2735">
                  <c:v>-5.0827272727272331E-6</c:v>
                </c:pt>
                <c:pt idx="2736">
                  <c:v>-5.9299999999999652E-6</c:v>
                </c:pt>
                <c:pt idx="2737">
                  <c:v>-6.8241818181818221E-6</c:v>
                </c:pt>
                <c:pt idx="2738">
                  <c:v>-8.4177272727272139E-6</c:v>
                </c:pt>
                <c:pt idx="2739">
                  <c:v>-8.8792727272727799E-6</c:v>
                </c:pt>
                <c:pt idx="2740">
                  <c:v>-8.5150000000000091E-6</c:v>
                </c:pt>
                <c:pt idx="2741">
                  <c:v>-8.154181818181784E-6</c:v>
                </c:pt>
                <c:pt idx="2742">
                  <c:v>-8.3240909090909481E-6</c:v>
                </c:pt>
                <c:pt idx="2743">
                  <c:v>-8.7348181818181826E-6</c:v>
                </c:pt>
                <c:pt idx="2744">
                  <c:v>-9.2173636363635371E-6</c:v>
                </c:pt>
                <c:pt idx="2745">
                  <c:v>-9.2673636363635654E-6</c:v>
                </c:pt>
                <c:pt idx="2746">
                  <c:v>-9.769909090909018E-6</c:v>
                </c:pt>
                <c:pt idx="2747">
                  <c:v>-8.8224545454545166E-6</c:v>
                </c:pt>
                <c:pt idx="2748">
                  <c:v>-8.2940000000000531E-6</c:v>
                </c:pt>
                <c:pt idx="2749">
                  <c:v>-6.7998181818182358E-6</c:v>
                </c:pt>
                <c:pt idx="2750">
                  <c:v>-7.4509090909090424E-6</c:v>
                </c:pt>
                <c:pt idx="2751">
                  <c:v>-7.4984545454544324E-6</c:v>
                </c:pt>
                <c:pt idx="2752">
                  <c:v>-7.7609090909090987E-6</c:v>
                </c:pt>
                <c:pt idx="2753">
                  <c:v>-8.9349999999999543E-6</c:v>
                </c:pt>
                <c:pt idx="2754">
                  <c:v>-7.9425454545453949E-6</c:v>
                </c:pt>
                <c:pt idx="2755">
                  <c:v>-7.5325454545454988E-6</c:v>
                </c:pt>
                <c:pt idx="2756">
                  <c:v>-8.3781818181817872E-6</c:v>
                </c:pt>
                <c:pt idx="2757">
                  <c:v>-7.1966363636363231E-6</c:v>
                </c:pt>
                <c:pt idx="2758">
                  <c:v>-8.023999999999976E-6</c:v>
                </c:pt>
                <c:pt idx="2759">
                  <c:v>-7.9751818181817845E-6</c:v>
                </c:pt>
                <c:pt idx="2760">
                  <c:v>-7.4587272727272931E-6</c:v>
                </c:pt>
                <c:pt idx="2761">
                  <c:v>-6.7845454545454307E-6</c:v>
                </c:pt>
                <c:pt idx="2762">
                  <c:v>-6.7849090909090728E-6</c:v>
                </c:pt>
                <c:pt idx="2763">
                  <c:v>-5.6470909090907567E-6</c:v>
                </c:pt>
                <c:pt idx="2764">
                  <c:v>-3.9371818181817937E-6</c:v>
                </c:pt>
                <c:pt idx="2765">
                  <c:v>-4.3986363636362865E-6</c:v>
                </c:pt>
                <c:pt idx="2766">
                  <c:v>-4.3742727272727002E-6</c:v>
                </c:pt>
                <c:pt idx="2767">
                  <c:v>-5.5373636363635994E-6</c:v>
                </c:pt>
                <c:pt idx="2768">
                  <c:v>-5.1448181818181983E-6</c:v>
                </c:pt>
                <c:pt idx="2769">
                  <c:v>-4.5131818181817556E-6</c:v>
                </c:pt>
                <c:pt idx="2770">
                  <c:v>-4.0730909090910187E-6</c:v>
                </c:pt>
                <c:pt idx="2771">
                  <c:v>-4.2949090909091153E-6</c:v>
                </c:pt>
                <c:pt idx="2772">
                  <c:v>-4.0519090909091381E-6</c:v>
                </c:pt>
                <c:pt idx="2773">
                  <c:v>-4.5134545454545414E-6</c:v>
                </c:pt>
                <c:pt idx="2774">
                  <c:v>-5.5086363636364165E-6</c:v>
                </c:pt>
                <c:pt idx="2775">
                  <c:v>-5.9470909090909808E-6</c:v>
                </c:pt>
                <c:pt idx="2776">
                  <c:v>-5.2893636363636519E-6</c:v>
                </c:pt>
                <c:pt idx="2777">
                  <c:v>-5.0961818181818278E-6</c:v>
                </c:pt>
                <c:pt idx="2778">
                  <c:v>-3.5731818181817545E-6</c:v>
                </c:pt>
                <c:pt idx="2779">
                  <c:v>-4.8624545454545613E-6</c:v>
                </c:pt>
                <c:pt idx="2780">
                  <c:v>-6.3044545454545519E-6</c:v>
                </c:pt>
                <c:pt idx="2781">
                  <c:v>-7.0580909090908555E-6</c:v>
                </c:pt>
                <c:pt idx="2782">
                  <c:v>-7.3514545454545031E-6</c:v>
                </c:pt>
                <c:pt idx="2783">
                  <c:v>-7.1813636363636264E-6</c:v>
                </c:pt>
                <c:pt idx="2784">
                  <c:v>-6.9877272727271954E-6</c:v>
                </c:pt>
                <c:pt idx="2785">
                  <c:v>-5.8955454545454194E-6</c:v>
                </c:pt>
                <c:pt idx="2786">
                  <c:v>-6.6425454545454175E-6</c:v>
                </c:pt>
                <c:pt idx="2787">
                  <c:v>-7.2278181818181443E-6</c:v>
                </c:pt>
                <c:pt idx="2788">
                  <c:v>-6.9353636363636019E-6</c:v>
                </c:pt>
                <c:pt idx="2789">
                  <c:v>-6.7902727272727394E-6</c:v>
                </c:pt>
                <c:pt idx="2790">
                  <c:v>-5.9419090909091352E-6</c:v>
                </c:pt>
                <c:pt idx="2791">
                  <c:v>-4.2321818181817765E-6</c:v>
                </c:pt>
                <c:pt idx="2792">
                  <c:v>-3.7489999999999941E-6</c:v>
                </c:pt>
                <c:pt idx="2793">
                  <c:v>-4.5989090909091313E-6</c:v>
                </c:pt>
                <c:pt idx="2794">
                  <c:v>-5.1322727272727089E-6</c:v>
                </c:pt>
                <c:pt idx="2795">
                  <c:v>-6.1154545454544492E-6</c:v>
                </c:pt>
                <c:pt idx="2796">
                  <c:v>-8.3228181818182007E-6</c:v>
                </c:pt>
                <c:pt idx="2797">
                  <c:v>-8.0110909090908987E-6</c:v>
                </c:pt>
                <c:pt idx="2798">
                  <c:v>-7.4980909090908445E-6</c:v>
                </c:pt>
                <c:pt idx="2799">
                  <c:v>-7.4226363636363036E-6</c:v>
                </c:pt>
                <c:pt idx="2800">
                  <c:v>-6.8857272727272699E-6</c:v>
                </c:pt>
                <c:pt idx="2801">
                  <c:v>-6.9831818181818319E-6</c:v>
                </c:pt>
                <c:pt idx="2802">
                  <c:v>-7.6170000000000187E-6</c:v>
                </c:pt>
                <c:pt idx="2803">
                  <c:v>-8.9369999999999315E-6</c:v>
                </c:pt>
                <c:pt idx="2804">
                  <c:v>-9.0553636363636426E-6</c:v>
                </c:pt>
                <c:pt idx="2805">
                  <c:v>-8.4478181818182173E-6</c:v>
                </c:pt>
                <c:pt idx="2806">
                  <c:v>-7.7549999999999689E-6</c:v>
                </c:pt>
                <c:pt idx="2807">
                  <c:v>-6.0842727272727905E-6</c:v>
                </c:pt>
                <c:pt idx="2808">
                  <c:v>-5.2112727272727601E-6</c:v>
                </c:pt>
                <c:pt idx="2809">
                  <c:v>-5.4812727272727287E-6</c:v>
                </c:pt>
                <c:pt idx="2810">
                  <c:v>-6.7147272727272338E-6</c:v>
                </c:pt>
                <c:pt idx="2811">
                  <c:v>-7.5658181818180994E-6</c:v>
                </c:pt>
                <c:pt idx="2812">
                  <c:v>-7.3944545454545296E-6</c:v>
                </c:pt>
                <c:pt idx="2813">
                  <c:v>-6.8832727272726858E-6</c:v>
                </c:pt>
                <c:pt idx="2814">
                  <c:v>-5.4159999999998953E-6</c:v>
                </c:pt>
                <c:pt idx="2815">
                  <c:v>-5.0324545454544191E-6</c:v>
                </c:pt>
                <c:pt idx="2816">
                  <c:v>-5.2031818181817778E-6</c:v>
                </c:pt>
                <c:pt idx="2817">
                  <c:v>-5.395363636363532E-6</c:v>
                </c:pt>
                <c:pt idx="2818">
                  <c:v>-5.7826363636363396E-6</c:v>
                </c:pt>
                <c:pt idx="2819">
                  <c:v>-6.0024545454545673E-6</c:v>
                </c:pt>
                <c:pt idx="2820">
                  <c:v>-5.6593636363635688E-6</c:v>
                </c:pt>
                <c:pt idx="2821">
                  <c:v>-6.0418181818181187E-6</c:v>
                </c:pt>
                <c:pt idx="2822">
                  <c:v>-5.1907272727273073E-6</c:v>
                </c:pt>
                <c:pt idx="2823">
                  <c:v>-6.6379090909090351E-6</c:v>
                </c:pt>
                <c:pt idx="2824">
                  <c:v>-7.6305454545454697E-6</c:v>
                </c:pt>
                <c:pt idx="2825">
                  <c:v>-7.8263636363636447E-6</c:v>
                </c:pt>
                <c:pt idx="2826">
                  <c:v>-7.583999999999987E-6</c:v>
                </c:pt>
                <c:pt idx="2827">
                  <c:v>-7.1448181818182469E-6</c:v>
                </c:pt>
                <c:pt idx="2828">
                  <c:v>-6.2231818181817376E-6</c:v>
                </c:pt>
                <c:pt idx="2829">
                  <c:v>-5.5430909090908539E-6</c:v>
                </c:pt>
                <c:pt idx="2830">
                  <c:v>-5.4449999999999724E-6</c:v>
                </c:pt>
                <c:pt idx="2831">
                  <c:v>-6.4404545454544706E-6</c:v>
                </c:pt>
                <c:pt idx="2832">
                  <c:v>-6.0831818181817559E-6</c:v>
                </c:pt>
                <c:pt idx="2833">
                  <c:v>-7.5322727272726588E-6</c:v>
                </c:pt>
                <c:pt idx="2834">
                  <c:v>-6.1106363636362999E-6</c:v>
                </c:pt>
                <c:pt idx="2835">
                  <c:v>-5.0682727272727312E-6</c:v>
                </c:pt>
                <c:pt idx="2836">
                  <c:v>-4.9466363636363497E-6</c:v>
                </c:pt>
                <c:pt idx="2837">
                  <c:v>-4.7276363636362625E-6</c:v>
                </c:pt>
                <c:pt idx="2838">
                  <c:v>-5.9402727272726916E-6</c:v>
                </c:pt>
                <c:pt idx="2839">
                  <c:v>-7.5761818181817363E-6</c:v>
                </c:pt>
                <c:pt idx="2840">
                  <c:v>-8.5438181818181568E-6</c:v>
                </c:pt>
                <c:pt idx="2841">
                  <c:v>-9.3189090909090726E-6</c:v>
                </c:pt>
                <c:pt idx="2842">
                  <c:v>-9.8676363636362573E-6</c:v>
                </c:pt>
                <c:pt idx="2843">
                  <c:v>-8.4628181818181283E-6</c:v>
                </c:pt>
                <c:pt idx="2844">
                  <c:v>-7.5747272727272764E-6</c:v>
                </c:pt>
                <c:pt idx="2845">
                  <c:v>-7.3801818181817944E-6</c:v>
                </c:pt>
                <c:pt idx="2846">
                  <c:v>-7.8200000000000166E-6</c:v>
                </c:pt>
                <c:pt idx="2847">
                  <c:v>-9.0737272727272429E-6</c:v>
                </c:pt>
                <c:pt idx="2848">
                  <c:v>-9.3414545454545569E-6</c:v>
                </c:pt>
                <c:pt idx="2849">
                  <c:v>-8.8357272727272902E-6</c:v>
                </c:pt>
                <c:pt idx="2850">
                  <c:v>-8.0026363636363828E-6</c:v>
                </c:pt>
                <c:pt idx="2851">
                  <c:v>-6.7422727272726342E-6</c:v>
                </c:pt>
                <c:pt idx="2852">
                  <c:v>-7.2224545454545861E-6</c:v>
                </c:pt>
                <c:pt idx="2853">
                  <c:v>-6.2400909090908779E-6</c:v>
                </c:pt>
                <c:pt idx="2854">
                  <c:v>-7.4775454545453917E-6</c:v>
                </c:pt>
                <c:pt idx="2855">
                  <c:v>-7.8144545454545832E-6</c:v>
                </c:pt>
                <c:pt idx="2856">
                  <c:v>-8.4464545454545053E-6</c:v>
                </c:pt>
                <c:pt idx="2857">
                  <c:v>-8.7612727272726567E-6</c:v>
                </c:pt>
                <c:pt idx="2858">
                  <c:v>-7.7016363636364139E-6</c:v>
                </c:pt>
                <c:pt idx="2859">
                  <c:v>-8.1614545454545715E-6</c:v>
                </c:pt>
                <c:pt idx="2860">
                  <c:v>-8.8345454545454534E-6</c:v>
                </c:pt>
                <c:pt idx="2861">
                  <c:v>-9.6219090909090187E-6</c:v>
                </c:pt>
                <c:pt idx="2862">
                  <c:v>-1.0256363636363633E-5</c:v>
                </c:pt>
                <c:pt idx="2863">
                  <c:v>-9.5831818181818951E-6</c:v>
                </c:pt>
                <c:pt idx="2864">
                  <c:v>-9.2659999999999076E-6</c:v>
                </c:pt>
                <c:pt idx="2865">
                  <c:v>-7.8308181818182061E-6</c:v>
                </c:pt>
                <c:pt idx="2866">
                  <c:v>-7.2998181818181938E-6</c:v>
                </c:pt>
                <c:pt idx="2867">
                  <c:v>-7.4691818181818405E-6</c:v>
                </c:pt>
                <c:pt idx="2868">
                  <c:v>-8.255363636363569E-6</c:v>
                </c:pt>
                <c:pt idx="2869">
                  <c:v>-9.0261818181817987E-6</c:v>
                </c:pt>
                <c:pt idx="2870">
                  <c:v>-8.5663636363635868E-6</c:v>
                </c:pt>
                <c:pt idx="2871">
                  <c:v>-7.5529090909090221E-6</c:v>
                </c:pt>
                <c:pt idx="2872">
                  <c:v>-5.961999999999927E-6</c:v>
                </c:pt>
                <c:pt idx="2873">
                  <c:v>-5.8644545454545087E-6</c:v>
                </c:pt>
                <c:pt idx="2874">
                  <c:v>-5.5982727272726736E-6</c:v>
                </c:pt>
                <c:pt idx="2875">
                  <c:v>-5.5019090909090378E-6</c:v>
                </c:pt>
                <c:pt idx="2876">
                  <c:v>-6.1645454545454807E-6</c:v>
                </c:pt>
                <c:pt idx="2877">
                  <c:v>-6.6726363636364209E-6</c:v>
                </c:pt>
                <c:pt idx="2878">
                  <c:v>-6.5036363636363078E-6</c:v>
                </c:pt>
                <c:pt idx="2879">
                  <c:v>-5.4502727272727285E-6</c:v>
                </c:pt>
                <c:pt idx="2880">
                  <c:v>-4.1899090909091425E-6</c:v>
                </c:pt>
                <c:pt idx="2881">
                  <c:v>-3.774545454545363E-6</c:v>
                </c:pt>
                <c:pt idx="2882">
                  <c:v>-5.2194545454545445E-6</c:v>
                </c:pt>
                <c:pt idx="2883">
                  <c:v>-5.8534545454544439E-6</c:v>
                </c:pt>
                <c:pt idx="2884">
                  <c:v>-6.2652727272726047E-6</c:v>
                </c:pt>
                <c:pt idx="2885">
                  <c:v>-6.2902727272727272E-6</c:v>
                </c:pt>
                <c:pt idx="2886">
                  <c:v>-6.6063636363635717E-6</c:v>
                </c:pt>
                <c:pt idx="2887">
                  <c:v>-6.0923636363636102E-6</c:v>
                </c:pt>
                <c:pt idx="2888">
                  <c:v>-7.1173636363635944E-6</c:v>
                </c:pt>
                <c:pt idx="2889">
                  <c:v>-6.9229090909090772E-6</c:v>
                </c:pt>
                <c:pt idx="2890">
                  <c:v>-6.9963636363635866E-6</c:v>
                </c:pt>
                <c:pt idx="2891">
                  <c:v>-8.3302727272726467E-6</c:v>
                </c:pt>
                <c:pt idx="2892">
                  <c:v>-8.7941818181817778E-6</c:v>
                </c:pt>
                <c:pt idx="2893">
                  <c:v>-7.3484545454544558E-6</c:v>
                </c:pt>
                <c:pt idx="2894">
                  <c:v>-6.8135454545454536E-6</c:v>
                </c:pt>
                <c:pt idx="2895">
                  <c:v>-6.0356363636364201E-6</c:v>
                </c:pt>
                <c:pt idx="2896">
                  <c:v>-6.0843636363636469E-6</c:v>
                </c:pt>
                <c:pt idx="2897">
                  <c:v>-6.2302727272727583E-6</c:v>
                </c:pt>
                <c:pt idx="2898">
                  <c:v>-7.1570000000000401E-6</c:v>
                </c:pt>
                <c:pt idx="2899">
                  <c:v>-6.0850000000000205E-6</c:v>
                </c:pt>
                <c:pt idx="2900">
                  <c:v>-4.7509999999999415E-6</c:v>
                </c:pt>
                <c:pt idx="2901">
                  <c:v>-4.4343636363635254E-6</c:v>
                </c:pt>
                <c:pt idx="2902">
                  <c:v>-4.1947272727272376E-6</c:v>
                </c:pt>
                <c:pt idx="2903">
                  <c:v>-4.1460909090908129E-6</c:v>
                </c:pt>
                <c:pt idx="2904">
                  <c:v>-4.8725454545455208E-6</c:v>
                </c:pt>
                <c:pt idx="2905">
                  <c:v>-6.2220909090909197E-6</c:v>
                </c:pt>
                <c:pt idx="2906">
                  <c:v>-6.9523636363636528E-6</c:v>
                </c:pt>
                <c:pt idx="2907">
                  <c:v>-6.9277272727272265E-6</c:v>
                </c:pt>
                <c:pt idx="2908">
                  <c:v>-6.9277272727272265E-6</c:v>
                </c:pt>
                <c:pt idx="2909">
                  <c:v>-6.1721818181818561E-6</c:v>
                </c:pt>
                <c:pt idx="2910">
                  <c:v>-6.1459999999998968E-6</c:v>
                </c:pt>
                <c:pt idx="2911">
                  <c:v>-7.9164545454544545E-6</c:v>
                </c:pt>
                <c:pt idx="2912">
                  <c:v>-9.6441818181817172E-6</c:v>
                </c:pt>
                <c:pt idx="2913">
                  <c:v>-8.9666363636363281E-6</c:v>
                </c:pt>
                <c:pt idx="2914">
                  <c:v>-9.2079090909090596E-6</c:v>
                </c:pt>
                <c:pt idx="2915">
                  <c:v>-8.9193636363636155E-6</c:v>
                </c:pt>
                <c:pt idx="2916">
                  <c:v>-8.2257272727272266E-6</c:v>
                </c:pt>
                <c:pt idx="2917">
                  <c:v>-8.3219090909091497E-6</c:v>
                </c:pt>
                <c:pt idx="2918">
                  <c:v>-9.6588181818181486E-6</c:v>
                </c:pt>
                <c:pt idx="2919">
                  <c:v>-1.0428363636363631E-5</c:v>
                </c:pt>
                <c:pt idx="2920">
                  <c:v>-1.0916818181818115E-5</c:v>
                </c:pt>
                <c:pt idx="2921">
                  <c:v>-1.1063181818181779E-5</c:v>
                </c:pt>
                <c:pt idx="2922">
                  <c:v>-1.0699454545454472E-5</c:v>
                </c:pt>
                <c:pt idx="2923">
                  <c:v>-1.0083909090909029E-5</c:v>
                </c:pt>
                <c:pt idx="2924">
                  <c:v>-1.0519545454545367E-5</c:v>
                </c:pt>
                <c:pt idx="2925">
                  <c:v>-1.1312999999999991E-5</c:v>
                </c:pt>
                <c:pt idx="2926">
                  <c:v>-1.1700818181818154E-5</c:v>
                </c:pt>
                <c:pt idx="2927">
                  <c:v>-1.1240454545454533E-5</c:v>
                </c:pt>
                <c:pt idx="2928">
                  <c:v>-1.1217363636363531E-5</c:v>
                </c:pt>
                <c:pt idx="2929">
                  <c:v>-9.9045454545453331E-6</c:v>
                </c:pt>
                <c:pt idx="2930">
                  <c:v>-7.8827272727273554E-6</c:v>
                </c:pt>
                <c:pt idx="2931">
                  <c:v>-7.5660909090909394E-6</c:v>
                </c:pt>
                <c:pt idx="2932">
                  <c:v>-7.9995454545455334E-6</c:v>
                </c:pt>
                <c:pt idx="2933">
                  <c:v>-8.2179999999999948E-6</c:v>
                </c:pt>
                <c:pt idx="2934">
                  <c:v>-7.8318181818181677E-6</c:v>
                </c:pt>
                <c:pt idx="2935">
                  <c:v>-7.5901818181817941E-6</c:v>
                </c:pt>
                <c:pt idx="2936">
                  <c:v>-7.4469999999999441E-6</c:v>
                </c:pt>
                <c:pt idx="2937">
                  <c:v>-5.8079999999999417E-6</c:v>
                </c:pt>
                <c:pt idx="2938">
                  <c:v>-6.3398181818180945E-6</c:v>
                </c:pt>
                <c:pt idx="2939">
                  <c:v>-6.5086363636362781E-6</c:v>
                </c:pt>
                <c:pt idx="2940">
                  <c:v>-7.4211818181817895E-6</c:v>
                </c:pt>
                <c:pt idx="2941">
                  <c:v>-8.4549090909090212E-6</c:v>
                </c:pt>
                <c:pt idx="2942">
                  <c:v>-8.7227272727272457E-6</c:v>
                </c:pt>
                <c:pt idx="2943">
                  <c:v>-8.2169090909090686E-6</c:v>
                </c:pt>
                <c:pt idx="2944">
                  <c:v>-7.5349090909091181E-6</c:v>
                </c:pt>
                <c:pt idx="2945">
                  <c:v>-7.1494545454545209E-6</c:v>
                </c:pt>
                <c:pt idx="2946">
                  <c:v>-7.871090909090917E-6</c:v>
                </c:pt>
                <c:pt idx="2947">
                  <c:v>-7.5342727272726903E-6</c:v>
                </c:pt>
                <c:pt idx="2948">
                  <c:v>-8.8816363636362366E-6</c:v>
                </c:pt>
                <c:pt idx="2949">
                  <c:v>-9.4092727272726139E-6</c:v>
                </c:pt>
                <c:pt idx="2950">
                  <c:v>-8.6554545454544892E-6</c:v>
                </c:pt>
                <c:pt idx="2951">
                  <c:v>-7.2063636363635863E-6</c:v>
                </c:pt>
                <c:pt idx="2952">
                  <c:v>-6.9868181818181986E-6</c:v>
                </c:pt>
                <c:pt idx="2953">
                  <c:v>-7.831454545454634E-6</c:v>
                </c:pt>
                <c:pt idx="2954">
                  <c:v>-8.381999999999975E-6</c:v>
                </c:pt>
                <c:pt idx="2955">
                  <c:v>-1.0443454545454561E-5</c:v>
                </c:pt>
                <c:pt idx="2956">
                  <c:v>-9.8327272727273215E-6</c:v>
                </c:pt>
                <c:pt idx="2957">
                  <c:v>-9.5222727272727668E-6</c:v>
                </c:pt>
                <c:pt idx="2958">
                  <c:v>-9.1612727272727206E-6</c:v>
                </c:pt>
                <c:pt idx="2959">
                  <c:v>-8.9919999999999844E-6</c:v>
                </c:pt>
                <c:pt idx="2960">
                  <c:v>-8.1502727272727941E-6</c:v>
                </c:pt>
                <c:pt idx="2961">
                  <c:v>-8.8069999999998904E-6</c:v>
                </c:pt>
                <c:pt idx="2962">
                  <c:v>-9.6349999999999713E-6</c:v>
                </c:pt>
                <c:pt idx="2963">
                  <c:v>-1.0096545454545429E-5</c:v>
                </c:pt>
                <c:pt idx="2964">
                  <c:v>-1.0098090909090853E-5</c:v>
                </c:pt>
                <c:pt idx="2965">
                  <c:v>-9.3298181818181726E-6</c:v>
                </c:pt>
                <c:pt idx="2966">
                  <c:v>-8.1201818181817907E-6</c:v>
                </c:pt>
                <c:pt idx="2967">
                  <c:v>-8.2913636363636479E-6</c:v>
                </c:pt>
                <c:pt idx="2968">
                  <c:v>-9.222181818181849E-6</c:v>
                </c:pt>
                <c:pt idx="2969">
                  <c:v>-1.027509090909093E-5</c:v>
                </c:pt>
                <c:pt idx="2970">
                  <c:v>-9.8117272727272619E-6</c:v>
                </c:pt>
                <c:pt idx="2971">
                  <c:v>-9.7883636363636371E-6</c:v>
                </c:pt>
                <c:pt idx="2972">
                  <c:v>-9.6684545454545556E-6</c:v>
                </c:pt>
                <c:pt idx="2973">
                  <c:v>-9.8610909090908624E-6</c:v>
                </c:pt>
                <c:pt idx="2974">
                  <c:v>-9.9097272727271786E-6</c:v>
                </c:pt>
                <c:pt idx="2975">
                  <c:v>-9.6188181818180609E-6</c:v>
                </c:pt>
                <c:pt idx="2976">
                  <c:v>-9.6184545454544731E-6</c:v>
                </c:pt>
                <c:pt idx="2977">
                  <c:v>-9.4243636363635979E-6</c:v>
                </c:pt>
                <c:pt idx="2978">
                  <c:v>-9.303909090908999E-6</c:v>
                </c:pt>
                <c:pt idx="2979">
                  <c:v>-8.2513636363636144E-6</c:v>
                </c:pt>
                <c:pt idx="2980">
                  <c:v>-6.541454545454543E-6</c:v>
                </c:pt>
                <c:pt idx="2981">
                  <c:v>-5.9271818181817933E-6</c:v>
                </c:pt>
                <c:pt idx="2982">
                  <c:v>-6.5763636363636415E-6</c:v>
                </c:pt>
                <c:pt idx="2983">
                  <c:v>-6.5509090909090747E-6</c:v>
                </c:pt>
                <c:pt idx="2984">
                  <c:v>-6.1631818181818229E-6</c:v>
                </c:pt>
                <c:pt idx="2985">
                  <c:v>-5.6529999999999948E-6</c:v>
                </c:pt>
                <c:pt idx="2986">
                  <c:v>-4.6340909090908529E-6</c:v>
                </c:pt>
                <c:pt idx="2987">
                  <c:v>-4.2205454545454464E-6</c:v>
                </c:pt>
                <c:pt idx="2988">
                  <c:v>-3.4180909090909513E-6</c:v>
                </c:pt>
                <c:pt idx="2989">
                  <c:v>-3.466272727272715E-6</c:v>
                </c:pt>
                <c:pt idx="2990">
                  <c:v>-4.6296363636364E-6</c:v>
                </c:pt>
                <c:pt idx="2991">
                  <c:v>-5.3582727272727436E-6</c:v>
                </c:pt>
                <c:pt idx="2992">
                  <c:v>-6.1696363636363073E-6</c:v>
                </c:pt>
                <c:pt idx="2993">
                  <c:v>-5.8333636363635437E-6</c:v>
                </c:pt>
                <c:pt idx="2994">
                  <c:v>-4.1377272727272617E-6</c:v>
                </c:pt>
                <c:pt idx="2995">
                  <c:v>-3.8229999999999666E-6</c:v>
                </c:pt>
                <c:pt idx="2996">
                  <c:v>-5.0751818181818224E-6</c:v>
                </c:pt>
                <c:pt idx="2997">
                  <c:v>-5.8783636363636559E-6</c:v>
                </c:pt>
                <c:pt idx="2998">
                  <c:v>-6.315727272727294E-6</c:v>
                </c:pt>
                <c:pt idx="2999">
                  <c:v>-6.7299090909091284E-6</c:v>
                </c:pt>
                <c:pt idx="3000">
                  <c:v>-6.5590000000000028E-6</c:v>
                </c:pt>
                <c:pt idx="3001">
                  <c:v>-4.423454545454588E-6</c:v>
                </c:pt>
                <c:pt idx="3002">
                  <c:v>-3.7683636363636643E-6</c:v>
                </c:pt>
                <c:pt idx="3003">
                  <c:v>-3.6213636363636266E-6</c:v>
                </c:pt>
                <c:pt idx="3004">
                  <c:v>-3.4044545454544272E-6</c:v>
                </c:pt>
                <c:pt idx="3005">
                  <c:v>-5.2693636363635539E-6</c:v>
                </c:pt>
                <c:pt idx="3006">
                  <c:v>-5.1225454545454456E-6</c:v>
                </c:pt>
                <c:pt idx="3007">
                  <c:v>-3.7479999999999241E-6</c:v>
                </c:pt>
                <c:pt idx="3008">
                  <c:v>-3.0929090909090546E-6</c:v>
                </c:pt>
                <c:pt idx="3009">
                  <c:v>-3.5265454545454155E-6</c:v>
                </c:pt>
                <c:pt idx="3010">
                  <c:v>-5.5532727272727782E-6</c:v>
                </c:pt>
                <c:pt idx="3011">
                  <c:v>-6.2357272727273354E-6</c:v>
                </c:pt>
                <c:pt idx="3012">
                  <c:v>-6.5782727272727624E-6</c:v>
                </c:pt>
                <c:pt idx="3013">
                  <c:v>-6.8465454545454311E-6</c:v>
                </c:pt>
                <c:pt idx="3014">
                  <c:v>-7.1385454545454209E-6</c:v>
                </c:pt>
                <c:pt idx="3015">
                  <c:v>-7.4047272727271476E-6</c:v>
                </c:pt>
                <c:pt idx="3016">
                  <c:v>-6.7255454545454233E-6</c:v>
                </c:pt>
                <c:pt idx="3017">
                  <c:v>-7.669363636363558E-6</c:v>
                </c:pt>
                <c:pt idx="3018">
                  <c:v>-8.3019090909090517E-6</c:v>
                </c:pt>
                <c:pt idx="3019">
                  <c:v>-8.8608181818181607E-6</c:v>
                </c:pt>
                <c:pt idx="3020">
                  <c:v>-8.3308181818181641E-6</c:v>
                </c:pt>
                <c:pt idx="3021">
                  <c:v>-5.6408181818182017E-6</c:v>
                </c:pt>
                <c:pt idx="3022">
                  <c:v>-5.2277272727272394E-6</c:v>
                </c:pt>
                <c:pt idx="3023">
                  <c:v>-6.5963636363636853E-6</c:v>
                </c:pt>
                <c:pt idx="3024">
                  <c:v>-7.1282727272726403E-6</c:v>
                </c:pt>
                <c:pt idx="3025">
                  <c:v>-7.0796363636362698E-6</c:v>
                </c:pt>
                <c:pt idx="3026">
                  <c:v>-6.74081818181812E-6</c:v>
                </c:pt>
                <c:pt idx="3027">
                  <c:v>-6.6919090909090722E-6</c:v>
                </c:pt>
                <c:pt idx="3028">
                  <c:v>-6.0402727272726941E-6</c:v>
                </c:pt>
                <c:pt idx="3029">
                  <c:v>-6.4491818181818266E-6</c:v>
                </c:pt>
                <c:pt idx="3030">
                  <c:v>-5.938000000000037E-6</c:v>
                </c:pt>
                <c:pt idx="3031">
                  <c:v>-6.5371818181818027E-6</c:v>
                </c:pt>
                <c:pt idx="3032">
                  <c:v>-7.8289090909090852E-6</c:v>
                </c:pt>
                <c:pt idx="3033">
                  <c:v>-8.1449999999999839E-6</c:v>
                </c:pt>
                <c:pt idx="3034">
                  <c:v>-6.6788181818181738E-6</c:v>
                </c:pt>
                <c:pt idx="3035">
                  <c:v>-7.0625454545454169E-6</c:v>
                </c:pt>
                <c:pt idx="3036">
                  <c:v>-7.281181818181862E-6</c:v>
                </c:pt>
                <c:pt idx="3037">
                  <c:v>-7.5723636363634944E-6</c:v>
                </c:pt>
                <c:pt idx="3038">
                  <c:v>-9.7495454545453862E-6</c:v>
                </c:pt>
                <c:pt idx="3039">
                  <c:v>-9.5554545454545111E-6</c:v>
                </c:pt>
                <c:pt idx="3040">
                  <c:v>-9.7228181818181264E-6</c:v>
                </c:pt>
                <c:pt idx="3041">
                  <c:v>-1.0426181818181833E-5</c:v>
                </c:pt>
                <c:pt idx="3042">
                  <c:v>-9.9719090909090001E-6</c:v>
                </c:pt>
                <c:pt idx="3043">
                  <c:v>-9.6109090909090623E-6</c:v>
                </c:pt>
                <c:pt idx="3044">
                  <c:v>-9.0984545454544713E-6</c:v>
                </c:pt>
                <c:pt idx="3045">
                  <c:v>-1.011427272727271E-5</c:v>
                </c:pt>
                <c:pt idx="3046">
                  <c:v>-9.0026363636363529E-6</c:v>
                </c:pt>
                <c:pt idx="3047">
                  <c:v>-8.7850909090909425E-6</c:v>
                </c:pt>
                <c:pt idx="3048">
                  <c:v>-7.9815454545454669E-6</c:v>
                </c:pt>
                <c:pt idx="3049">
                  <c:v>-6.0731818181818152E-6</c:v>
                </c:pt>
                <c:pt idx="3050">
                  <c:v>-7.0161818181817552E-6</c:v>
                </c:pt>
                <c:pt idx="3051">
                  <c:v>-6.4884545454544675E-6</c:v>
                </c:pt>
                <c:pt idx="3052">
                  <c:v>-6.6823636363635757E-6</c:v>
                </c:pt>
                <c:pt idx="3053">
                  <c:v>-6.7787272727273199E-6</c:v>
                </c:pt>
                <c:pt idx="3054">
                  <c:v>-7.1643636363636297E-6</c:v>
                </c:pt>
                <c:pt idx="3055">
                  <c:v>-7.9919090909091038E-6</c:v>
                </c:pt>
                <c:pt idx="3056">
                  <c:v>-7.2926363636363709E-6</c:v>
                </c:pt>
                <c:pt idx="3057">
                  <c:v>-6.5796363636363661E-6</c:v>
                </c:pt>
                <c:pt idx="3058">
                  <c:v>-5.89463636363626E-6</c:v>
                </c:pt>
                <c:pt idx="3059">
                  <c:v>-8.146454545454498E-6</c:v>
                </c:pt>
                <c:pt idx="3060">
                  <c:v>-8.8211818181817693E-6</c:v>
                </c:pt>
                <c:pt idx="3061">
                  <c:v>-8.6270909090908942E-6</c:v>
                </c:pt>
                <c:pt idx="3062">
                  <c:v>-8.6994545454544773E-6</c:v>
                </c:pt>
                <c:pt idx="3063">
                  <c:v>-7.8994545454545663E-6</c:v>
                </c:pt>
                <c:pt idx="3064">
                  <c:v>-7.9232727272727436E-6</c:v>
                </c:pt>
                <c:pt idx="3065">
                  <c:v>-7.1969999999999109E-6</c:v>
                </c:pt>
                <c:pt idx="3066">
                  <c:v>-7.2456363636363356E-6</c:v>
                </c:pt>
                <c:pt idx="3067">
                  <c:v>-8.4951818181817863E-6</c:v>
                </c:pt>
                <c:pt idx="3068">
                  <c:v>-1.1238999999999911E-5</c:v>
                </c:pt>
                <c:pt idx="3069">
                  <c:v>-1.1947818181818086E-5</c:v>
                </c:pt>
                <c:pt idx="3070">
                  <c:v>-9.7711818181817111E-6</c:v>
                </c:pt>
                <c:pt idx="3071">
                  <c:v>-8.8526363636363221E-6</c:v>
                </c:pt>
                <c:pt idx="3072">
                  <c:v>-8.0784545454544573E-6</c:v>
                </c:pt>
                <c:pt idx="3073">
                  <c:v>-8.2470000000000178E-6</c:v>
                </c:pt>
                <c:pt idx="3074">
                  <c:v>-8.7329090909090616E-6</c:v>
                </c:pt>
                <c:pt idx="3075">
                  <c:v>-8.6127272727271943E-6</c:v>
                </c:pt>
                <c:pt idx="3076">
                  <c:v>-8.9533636363636087E-6</c:v>
                </c:pt>
                <c:pt idx="3077">
                  <c:v>-8.3951818181818381E-6</c:v>
                </c:pt>
                <c:pt idx="3078">
                  <c:v>-7.0239090909090412E-6</c:v>
                </c:pt>
                <c:pt idx="3079">
                  <c:v>-5.18918181818172E-6</c:v>
                </c:pt>
                <c:pt idx="3080">
                  <c:v>-5.0916363636363017E-6</c:v>
                </c:pt>
                <c:pt idx="3081">
                  <c:v>-6.3913636363635475E-6</c:v>
                </c:pt>
                <c:pt idx="3082">
                  <c:v>-7.3583636363635401E-6</c:v>
                </c:pt>
                <c:pt idx="3083">
                  <c:v>-7.4560909090907795E-6</c:v>
                </c:pt>
                <c:pt idx="3084">
                  <c:v>-7.2875454545454359E-6</c:v>
                </c:pt>
                <c:pt idx="3085">
                  <c:v>-6.7532727272727531E-6</c:v>
                </c:pt>
                <c:pt idx="3086">
                  <c:v>-6.9713636363636809E-6</c:v>
                </c:pt>
                <c:pt idx="3087">
                  <c:v>-6.9954545454545898E-6</c:v>
                </c:pt>
                <c:pt idx="3088">
                  <c:v>-7.7930909090909357E-6</c:v>
                </c:pt>
                <c:pt idx="3089">
                  <c:v>-7.1289090909090681E-6</c:v>
                </c:pt>
                <c:pt idx="3090">
                  <c:v>-8.022909090909104E-6</c:v>
                </c:pt>
                <c:pt idx="3091">
                  <c:v>-8.2902727272727217E-6</c:v>
                </c:pt>
                <c:pt idx="3092">
                  <c:v>-7.2827272727272866E-6</c:v>
                </c:pt>
                <c:pt idx="3093">
                  <c:v>-6.4365454545454808E-6</c:v>
                </c:pt>
                <c:pt idx="3094">
                  <c:v>-6.9704545454545215E-6</c:v>
                </c:pt>
                <c:pt idx="3095">
                  <c:v>-7.283181818181785E-6</c:v>
                </c:pt>
                <c:pt idx="3096">
                  <c:v>-8.0573636363636498E-6</c:v>
                </c:pt>
                <c:pt idx="3097">
                  <c:v>-6.9632727272726986E-6</c:v>
                </c:pt>
                <c:pt idx="3098">
                  <c:v>-7.2040909090908775E-6</c:v>
                </c:pt>
                <c:pt idx="3099">
                  <c:v>-6.915999999999986E-6</c:v>
                </c:pt>
                <c:pt idx="3100">
                  <c:v>-6.5208181818180713E-6</c:v>
                </c:pt>
                <c:pt idx="3101">
                  <c:v>-6.0863636363636241E-6</c:v>
                </c:pt>
                <c:pt idx="3102">
                  <c:v>-6.6641818181817965E-6</c:v>
                </c:pt>
                <c:pt idx="3103">
                  <c:v>-7.4364545454545404E-6</c:v>
                </c:pt>
                <c:pt idx="3104">
                  <c:v>-8.0662727272726642E-6</c:v>
                </c:pt>
                <c:pt idx="3105">
                  <c:v>-7.9205454545453738E-6</c:v>
                </c:pt>
                <c:pt idx="3106">
                  <c:v>-7.12327272727267E-6</c:v>
                </c:pt>
                <c:pt idx="3107">
                  <c:v>-6.3007272727272747E-6</c:v>
                </c:pt>
                <c:pt idx="3108">
                  <c:v>-6.910181818181821E-6</c:v>
                </c:pt>
                <c:pt idx="3109">
                  <c:v>-7.1267272727272698E-6</c:v>
                </c:pt>
                <c:pt idx="3110">
                  <c:v>-8.4637272727272335E-6</c:v>
                </c:pt>
                <c:pt idx="3111">
                  <c:v>-9.6687272727271787E-6</c:v>
                </c:pt>
                <c:pt idx="3112">
                  <c:v>-9.378999999999952E-6</c:v>
                </c:pt>
                <c:pt idx="3113">
                  <c:v>-9.1637272727271421E-6</c:v>
                </c:pt>
                <c:pt idx="3114">
                  <c:v>-9.4951818181817564E-6</c:v>
                </c:pt>
                <c:pt idx="3115">
                  <c:v>-8.3982727272726874E-6</c:v>
                </c:pt>
                <c:pt idx="3116">
                  <c:v>-8.301090909090857E-6</c:v>
                </c:pt>
                <c:pt idx="3117">
                  <c:v>-8.3252727272726222E-6</c:v>
                </c:pt>
                <c:pt idx="3118">
                  <c:v>-9.3179999999999674E-6</c:v>
                </c:pt>
                <c:pt idx="3119">
                  <c:v>-9.0258181818182108E-6</c:v>
                </c:pt>
                <c:pt idx="3120">
                  <c:v>-7.8844545454544927E-6</c:v>
                </c:pt>
                <c:pt idx="3121">
                  <c:v>-5.1753636363635917E-6</c:v>
                </c:pt>
                <c:pt idx="3122">
                  <c:v>-5.2001818181817848E-6</c:v>
                </c:pt>
                <c:pt idx="3123">
                  <c:v>-5.4899090909090657E-6</c:v>
                </c:pt>
                <c:pt idx="3124">
                  <c:v>-5.0548181818181907E-6</c:v>
                </c:pt>
                <c:pt idx="3125">
                  <c:v>-4.0239090909091309E-6</c:v>
                </c:pt>
                <c:pt idx="3126">
                  <c:v>-5.1682727272727878E-6</c:v>
                </c:pt>
                <c:pt idx="3127">
                  <c:v>-4.9500909090908411E-6</c:v>
                </c:pt>
                <c:pt idx="3128">
                  <c:v>-5.5551818181817907E-6</c:v>
                </c:pt>
                <c:pt idx="3129">
                  <c:v>-5.5539090909090434E-6</c:v>
                </c:pt>
                <c:pt idx="3130">
                  <c:v>-5.2343636363635991E-6</c:v>
                </c:pt>
                <c:pt idx="3131">
                  <c:v>-6.400363636363635E-6</c:v>
                </c:pt>
                <c:pt idx="3132">
                  <c:v>-8.2762727272727181E-6</c:v>
                </c:pt>
                <c:pt idx="3133">
                  <c:v>-9.0003636363635898E-6</c:v>
                </c:pt>
                <c:pt idx="3134">
                  <c:v>-8.8072727272727304E-6</c:v>
                </c:pt>
                <c:pt idx="3135">
                  <c:v>-8.7100000000000437E-6</c:v>
                </c:pt>
                <c:pt idx="3136">
                  <c:v>-9.0240000000000545E-6</c:v>
                </c:pt>
                <c:pt idx="3137">
                  <c:v>-8.8819999999999329E-6</c:v>
                </c:pt>
                <c:pt idx="3138">
                  <c:v>-9.2697272727272932E-6</c:v>
                </c:pt>
                <c:pt idx="3139">
                  <c:v>-9.4142727272726384E-6</c:v>
                </c:pt>
                <c:pt idx="3140">
                  <c:v>-9.7263636363636367E-6</c:v>
                </c:pt>
                <c:pt idx="3141">
                  <c:v>-9.5041818181818439E-6</c:v>
                </c:pt>
                <c:pt idx="3142">
                  <c:v>-8.5830909090909603E-6</c:v>
                </c:pt>
                <c:pt idx="3143">
                  <c:v>-7.4964545454545093E-6</c:v>
                </c:pt>
                <c:pt idx="3144">
                  <c:v>-6.553090909090873E-6</c:v>
                </c:pt>
                <c:pt idx="3145">
                  <c:v>-7.2951818181817029E-6</c:v>
                </c:pt>
                <c:pt idx="3146">
                  <c:v>-7.6573636363635859E-6</c:v>
                </c:pt>
                <c:pt idx="3147">
                  <c:v>-7.3680000000000013E-6</c:v>
                </c:pt>
                <c:pt idx="3148">
                  <c:v>-7.3424545454544698E-6</c:v>
                </c:pt>
                <c:pt idx="3149">
                  <c:v>-7.5119999999998834E-6</c:v>
                </c:pt>
                <c:pt idx="3150">
                  <c:v>-6.6165454545454418E-6</c:v>
                </c:pt>
                <c:pt idx="3151">
                  <c:v>-5.4841818181818112E-6</c:v>
                </c:pt>
                <c:pt idx="3152">
                  <c:v>-5.6825454545454267E-6</c:v>
                </c:pt>
                <c:pt idx="3153">
                  <c:v>-6.1935454545455036E-6</c:v>
                </c:pt>
                <c:pt idx="3154">
                  <c:v>-7.1115454545454294E-6</c:v>
                </c:pt>
                <c:pt idx="3155">
                  <c:v>-6.8914545454545244E-6</c:v>
                </c:pt>
                <c:pt idx="3156">
                  <c:v>-6.4147272727272807E-6</c:v>
                </c:pt>
                <c:pt idx="3157">
                  <c:v>-5.8570909090908648E-6</c:v>
                </c:pt>
                <c:pt idx="3158">
                  <c:v>-6.4101818181817546E-6</c:v>
                </c:pt>
                <c:pt idx="3159">
                  <c:v>-6.071181818181838E-6</c:v>
                </c:pt>
                <c:pt idx="3160">
                  <c:v>-5.6844545454545477E-6</c:v>
                </c:pt>
                <c:pt idx="3161">
                  <c:v>-6.0489999999999416E-6</c:v>
                </c:pt>
                <c:pt idx="3162">
                  <c:v>-5.7560909090909008E-6</c:v>
                </c:pt>
                <c:pt idx="3163">
                  <c:v>-6.1479090909090177E-6</c:v>
                </c:pt>
                <c:pt idx="3164">
                  <c:v>-5.8570909090908106E-6</c:v>
                </c:pt>
                <c:pt idx="3165">
                  <c:v>-4.670363636363555E-6</c:v>
                </c:pt>
                <c:pt idx="3166">
                  <c:v>-5.805727272727287E-6</c:v>
                </c:pt>
                <c:pt idx="3167">
                  <c:v>-5.539909090909094E-6</c:v>
                </c:pt>
                <c:pt idx="3168">
                  <c:v>-5.6625454545453828E-6</c:v>
                </c:pt>
                <c:pt idx="3169">
                  <c:v>-4.4015454545454232E-6</c:v>
                </c:pt>
                <c:pt idx="3170">
                  <c:v>-3.4977272727272136E-6</c:v>
                </c:pt>
                <c:pt idx="3171">
                  <c:v>-3.0116363636363487E-6</c:v>
                </c:pt>
                <c:pt idx="3172">
                  <c:v>-3.5163636363635996E-6</c:v>
                </c:pt>
                <c:pt idx="3173">
                  <c:v>-4.7462727272727569E-6</c:v>
                </c:pt>
                <c:pt idx="3174">
                  <c:v>-5.6390000000000455E-6</c:v>
                </c:pt>
                <c:pt idx="3175">
                  <c:v>-5.6877272727272722E-6</c:v>
                </c:pt>
                <c:pt idx="3176">
                  <c:v>-5.1220000000000367E-6</c:v>
                </c:pt>
                <c:pt idx="3177">
                  <c:v>-4.0595454545454051E-6</c:v>
                </c:pt>
                <c:pt idx="3178">
                  <c:v>-3.720181818181738E-6</c:v>
                </c:pt>
                <c:pt idx="3179">
                  <c:v>-3.1335454545453533E-6</c:v>
                </c:pt>
                <c:pt idx="3180">
                  <c:v>-3.7686363636363416E-6</c:v>
                </c:pt>
                <c:pt idx="3181">
                  <c:v>-5.2497272727272605E-6</c:v>
                </c:pt>
                <c:pt idx="3182">
                  <c:v>-5.3960909090908704E-6</c:v>
                </c:pt>
                <c:pt idx="3183">
                  <c:v>-5.8996363636363387E-6</c:v>
                </c:pt>
                <c:pt idx="3184">
                  <c:v>-4.7659090909091045E-6</c:v>
                </c:pt>
                <c:pt idx="3185">
                  <c:v>-3.5074545454545311E-6</c:v>
                </c:pt>
                <c:pt idx="3186">
                  <c:v>-3.6771818181818199E-6</c:v>
                </c:pt>
                <c:pt idx="3187">
                  <c:v>-5.0700909090908874E-6</c:v>
                </c:pt>
                <c:pt idx="3188">
                  <c:v>-5.6544545454544548E-6</c:v>
                </c:pt>
                <c:pt idx="3189">
                  <c:v>-5.0695454545454243E-6</c:v>
                </c:pt>
                <c:pt idx="3190">
                  <c:v>-6.2593636363635833E-6</c:v>
                </c:pt>
                <c:pt idx="3191">
                  <c:v>-5.354727272727179E-6</c:v>
                </c:pt>
                <c:pt idx="3192">
                  <c:v>-4.8507272727273208E-6</c:v>
                </c:pt>
                <c:pt idx="3193">
                  <c:v>-4.7037272727273372E-6</c:v>
                </c:pt>
                <c:pt idx="3194">
                  <c:v>-3.7675454545454696E-6</c:v>
                </c:pt>
                <c:pt idx="3195">
                  <c:v>-4.3029090909090244E-6</c:v>
                </c:pt>
                <c:pt idx="3196">
                  <c:v>-4.4745454545454342E-6</c:v>
                </c:pt>
                <c:pt idx="3197">
                  <c:v>-4.7397272727271993E-6</c:v>
                </c:pt>
                <c:pt idx="3198">
                  <c:v>-4.3526363636363211E-6</c:v>
                </c:pt>
                <c:pt idx="3199">
                  <c:v>-3.4039090909090183E-6</c:v>
                </c:pt>
                <c:pt idx="3200">
                  <c:v>-5.3560909090908911E-6</c:v>
                </c:pt>
                <c:pt idx="3201">
                  <c:v>-4.9951818181818096E-6</c:v>
                </c:pt>
                <c:pt idx="3202">
                  <c:v>-6.4055454545454806E-6</c:v>
                </c:pt>
                <c:pt idx="3203">
                  <c:v>-6.2360000000000128E-6</c:v>
                </c:pt>
                <c:pt idx="3204">
                  <c:v>-5.8949999999999563E-6</c:v>
                </c:pt>
                <c:pt idx="3205">
                  <c:v>-4.4543636363636235E-6</c:v>
                </c:pt>
                <c:pt idx="3206">
                  <c:v>-3.012000000000045E-6</c:v>
                </c:pt>
                <c:pt idx="3207">
                  <c:v>-2.420909090909099E-6</c:v>
                </c:pt>
                <c:pt idx="3208">
                  <c:v>-2.2767272727272332E-6</c:v>
                </c:pt>
                <c:pt idx="3209">
                  <c:v>-3.1903636363636166E-6</c:v>
                </c:pt>
                <c:pt idx="3210">
                  <c:v>-4.0178181818181801E-6</c:v>
                </c:pt>
                <c:pt idx="3211">
                  <c:v>-2.8937272727273529E-6</c:v>
                </c:pt>
                <c:pt idx="3212">
                  <c:v>-2.0670909090909841E-6</c:v>
                </c:pt>
                <c:pt idx="3213">
                  <c:v>-4.8554545454545595E-7</c:v>
                </c:pt>
                <c:pt idx="3214">
                  <c:v>-1.6954545454552199E-7</c:v>
                </c:pt>
                <c:pt idx="3215">
                  <c:v>-1.1409999999999134E-6</c:v>
                </c:pt>
                <c:pt idx="3216">
                  <c:v>-3.204363636363566E-6</c:v>
                </c:pt>
                <c:pt idx="3217">
                  <c:v>-4.6221818181817914E-6</c:v>
                </c:pt>
                <c:pt idx="3218">
                  <c:v>-5.2379999999999116E-6</c:v>
                </c:pt>
                <c:pt idx="3219">
                  <c:v>-4.8265454545454471E-6</c:v>
                </c:pt>
                <c:pt idx="3220">
                  <c:v>-2.9582727272726311E-6</c:v>
                </c:pt>
                <c:pt idx="3221">
                  <c:v>-1.8348181818180691E-6</c:v>
                </c:pt>
                <c:pt idx="3222">
                  <c:v>-2.3845454545454322E-6</c:v>
                </c:pt>
                <c:pt idx="3223">
                  <c:v>-2.993181818181838E-6</c:v>
                </c:pt>
                <c:pt idx="3224">
                  <c:v>-3.2182727272727675E-6</c:v>
                </c:pt>
                <c:pt idx="3225">
                  <c:v>-3.7034545454545272E-6</c:v>
                </c:pt>
                <c:pt idx="3226">
                  <c:v>-3.1235454545454127E-6</c:v>
                </c:pt>
                <c:pt idx="3227">
                  <c:v>-1.6014545454544988E-6</c:v>
                </c:pt>
                <c:pt idx="3228">
                  <c:v>-7.7636363636360891E-7</c:v>
                </c:pt>
                <c:pt idx="3229">
                  <c:v>-1.2622727272726527E-6</c:v>
                </c:pt>
                <c:pt idx="3230">
                  <c:v>-1.8409090909090198E-6</c:v>
                </c:pt>
                <c:pt idx="3231">
                  <c:v>-1.8209090909090302E-6</c:v>
                </c:pt>
                <c:pt idx="3232">
                  <c:v>-1.7699090909089861E-6</c:v>
                </c:pt>
                <c:pt idx="3233">
                  <c:v>-9.800000000002515E-8</c:v>
                </c:pt>
                <c:pt idx="3234">
                  <c:v>2.1709090909096621E-7</c:v>
                </c:pt>
                <c:pt idx="3235">
                  <c:v>-3.91272727272708E-7</c:v>
                </c:pt>
                <c:pt idx="3236">
                  <c:v>3.6018181818190569E-7</c:v>
                </c:pt>
                <c:pt idx="3237">
                  <c:v>3.3690909090919145E-7</c:v>
                </c:pt>
                <c:pt idx="3238">
                  <c:v>1.1654545454555486E-7</c:v>
                </c:pt>
                <c:pt idx="3239">
                  <c:v>3.3554545454553362E-7</c:v>
                </c:pt>
                <c:pt idx="3240">
                  <c:v>1.4813636363637047E-6</c:v>
                </c:pt>
                <c:pt idx="3241">
                  <c:v>2.3522727272727389E-6</c:v>
                </c:pt>
                <c:pt idx="3242">
                  <c:v>2.255545454545461E-6</c:v>
                </c:pt>
                <c:pt idx="3243">
                  <c:v>7.2272727272726812E-7</c:v>
                </c:pt>
                <c:pt idx="3244">
                  <c:v>-3.7427272727271138E-7</c:v>
                </c:pt>
                <c:pt idx="3245">
                  <c:v>-1.0709090909096896E-7</c:v>
                </c:pt>
                <c:pt idx="3246">
                  <c:v>2.3454545454546123E-7</c:v>
                </c:pt>
                <c:pt idx="3247">
                  <c:v>5.8000000000007915E-7</c:v>
                </c:pt>
                <c:pt idx="3248">
                  <c:v>1.2889090909091647E-6</c:v>
                </c:pt>
                <c:pt idx="3249">
                  <c:v>2.4231818181818078E-6</c:v>
                </c:pt>
                <c:pt idx="3250">
                  <c:v>1.7414545454545348E-6</c:v>
                </c:pt>
                <c:pt idx="3251">
                  <c:v>1.225818181818238E-6</c:v>
                </c:pt>
                <c:pt idx="3252">
                  <c:v>2.8199999999999493E-7</c:v>
                </c:pt>
                <c:pt idx="3253">
                  <c:v>-5.2409090909092109E-7</c:v>
                </c:pt>
                <c:pt idx="3254">
                  <c:v>1.3464545454546038E-6</c:v>
                </c:pt>
                <c:pt idx="3255">
                  <c:v>2.2444545454546484E-6</c:v>
                </c:pt>
                <c:pt idx="3256">
                  <c:v>2.0966363636364159E-6</c:v>
                </c:pt>
                <c:pt idx="3257">
                  <c:v>3.1540909090909688E-6</c:v>
                </c:pt>
                <c:pt idx="3258">
                  <c:v>1.8417272727273772E-6</c:v>
                </c:pt>
                <c:pt idx="3259">
                  <c:v>1.3256363636364194E-6</c:v>
                </c:pt>
                <c:pt idx="3260">
                  <c:v>3.6036363636361831E-7</c:v>
                </c:pt>
                <c:pt idx="3261">
                  <c:v>3.5999999999997622E-7</c:v>
                </c:pt>
                <c:pt idx="3262">
                  <c:v>1.4465454545454083E-6</c:v>
                </c:pt>
                <c:pt idx="3263">
                  <c:v>2.949727272727313E-6</c:v>
                </c:pt>
                <c:pt idx="3264">
                  <c:v>4.4955454545454938E-6</c:v>
                </c:pt>
                <c:pt idx="3265">
                  <c:v>4.1011818181818822E-6</c:v>
                </c:pt>
                <c:pt idx="3266">
                  <c:v>3.2505454545455692E-6</c:v>
                </c:pt>
                <c:pt idx="3267">
                  <c:v>2.0971818181818249E-6</c:v>
                </c:pt>
                <c:pt idx="3268">
                  <c:v>1.5523636363636299E-6</c:v>
                </c:pt>
                <c:pt idx="3269">
                  <c:v>2.5912727272728157E-6</c:v>
                </c:pt>
                <c:pt idx="3270">
                  <c:v>2.6398181818182757E-6</c:v>
                </c:pt>
                <c:pt idx="3271">
                  <c:v>2.6632727272727025E-6</c:v>
                </c:pt>
                <c:pt idx="3272">
                  <c:v>3.0505454545454017E-6</c:v>
                </c:pt>
                <c:pt idx="3273">
                  <c:v>1.8889090909091251E-6</c:v>
                </c:pt>
                <c:pt idx="3274">
                  <c:v>1.4973636363636313E-6</c:v>
                </c:pt>
                <c:pt idx="3275">
                  <c:v>8.3045454545455652E-7</c:v>
                </c:pt>
                <c:pt idx="3276">
                  <c:v>1.6463636363635921E-6</c:v>
                </c:pt>
                <c:pt idx="3277">
                  <c:v>1.8395454545454704E-6</c:v>
                </c:pt>
                <c:pt idx="3278">
                  <c:v>2.8969090909091669E-6</c:v>
                </c:pt>
                <c:pt idx="3279">
                  <c:v>2.971909090909101E-6</c:v>
                </c:pt>
                <c:pt idx="3280">
                  <c:v>2.4134545454545988E-6</c:v>
                </c:pt>
                <c:pt idx="3281">
                  <c:v>1.7846363636363823E-6</c:v>
                </c:pt>
                <c:pt idx="3282">
                  <c:v>2.1826363636363606E-6</c:v>
                </c:pt>
                <c:pt idx="3283">
                  <c:v>1.8689090909090812E-6</c:v>
                </c:pt>
                <c:pt idx="3284">
                  <c:v>2.2870909090909244E-6</c:v>
                </c:pt>
                <c:pt idx="3285">
                  <c:v>3.1760000000000794E-6</c:v>
                </c:pt>
                <c:pt idx="3286">
                  <c:v>2.2012727272727466E-6</c:v>
                </c:pt>
                <c:pt idx="3287">
                  <c:v>4.1299999999999757E-7</c:v>
                </c:pt>
                <c:pt idx="3288">
                  <c:v>6.3209090909099527E-7</c:v>
                </c:pt>
                <c:pt idx="3289">
                  <c:v>6.3209090909094106E-7</c:v>
                </c:pt>
                <c:pt idx="3290">
                  <c:v>6.0809090909094265E-7</c:v>
                </c:pt>
                <c:pt idx="3291">
                  <c:v>9.2372727272728872E-7</c:v>
                </c:pt>
                <c:pt idx="3292">
                  <c:v>2.1398181818182093E-6</c:v>
                </c:pt>
                <c:pt idx="3293">
                  <c:v>2.4330909090908921E-6</c:v>
                </c:pt>
                <c:pt idx="3294">
                  <c:v>2.1907272727272344E-6</c:v>
                </c:pt>
                <c:pt idx="3295">
                  <c:v>1.4584545454545241E-6</c:v>
                </c:pt>
                <c:pt idx="3296">
                  <c:v>5.9463636363640219E-7</c:v>
                </c:pt>
                <c:pt idx="3297">
                  <c:v>4.4963636363639595E-7</c:v>
                </c:pt>
                <c:pt idx="3298">
                  <c:v>1.080363636363625E-6</c:v>
                </c:pt>
                <c:pt idx="3299">
                  <c:v>1.6401818181818934E-6</c:v>
                </c:pt>
                <c:pt idx="3300">
                  <c:v>1.7123636363637097E-6</c:v>
                </c:pt>
                <c:pt idx="3301">
                  <c:v>1.4139090909091813E-6</c:v>
                </c:pt>
                <c:pt idx="3302">
                  <c:v>1.5099090909091208E-6</c:v>
                </c:pt>
                <c:pt idx="3303">
                  <c:v>6.0627272727278641E-7</c:v>
                </c:pt>
                <c:pt idx="3304">
                  <c:v>-1.2414545454544684E-6</c:v>
                </c:pt>
                <c:pt idx="3305">
                  <c:v>-1.9645454545449449E-7</c:v>
                </c:pt>
                <c:pt idx="3306">
                  <c:v>8.2800000000002663E-7</c:v>
                </c:pt>
                <c:pt idx="3307">
                  <c:v>1.4962727272727593E-6</c:v>
                </c:pt>
                <c:pt idx="3308">
                  <c:v>2.2736363636363839E-6</c:v>
                </c:pt>
                <c:pt idx="3309">
                  <c:v>1.6913636363637043E-6</c:v>
                </c:pt>
                <c:pt idx="3310">
                  <c:v>5.0336363636364727E-7</c:v>
                </c:pt>
                <c:pt idx="3311">
                  <c:v>8.2400000000001786E-7</c:v>
                </c:pt>
                <c:pt idx="3312">
                  <c:v>6.5663636363640261E-7</c:v>
                </c:pt>
                <c:pt idx="3313">
                  <c:v>1.4900000000006922E-7</c:v>
                </c:pt>
                <c:pt idx="3314">
                  <c:v>6.3754545454551819E-7</c:v>
                </c:pt>
                <c:pt idx="3315">
                  <c:v>1.990727272727338E-6</c:v>
                </c:pt>
                <c:pt idx="3316">
                  <c:v>1.9218181818182463E-6</c:v>
                </c:pt>
                <c:pt idx="3317">
                  <c:v>3.916363636364043E-7</c:v>
                </c:pt>
                <c:pt idx="3318">
                  <c:v>-1.3930909090908343E-6</c:v>
                </c:pt>
                <c:pt idx="3319">
                  <c:v>-2.1711818181818516E-6</c:v>
                </c:pt>
                <c:pt idx="3320">
                  <c:v>-1.2507272727272332E-6</c:v>
                </c:pt>
                <c:pt idx="3321">
                  <c:v>-3.1245454545453201E-7</c:v>
                </c:pt>
                <c:pt idx="3322">
                  <c:v>-1.4849999999999087E-6</c:v>
                </c:pt>
                <c:pt idx="3323">
                  <c:v>-2.4876363636363924E-6</c:v>
                </c:pt>
                <c:pt idx="3324">
                  <c:v>-2.1852727272727115E-6</c:v>
                </c:pt>
                <c:pt idx="3325">
                  <c:v>-2.5666363636363352E-6</c:v>
                </c:pt>
                <c:pt idx="3326">
                  <c:v>-2.7898181818181438E-6</c:v>
                </c:pt>
                <c:pt idx="3327">
                  <c:v>-4.0374545454545819E-6</c:v>
                </c:pt>
                <c:pt idx="3328">
                  <c:v>-2.0130909090908386E-6</c:v>
                </c:pt>
                <c:pt idx="3329">
                  <c:v>-1.078636363636325E-6</c:v>
                </c:pt>
                <c:pt idx="3330">
                  <c:v>-6.8418181818174877E-7</c:v>
                </c:pt>
                <c:pt idx="3331">
                  <c:v>-1.0598181818181722E-6</c:v>
                </c:pt>
                <c:pt idx="3332">
                  <c:v>-6.3918181818179917E-7</c:v>
                </c:pt>
                <c:pt idx="3333">
                  <c:v>3.1836363636366175E-7</c:v>
                </c:pt>
                <c:pt idx="3334">
                  <c:v>2.1148181818181951E-6</c:v>
                </c:pt>
                <c:pt idx="3335">
                  <c:v>2.769272727272691E-6</c:v>
                </c:pt>
                <c:pt idx="3336">
                  <c:v>1.9651818181818607E-6</c:v>
                </c:pt>
                <c:pt idx="3337">
                  <c:v>1.457181818181831E-6</c:v>
                </c:pt>
                <c:pt idx="3338">
                  <c:v>2.4986363636362945E-6</c:v>
                </c:pt>
                <c:pt idx="3339">
                  <c:v>1.8170000000000946E-6</c:v>
                </c:pt>
                <c:pt idx="3340">
                  <c:v>2.2026363636364044E-6</c:v>
                </c:pt>
                <c:pt idx="3341">
                  <c:v>1.9046363636364286E-6</c:v>
                </c:pt>
                <c:pt idx="3342">
                  <c:v>2.4250909090910372E-6</c:v>
                </c:pt>
                <c:pt idx="3343">
                  <c:v>2.3941818181817849E-6</c:v>
                </c:pt>
                <c:pt idx="3344">
                  <c:v>2.344181818181865E-6</c:v>
                </c:pt>
                <c:pt idx="3345">
                  <c:v>9.1527272727271857E-7</c:v>
                </c:pt>
                <c:pt idx="3346">
                  <c:v>5.3754545454540734E-7</c:v>
                </c:pt>
                <c:pt idx="3347">
                  <c:v>2.4275454545454587E-6</c:v>
                </c:pt>
                <c:pt idx="3348">
                  <c:v>3.4083636363636881E-6</c:v>
                </c:pt>
                <c:pt idx="3349">
                  <c:v>4.1466363636363844E-6</c:v>
                </c:pt>
                <c:pt idx="3350">
                  <c:v>3.9427272727273355E-6</c:v>
                </c:pt>
                <c:pt idx="3351">
                  <c:v>3.7231818181818394E-6</c:v>
                </c:pt>
                <c:pt idx="3352">
                  <c:v>4.4154545454545705E-6</c:v>
                </c:pt>
                <c:pt idx="3353">
                  <c:v>3.9041818181818162E-6</c:v>
                </c:pt>
                <c:pt idx="3354">
                  <c:v>4.0266363636365008E-6</c:v>
                </c:pt>
                <c:pt idx="3355">
                  <c:v>4.9450909090908708E-6</c:v>
                </c:pt>
                <c:pt idx="3356">
                  <c:v>5.636272727272784E-6</c:v>
                </c:pt>
                <c:pt idx="3357">
                  <c:v>7.2570909090908988E-6</c:v>
                </c:pt>
                <c:pt idx="3358">
                  <c:v>6.7716363636364076E-6</c:v>
                </c:pt>
                <c:pt idx="3359">
                  <c:v>6.850181818181852E-6</c:v>
                </c:pt>
                <c:pt idx="3360">
                  <c:v>5.7095454545454723E-6</c:v>
                </c:pt>
                <c:pt idx="3361">
                  <c:v>5.347090909090912E-6</c:v>
                </c:pt>
                <c:pt idx="3362">
                  <c:v>5.6650909090909859E-6</c:v>
                </c:pt>
                <c:pt idx="3363">
                  <c:v>5.8983636363636456E-6</c:v>
                </c:pt>
                <c:pt idx="3364">
                  <c:v>6.667363636363719E-6</c:v>
                </c:pt>
                <c:pt idx="3365">
                  <c:v>6.0808181818181907E-6</c:v>
                </c:pt>
                <c:pt idx="3366">
                  <c:v>5.9222727272727877E-6</c:v>
                </c:pt>
                <c:pt idx="3367">
                  <c:v>4.5530909090909328E-6</c:v>
                </c:pt>
                <c:pt idx="3368">
                  <c:v>2.2306363636364116E-6</c:v>
                </c:pt>
                <c:pt idx="3369">
                  <c:v>2.0040909090908595E-6</c:v>
                </c:pt>
                <c:pt idx="3370">
                  <c:v>1.9997272727272628E-6</c:v>
                </c:pt>
                <c:pt idx="3371">
                  <c:v>3.3444545454545667E-6</c:v>
                </c:pt>
                <c:pt idx="3372">
                  <c:v>4.9358181818182144E-6</c:v>
                </c:pt>
                <c:pt idx="3373">
                  <c:v>4.3644545454545806E-6</c:v>
                </c:pt>
                <c:pt idx="3374">
                  <c:v>5.0530000000000887E-6</c:v>
                </c:pt>
                <c:pt idx="3375">
                  <c:v>4.0678181818183169E-6</c:v>
                </c:pt>
                <c:pt idx="3376">
                  <c:v>4.907272727272744E-6</c:v>
                </c:pt>
                <c:pt idx="3377">
                  <c:v>6.1027272727272471E-6</c:v>
                </c:pt>
                <c:pt idx="3378">
                  <c:v>8.1334545454546186E-6</c:v>
                </c:pt>
                <c:pt idx="3379">
                  <c:v>9.8156363636363602E-6</c:v>
                </c:pt>
                <c:pt idx="3380">
                  <c:v>1.0880818181818253E-5</c:v>
                </c:pt>
                <c:pt idx="3381">
                  <c:v>1.0629454545454616E-5</c:v>
                </c:pt>
                <c:pt idx="3382">
                  <c:v>1.0262272727272763E-5</c:v>
                </c:pt>
                <c:pt idx="3383">
                  <c:v>9.2025454545455014E-6</c:v>
                </c:pt>
                <c:pt idx="3384">
                  <c:v>9.7478181818181405E-6</c:v>
                </c:pt>
                <c:pt idx="3385">
                  <c:v>1.049681818181817E-5</c:v>
                </c:pt>
                <c:pt idx="3386">
                  <c:v>1.1457272727272768E-5</c:v>
                </c:pt>
                <c:pt idx="3387">
                  <c:v>1.1765454545454559E-5</c:v>
                </c:pt>
                <c:pt idx="3388">
                  <c:v>1.0235636363636468E-5</c:v>
                </c:pt>
                <c:pt idx="3389">
                  <c:v>1.0330000000000126E-5</c:v>
                </c:pt>
                <c:pt idx="3390">
                  <c:v>9.8072727272728089E-6</c:v>
                </c:pt>
                <c:pt idx="3391">
                  <c:v>1.02726363636364E-5</c:v>
                </c:pt>
                <c:pt idx="3392">
                  <c:v>1.0821272727272728E-5</c:v>
                </c:pt>
                <c:pt idx="3393">
                  <c:v>1.1605454545454588E-5</c:v>
                </c:pt>
                <c:pt idx="3394">
                  <c:v>1.3188090909090826E-5</c:v>
                </c:pt>
                <c:pt idx="3395">
                  <c:v>1.3436181818181792E-5</c:v>
                </c:pt>
                <c:pt idx="3396">
                  <c:v>1.2458090909090878E-5</c:v>
                </c:pt>
                <c:pt idx="3397">
                  <c:v>1.1973636363636349E-5</c:v>
                </c:pt>
                <c:pt idx="3398">
                  <c:v>1.1466363636363657E-5</c:v>
                </c:pt>
                <c:pt idx="3399">
                  <c:v>1.2373272727272825E-5</c:v>
                </c:pt>
                <c:pt idx="3400">
                  <c:v>1.3013727272727317E-5</c:v>
                </c:pt>
                <c:pt idx="3401">
                  <c:v>1.36754545454546E-5</c:v>
                </c:pt>
                <c:pt idx="3402">
                  <c:v>1.2996181818181803E-5</c:v>
                </c:pt>
                <c:pt idx="3403">
                  <c:v>1.2378000000000063E-5</c:v>
                </c:pt>
                <c:pt idx="3404">
                  <c:v>1.2078545454545573E-5</c:v>
                </c:pt>
                <c:pt idx="3405">
                  <c:v>1.1213545454545506E-5</c:v>
                </c:pt>
                <c:pt idx="3406">
                  <c:v>1.2178454545454611E-5</c:v>
                </c:pt>
                <c:pt idx="3407">
                  <c:v>1.3075181818181854E-5</c:v>
                </c:pt>
                <c:pt idx="3408">
                  <c:v>1.4074636363636415E-5</c:v>
                </c:pt>
                <c:pt idx="3409">
                  <c:v>1.3907090909090871E-5</c:v>
                </c:pt>
                <c:pt idx="3410">
                  <c:v>1.3116090909090885E-5</c:v>
                </c:pt>
                <c:pt idx="3411">
                  <c:v>1.2792181818181898E-5</c:v>
                </c:pt>
                <c:pt idx="3412">
                  <c:v>1.2312909090909159E-5</c:v>
                </c:pt>
                <c:pt idx="3413">
                  <c:v>1.2094909090909088E-5</c:v>
                </c:pt>
                <c:pt idx="3414">
                  <c:v>1.1996363636363654E-5</c:v>
                </c:pt>
                <c:pt idx="3415">
                  <c:v>1.1548818181818146E-5</c:v>
                </c:pt>
                <c:pt idx="3416">
                  <c:v>1.0569000000000095E-5</c:v>
                </c:pt>
                <c:pt idx="3417">
                  <c:v>9.7495454545453862E-6</c:v>
                </c:pt>
                <c:pt idx="3418">
                  <c:v>7.6761818181818472E-6</c:v>
                </c:pt>
                <c:pt idx="3419">
                  <c:v>7.7499090909091423E-6</c:v>
                </c:pt>
                <c:pt idx="3420">
                  <c:v>7.8084545454545429E-6</c:v>
                </c:pt>
                <c:pt idx="3421">
                  <c:v>8.6965454545455574E-6</c:v>
                </c:pt>
                <c:pt idx="3422">
                  <c:v>8.0945454545454571E-6</c:v>
                </c:pt>
                <c:pt idx="3423">
                  <c:v>7.9067272727272996E-6</c:v>
                </c:pt>
                <c:pt idx="3424">
                  <c:v>7.4241818181818909E-6</c:v>
                </c:pt>
                <c:pt idx="3425">
                  <c:v>7.4113636363635615E-6</c:v>
                </c:pt>
                <c:pt idx="3426">
                  <c:v>7.3199999999999502E-6</c:v>
                </c:pt>
                <c:pt idx="3427">
                  <c:v>7.3633636363636189E-6</c:v>
                </c:pt>
                <c:pt idx="3428">
                  <c:v>7.2730000000000234E-6</c:v>
                </c:pt>
                <c:pt idx="3429">
                  <c:v>8.1252727272727258E-6</c:v>
                </c:pt>
                <c:pt idx="3430">
                  <c:v>7.8455454545454397E-6</c:v>
                </c:pt>
                <c:pt idx="3431">
                  <c:v>7.06209090909081E-6</c:v>
                </c:pt>
                <c:pt idx="3432">
                  <c:v>6.0058181818182566E-6</c:v>
                </c:pt>
                <c:pt idx="3433">
                  <c:v>6.0137272727272552E-6</c:v>
                </c:pt>
                <c:pt idx="3434">
                  <c:v>5.945727272727323E-6</c:v>
                </c:pt>
                <c:pt idx="3435">
                  <c:v>6.4583636363636267E-6</c:v>
                </c:pt>
                <c:pt idx="3436">
                  <c:v>6.775181818181918E-6</c:v>
                </c:pt>
                <c:pt idx="3437">
                  <c:v>6.3356363636363731E-6</c:v>
                </c:pt>
                <c:pt idx="3438">
                  <c:v>6.6891818181818107E-6</c:v>
                </c:pt>
                <c:pt idx="3439">
                  <c:v>6.8235454545454485E-6</c:v>
                </c:pt>
                <c:pt idx="3440">
                  <c:v>6.0000909090908937E-6</c:v>
                </c:pt>
                <c:pt idx="3441">
                  <c:v>5.4600909090909023E-6</c:v>
                </c:pt>
                <c:pt idx="3442">
                  <c:v>5.8026363636363835E-6</c:v>
                </c:pt>
                <c:pt idx="3443">
                  <c:v>5.313818181818203E-6</c:v>
                </c:pt>
                <c:pt idx="3444">
                  <c:v>4.5375454545454504E-6</c:v>
                </c:pt>
                <c:pt idx="3445">
                  <c:v>3.9981818181818326E-6</c:v>
                </c:pt>
                <c:pt idx="3446">
                  <c:v>2.9767272727272503E-6</c:v>
                </c:pt>
                <c:pt idx="3447">
                  <c:v>1.3675454545454113E-6</c:v>
                </c:pt>
                <c:pt idx="3448">
                  <c:v>9.9400000000003826E-7</c:v>
                </c:pt>
                <c:pt idx="3449">
                  <c:v>3.8763636363644974E-7</c:v>
                </c:pt>
                <c:pt idx="3450">
                  <c:v>-5.8754545454538145E-7</c:v>
                </c:pt>
                <c:pt idx="3451">
                  <c:v>-5.6200000000001258E-7</c:v>
                </c:pt>
                <c:pt idx="3452">
                  <c:v>-1.7678181818180983E-6</c:v>
                </c:pt>
                <c:pt idx="3453">
                  <c:v>-2.0611818181817459E-6</c:v>
                </c:pt>
                <c:pt idx="3454">
                  <c:v>-2.057636363636344E-6</c:v>
                </c:pt>
                <c:pt idx="3455">
                  <c:v>-2.7519090909090523E-6</c:v>
                </c:pt>
                <c:pt idx="3456">
                  <c:v>-2.7536363636363522E-6</c:v>
                </c:pt>
                <c:pt idx="3457">
                  <c:v>-2.701363636363615E-6</c:v>
                </c:pt>
                <c:pt idx="3458">
                  <c:v>-1.6214545454545427E-6</c:v>
                </c:pt>
                <c:pt idx="3459">
                  <c:v>-2.3270909090908494E-6</c:v>
                </c:pt>
                <c:pt idx="3460">
                  <c:v>-2.9680000000000028E-6</c:v>
                </c:pt>
                <c:pt idx="3461">
                  <c:v>-2.5464545454545245E-6</c:v>
                </c:pt>
                <c:pt idx="3462">
                  <c:v>-2.2776363636363385E-6</c:v>
                </c:pt>
                <c:pt idx="3463">
                  <c:v>-1.5190909090909209E-6</c:v>
                </c:pt>
                <c:pt idx="3464">
                  <c:v>-1.0905454545454408E-6</c:v>
                </c:pt>
                <c:pt idx="3465">
                  <c:v>-1.1238181818182041E-6</c:v>
                </c:pt>
                <c:pt idx="3466">
                  <c:v>-8.4100000000001448E-7</c:v>
                </c:pt>
                <c:pt idx="3467">
                  <c:v>-1.1359090909090867E-6</c:v>
                </c:pt>
                <c:pt idx="3468">
                  <c:v>-1.6946363636363747E-6</c:v>
                </c:pt>
                <c:pt idx="3469">
                  <c:v>-1.9149999999999571E-6</c:v>
                </c:pt>
                <c:pt idx="3470">
                  <c:v>-1.7737272727272281E-6</c:v>
                </c:pt>
                <c:pt idx="3471">
                  <c:v>-9.3009090909091686E-7</c:v>
                </c:pt>
                <c:pt idx="3472">
                  <c:v>-1.6528181818181308E-6</c:v>
                </c:pt>
                <c:pt idx="3473">
                  <c:v>-2.533727272727214E-6</c:v>
                </c:pt>
                <c:pt idx="3474">
                  <c:v>-3.0817272727272772E-6</c:v>
                </c:pt>
                <c:pt idx="3475">
                  <c:v>-3.7221818181817153E-6</c:v>
                </c:pt>
                <c:pt idx="3476">
                  <c:v>-4.857181818181751E-6</c:v>
                </c:pt>
                <c:pt idx="3477">
                  <c:v>-4.8732727272726966E-6</c:v>
                </c:pt>
                <c:pt idx="3478">
                  <c:v>-5.0418181818181486E-6</c:v>
                </c:pt>
                <c:pt idx="3479">
                  <c:v>-4.9642727272727742E-6</c:v>
                </c:pt>
                <c:pt idx="3480">
                  <c:v>-4.8743636363636229E-6</c:v>
                </c:pt>
                <c:pt idx="3481">
                  <c:v>-5.1457272727273035E-6</c:v>
                </c:pt>
                <c:pt idx="3482">
                  <c:v>-6.0515454545454362E-6</c:v>
                </c:pt>
                <c:pt idx="3483">
                  <c:v>-6.3855454545454367E-6</c:v>
                </c:pt>
                <c:pt idx="3484">
                  <c:v>-5.9186363636363126E-6</c:v>
                </c:pt>
                <c:pt idx="3485">
                  <c:v>-6.0804545454544944E-6</c:v>
                </c:pt>
                <c:pt idx="3486">
                  <c:v>-6.4873636363635954E-6</c:v>
                </c:pt>
                <c:pt idx="3487">
                  <c:v>-5.7057272727272846E-6</c:v>
                </c:pt>
                <c:pt idx="3488">
                  <c:v>-5.7345454545454323E-6</c:v>
                </c:pt>
                <c:pt idx="3489">
                  <c:v>-6.3035454545453925E-6</c:v>
                </c:pt>
                <c:pt idx="3490">
                  <c:v>-6.4870909090908096E-6</c:v>
                </c:pt>
                <c:pt idx="3491">
                  <c:v>-7.5330909090909077E-6</c:v>
                </c:pt>
                <c:pt idx="3492">
                  <c:v>-7.5430909090909025E-6</c:v>
                </c:pt>
                <c:pt idx="3493">
                  <c:v>-7.5835454545454344E-6</c:v>
                </c:pt>
                <c:pt idx="3494">
                  <c:v>-7.6247272727271963E-6</c:v>
                </c:pt>
                <c:pt idx="3495">
                  <c:v>-8.4919090909090075E-6</c:v>
                </c:pt>
                <c:pt idx="3496">
                  <c:v>-8.8904545454545573E-6</c:v>
                </c:pt>
                <c:pt idx="3497">
                  <c:v>-9.4311818181817787E-6</c:v>
                </c:pt>
                <c:pt idx="3498">
                  <c:v>-9.6748181818181837E-6</c:v>
                </c:pt>
                <c:pt idx="3499">
                  <c:v>-1.0203909090909021E-5</c:v>
                </c:pt>
                <c:pt idx="3500">
                  <c:v>-9.7502727272726704E-6</c:v>
                </c:pt>
                <c:pt idx="3501">
                  <c:v>-9.8375454545454166E-6</c:v>
                </c:pt>
                <c:pt idx="3502">
                  <c:v>-9.3853636363635802E-6</c:v>
                </c:pt>
                <c:pt idx="3503">
                  <c:v>-9.5583636363636478E-6</c:v>
                </c:pt>
                <c:pt idx="3504">
                  <c:v>-9.6314545454545151E-6</c:v>
                </c:pt>
                <c:pt idx="3505">
                  <c:v>-9.575636363636376E-6</c:v>
                </c:pt>
                <c:pt idx="3506">
                  <c:v>-9.0810909090908326E-6</c:v>
                </c:pt>
                <c:pt idx="3507">
                  <c:v>-8.7830909090908025E-6</c:v>
                </c:pt>
                <c:pt idx="3508">
                  <c:v>-8.6973636363635353E-6</c:v>
                </c:pt>
                <c:pt idx="3509">
                  <c:v>-8.9112727272727416E-6</c:v>
                </c:pt>
                <c:pt idx="3510">
                  <c:v>-8.9112727272727416E-6</c:v>
                </c:pt>
                <c:pt idx="3511">
                  <c:v>-9.0977272727273497E-6</c:v>
                </c:pt>
                <c:pt idx="3512">
                  <c:v>-8.8261818181817938E-6</c:v>
                </c:pt>
                <c:pt idx="3513">
                  <c:v>-8.9546363636363018E-6</c:v>
                </c:pt>
                <c:pt idx="3514">
                  <c:v>-9.125818181818159E-6</c:v>
                </c:pt>
                <c:pt idx="3515">
                  <c:v>-9.6653636363635436E-6</c:v>
                </c:pt>
                <c:pt idx="3516">
                  <c:v>-1.0319181818181774E-5</c:v>
                </c:pt>
                <c:pt idx="3517">
                  <c:v>-1.0759909090909047E-5</c:v>
                </c:pt>
                <c:pt idx="3518">
                  <c:v>-1.0702363636363717E-5</c:v>
                </c:pt>
                <c:pt idx="3519">
                  <c:v>-1.0176000000000033E-5</c:v>
                </c:pt>
                <c:pt idx="3520">
                  <c:v>-9.8476363636363761E-6</c:v>
                </c:pt>
                <c:pt idx="3521">
                  <c:v>-9.5759090909091076E-6</c:v>
                </c:pt>
                <c:pt idx="3522">
                  <c:v>-1.0370272727272675E-5</c:v>
                </c:pt>
                <c:pt idx="3523">
                  <c:v>-1.0784727272727295E-5</c:v>
                </c:pt>
                <c:pt idx="3524">
                  <c:v>-1.0841727272727216E-5</c:v>
                </c:pt>
                <c:pt idx="3525">
                  <c:v>-1.1153272727272643E-5</c:v>
                </c:pt>
                <c:pt idx="3526">
                  <c:v>-1.1156272727272636E-5</c:v>
                </c:pt>
                <c:pt idx="3527">
                  <c:v>-1.0831090909090848E-5</c:v>
                </c:pt>
                <c:pt idx="3528">
                  <c:v>-1.1047363636363619E-5</c:v>
                </c:pt>
                <c:pt idx="3529">
                  <c:v>-1.2043818181818133E-5</c:v>
                </c:pt>
                <c:pt idx="3530">
                  <c:v>-1.3474545454545328E-5</c:v>
                </c:pt>
                <c:pt idx="3531">
                  <c:v>-1.4145818181818162E-5</c:v>
                </c:pt>
                <c:pt idx="3532">
                  <c:v>-1.467436363636359E-5</c:v>
                </c:pt>
                <c:pt idx="3533">
                  <c:v>-1.4351272727272744E-5</c:v>
                </c:pt>
                <c:pt idx="3534">
                  <c:v>-1.4494272727272773E-5</c:v>
                </c:pt>
                <c:pt idx="3535">
                  <c:v>-1.4566727272727266E-5</c:v>
                </c:pt>
                <c:pt idx="3536">
                  <c:v>-1.5060181818181829E-5</c:v>
                </c:pt>
                <c:pt idx="3537">
                  <c:v>-1.4918545454545404E-5</c:v>
                </c:pt>
                <c:pt idx="3538">
                  <c:v>-1.4647727272727295E-5</c:v>
                </c:pt>
                <c:pt idx="3539">
                  <c:v>-1.4363090909090949E-5</c:v>
                </c:pt>
                <c:pt idx="3540">
                  <c:v>-1.4251000000000064E-5</c:v>
                </c:pt>
                <c:pt idx="3541">
                  <c:v>-1.3943545454545448E-5</c:v>
                </c:pt>
                <c:pt idx="3542">
                  <c:v>-1.41138181818182E-5</c:v>
                </c:pt>
                <c:pt idx="3543">
                  <c:v>-1.377318181818184E-5</c:v>
                </c:pt>
                <c:pt idx="3544">
                  <c:v>-1.3872363636363648E-5</c:v>
                </c:pt>
                <c:pt idx="3545">
                  <c:v>-1.3644818181818188E-5</c:v>
                </c:pt>
                <c:pt idx="3546">
                  <c:v>-1.4382454545454565E-5</c:v>
                </c:pt>
                <c:pt idx="3547">
                  <c:v>-1.3479636363636317E-5</c:v>
                </c:pt>
                <c:pt idx="3548">
                  <c:v>-1.3493454545454554E-5</c:v>
                </c:pt>
                <c:pt idx="3549">
                  <c:v>-1.3865181818181825E-5</c:v>
                </c:pt>
                <c:pt idx="3550">
                  <c:v>-1.4388727272727228E-5</c:v>
                </c:pt>
                <c:pt idx="3551">
                  <c:v>-1.4076363636363661E-5</c:v>
                </c:pt>
                <c:pt idx="3552">
                  <c:v>-1.3666818181818101E-5</c:v>
                </c:pt>
                <c:pt idx="3553">
                  <c:v>-1.3026727272727251E-5</c:v>
                </c:pt>
                <c:pt idx="3554">
                  <c:v>-1.3269818181818193E-5</c:v>
                </c:pt>
                <c:pt idx="3555">
                  <c:v>-1.295799999999998E-5</c:v>
                </c:pt>
                <c:pt idx="3556">
                  <c:v>-1.3216636363636296E-5</c:v>
                </c:pt>
                <c:pt idx="3557">
                  <c:v>-1.2865545454545442E-5</c:v>
                </c:pt>
                <c:pt idx="3558">
                  <c:v>-1.3516909090909089E-5</c:v>
                </c:pt>
                <c:pt idx="3559">
                  <c:v>-1.4095636363636312E-5</c:v>
                </c:pt>
                <c:pt idx="3560">
                  <c:v>-1.4067636363636305E-5</c:v>
                </c:pt>
                <c:pt idx="3561">
                  <c:v>-1.3558909090909046E-5</c:v>
                </c:pt>
                <c:pt idx="3562">
                  <c:v>-1.3831727272727295E-5</c:v>
                </c:pt>
                <c:pt idx="3563">
                  <c:v>-1.3805818181818175E-5</c:v>
                </c:pt>
                <c:pt idx="3564">
                  <c:v>-1.4177909090909142E-5</c:v>
                </c:pt>
                <c:pt idx="3565">
                  <c:v>-1.4064090909090849E-5</c:v>
                </c:pt>
                <c:pt idx="3566">
                  <c:v>-1.4689363636363555E-5</c:v>
                </c:pt>
                <c:pt idx="3567">
                  <c:v>-1.5339181818181777E-5</c:v>
                </c:pt>
                <c:pt idx="3568">
                  <c:v>-1.5011272727272673E-5</c:v>
                </c:pt>
                <c:pt idx="3569">
                  <c:v>-1.4360636363636311E-5</c:v>
                </c:pt>
                <c:pt idx="3570">
                  <c:v>-1.3924818181818152E-5</c:v>
                </c:pt>
                <c:pt idx="3571">
                  <c:v>-1.4208727272727267E-5</c:v>
                </c:pt>
                <c:pt idx="3572">
                  <c:v>-1.4705545454545465E-5</c:v>
                </c:pt>
                <c:pt idx="3573">
                  <c:v>-1.4392000000000007E-5</c:v>
                </c:pt>
                <c:pt idx="3574">
                  <c:v>-1.4219636363636367E-5</c:v>
                </c:pt>
                <c:pt idx="3575">
                  <c:v>-1.4262454545454573E-5</c:v>
                </c:pt>
                <c:pt idx="3576">
                  <c:v>-1.4886727272727263E-5</c:v>
                </c:pt>
                <c:pt idx="3577">
                  <c:v>-1.4955272727272659E-5</c:v>
                </c:pt>
                <c:pt idx="3578">
                  <c:v>-1.4928181818181757E-5</c:v>
                </c:pt>
                <c:pt idx="3579">
                  <c:v>-1.5184818181818204E-5</c:v>
                </c:pt>
                <c:pt idx="3580">
                  <c:v>-1.5976727272727349E-5</c:v>
                </c:pt>
                <c:pt idx="3581">
                  <c:v>-1.5935909090909121E-5</c:v>
                </c:pt>
                <c:pt idx="3582">
                  <c:v>-1.5752363636363596E-5</c:v>
                </c:pt>
                <c:pt idx="3583">
                  <c:v>-1.5383818181818139E-5</c:v>
                </c:pt>
                <c:pt idx="3584">
                  <c:v>-1.552727272727272E-5</c:v>
                </c:pt>
                <c:pt idx="3585">
                  <c:v>-1.6023454545454545E-5</c:v>
                </c:pt>
                <c:pt idx="3586">
                  <c:v>-1.664690909090904E-5</c:v>
                </c:pt>
                <c:pt idx="3587">
                  <c:v>-1.5994545454545432E-5</c:v>
                </c:pt>
                <c:pt idx="3588">
                  <c:v>-1.625109090909086E-5</c:v>
                </c:pt>
                <c:pt idx="3589">
                  <c:v>-1.5671272727272602E-5</c:v>
                </c:pt>
                <c:pt idx="3590">
                  <c:v>-1.572881818181815E-5</c:v>
                </c:pt>
                <c:pt idx="3591">
                  <c:v>-1.5065454545454531E-5</c:v>
                </c:pt>
                <c:pt idx="3592">
                  <c:v>-1.5434090909090899E-5</c:v>
                </c:pt>
                <c:pt idx="3593">
                  <c:v>-1.6521909090909024E-5</c:v>
                </c:pt>
                <c:pt idx="3594">
                  <c:v>-1.672136363636362E-5</c:v>
                </c:pt>
                <c:pt idx="3595">
                  <c:v>-1.6650454545454551E-5</c:v>
                </c:pt>
                <c:pt idx="3596">
                  <c:v>-1.6826000000000059E-5</c:v>
                </c:pt>
                <c:pt idx="3597">
                  <c:v>-1.6217545454545474E-5</c:v>
                </c:pt>
                <c:pt idx="3598">
                  <c:v>-1.650472727272726E-5</c:v>
                </c:pt>
                <c:pt idx="3599">
                  <c:v>-1.6423818181818197E-5</c:v>
                </c:pt>
                <c:pt idx="3600">
                  <c:v>-1.6850636363636377E-5</c:v>
                </c:pt>
                <c:pt idx="3601">
                  <c:v>-1.6536999999999954E-5</c:v>
                </c:pt>
                <c:pt idx="3602">
                  <c:v>-1.7190545454545453E-5</c:v>
                </c:pt>
                <c:pt idx="3603">
                  <c:v>-1.7501272727272739E-5</c:v>
                </c:pt>
                <c:pt idx="3604">
                  <c:v>-1.671227272727273E-5</c:v>
                </c:pt>
                <c:pt idx="3605">
                  <c:v>-1.7346909090909112E-5</c:v>
                </c:pt>
                <c:pt idx="3606">
                  <c:v>-1.8059000000000011E-5</c:v>
                </c:pt>
                <c:pt idx="3607">
                  <c:v>-1.832236363636362E-5</c:v>
                </c:pt>
                <c:pt idx="3608">
                  <c:v>-1.9185272727272691E-5</c:v>
                </c:pt>
                <c:pt idx="3609">
                  <c:v>-1.9424363636363624E-5</c:v>
                </c:pt>
                <c:pt idx="3610">
                  <c:v>-1.8998727272727281E-5</c:v>
                </c:pt>
                <c:pt idx="3611">
                  <c:v>-1.8898545454545349E-5</c:v>
                </c:pt>
                <c:pt idx="3612">
                  <c:v>-1.945463636363634E-5</c:v>
                </c:pt>
                <c:pt idx="3613">
                  <c:v>-1.9343000000000008E-5</c:v>
                </c:pt>
                <c:pt idx="3614">
                  <c:v>-1.8946272727272723E-5</c:v>
                </c:pt>
                <c:pt idx="3615">
                  <c:v>-1.8577363636363624E-5</c:v>
                </c:pt>
                <c:pt idx="3616">
                  <c:v>-1.8057545454545497E-5</c:v>
                </c:pt>
                <c:pt idx="3617">
                  <c:v>-1.8011727272727299E-5</c:v>
                </c:pt>
                <c:pt idx="3618">
                  <c:v>-1.8167909090909136E-5</c:v>
                </c:pt>
                <c:pt idx="3619">
                  <c:v>-1.7363454545454556E-5</c:v>
                </c:pt>
                <c:pt idx="3620">
                  <c:v>-1.7066727272727219E-5</c:v>
                </c:pt>
                <c:pt idx="3621">
                  <c:v>-1.7917090909090909E-5</c:v>
                </c:pt>
                <c:pt idx="3622">
                  <c:v>-1.8748181818181785E-5</c:v>
                </c:pt>
                <c:pt idx="3623">
                  <c:v>-1.883436363636355E-5</c:v>
                </c:pt>
                <c:pt idx="3624">
                  <c:v>-1.8451454545454502E-5</c:v>
                </c:pt>
                <c:pt idx="3625">
                  <c:v>-1.858163636363631E-5</c:v>
                </c:pt>
                <c:pt idx="3626">
                  <c:v>-1.9193727272727315E-5</c:v>
                </c:pt>
                <c:pt idx="3627">
                  <c:v>-1.9393454545454534E-5</c:v>
                </c:pt>
                <c:pt idx="3628">
                  <c:v>-1.94647272727273E-5</c:v>
                </c:pt>
                <c:pt idx="3629">
                  <c:v>-1.9466636363636312E-5</c:v>
                </c:pt>
                <c:pt idx="3630">
                  <c:v>-2.0062454545454551E-5</c:v>
                </c:pt>
                <c:pt idx="3631">
                  <c:v>-2.0489454545454552E-5</c:v>
                </c:pt>
                <c:pt idx="3632">
                  <c:v>-1.9683181818181761E-5</c:v>
                </c:pt>
                <c:pt idx="3633">
                  <c:v>-1.8413000000000001E-5</c:v>
                </c:pt>
                <c:pt idx="3634">
                  <c:v>-1.8441727272727184E-5</c:v>
                </c:pt>
                <c:pt idx="3635">
                  <c:v>-1.9287454545454492E-5</c:v>
                </c:pt>
                <c:pt idx="3636">
                  <c:v>-1.9889727272727215E-5</c:v>
                </c:pt>
                <c:pt idx="3637">
                  <c:v>-2.0061272727272714E-5</c:v>
                </c:pt>
                <c:pt idx="3638">
                  <c:v>-2.0172909090909101E-5</c:v>
                </c:pt>
                <c:pt idx="3639">
                  <c:v>-1.9837272727272657E-5</c:v>
                </c:pt>
                <c:pt idx="3640">
                  <c:v>-1.9683999999999956E-5</c:v>
                </c:pt>
                <c:pt idx="3641">
                  <c:v>-1.9742363636363644E-5</c:v>
                </c:pt>
                <c:pt idx="3642">
                  <c:v>-1.9627999999999942E-5</c:v>
                </c:pt>
                <c:pt idx="3643">
                  <c:v>-2.0401636363636289E-5</c:v>
                </c:pt>
                <c:pt idx="3644">
                  <c:v>-2.102699999999996E-5</c:v>
                </c:pt>
                <c:pt idx="3645">
                  <c:v>-2.0656454545454526E-5</c:v>
                </c:pt>
                <c:pt idx="3646">
                  <c:v>-1.9825818181818094E-5</c:v>
                </c:pt>
                <c:pt idx="3647">
                  <c:v>-1.9025636363636308E-5</c:v>
                </c:pt>
                <c:pt idx="3648">
                  <c:v>-1.8529181818181752E-5</c:v>
                </c:pt>
                <c:pt idx="3649">
                  <c:v>-1.857672727272725E-5</c:v>
                </c:pt>
                <c:pt idx="3650">
                  <c:v>-1.9364545454545476E-5</c:v>
                </c:pt>
                <c:pt idx="3651">
                  <c:v>-1.922518181818176E-5</c:v>
                </c:pt>
                <c:pt idx="3652">
                  <c:v>-1.9252181818181805E-5</c:v>
                </c:pt>
                <c:pt idx="3653">
                  <c:v>-1.9379818181818119E-5</c:v>
                </c:pt>
                <c:pt idx="3654">
                  <c:v>-1.8820454545454457E-5</c:v>
                </c:pt>
                <c:pt idx="3655">
                  <c:v>-1.9374000000000008E-5</c:v>
                </c:pt>
                <c:pt idx="3656">
                  <c:v>-1.9873000000000004E-5</c:v>
                </c:pt>
                <c:pt idx="3657">
                  <c:v>-2.072163636363634E-5</c:v>
                </c:pt>
                <c:pt idx="3658">
                  <c:v>-2.1162636363636399E-5</c:v>
                </c:pt>
                <c:pt idx="3659">
                  <c:v>-2.1504454545454596E-5</c:v>
                </c:pt>
                <c:pt idx="3660">
                  <c:v>-2.1502818181818152E-5</c:v>
                </c:pt>
                <c:pt idx="3661">
                  <c:v>-2.0899181818181825E-5</c:v>
                </c:pt>
                <c:pt idx="3662">
                  <c:v>-2.0943636363636312E-5</c:v>
                </c:pt>
                <c:pt idx="3663">
                  <c:v>-2.0845181818181734E-5</c:v>
                </c:pt>
                <c:pt idx="3664">
                  <c:v>-2.087472727272722E-5</c:v>
                </c:pt>
                <c:pt idx="3665">
                  <c:v>-2.1713636363636293E-5</c:v>
                </c:pt>
                <c:pt idx="3666">
                  <c:v>-2.1458272727272701E-5</c:v>
                </c:pt>
                <c:pt idx="3667">
                  <c:v>-2.189500000000002E-5</c:v>
                </c:pt>
                <c:pt idx="3668">
                  <c:v>-2.1739727272727342E-5</c:v>
                </c:pt>
                <c:pt idx="3669">
                  <c:v>-2.121463636363635E-5</c:v>
                </c:pt>
                <c:pt idx="3670">
                  <c:v>-2.1032363636363681E-5</c:v>
                </c:pt>
                <c:pt idx="3671">
                  <c:v>-2.1382181818181787E-5</c:v>
                </c:pt>
                <c:pt idx="3672">
                  <c:v>-2.174754545454543E-5</c:v>
                </c:pt>
                <c:pt idx="3673">
                  <c:v>-2.1689090909090831E-5</c:v>
                </c:pt>
                <c:pt idx="3674">
                  <c:v>-2.1773545454545405E-5</c:v>
                </c:pt>
                <c:pt idx="3675">
                  <c:v>-2.1873818181818139E-5</c:v>
                </c:pt>
                <c:pt idx="3676">
                  <c:v>-2.0892272727272734E-5</c:v>
                </c:pt>
                <c:pt idx="3677">
                  <c:v>-2.1106999999999973E-5</c:v>
                </c:pt>
                <c:pt idx="3678">
                  <c:v>-2.1096272727272748E-5</c:v>
                </c:pt>
                <c:pt idx="3679">
                  <c:v>-2.12229090909091E-5</c:v>
                </c:pt>
                <c:pt idx="3680">
                  <c:v>-2.2070909090909116E-5</c:v>
                </c:pt>
                <c:pt idx="3681">
                  <c:v>-2.3160545454545397E-5</c:v>
                </c:pt>
                <c:pt idx="3682">
                  <c:v>-2.2602818181818125E-5</c:v>
                </c:pt>
                <c:pt idx="3683">
                  <c:v>-2.2616909090909039E-5</c:v>
                </c:pt>
                <c:pt idx="3684">
                  <c:v>-2.2291454545454519E-5</c:v>
                </c:pt>
                <c:pt idx="3685">
                  <c:v>-2.1853181818181776E-5</c:v>
                </c:pt>
                <c:pt idx="3686">
                  <c:v>-2.2217636363636314E-5</c:v>
                </c:pt>
                <c:pt idx="3687">
                  <c:v>-2.2400272727272626E-5</c:v>
                </c:pt>
                <c:pt idx="3688">
                  <c:v>-2.2212363636363557E-5</c:v>
                </c:pt>
                <c:pt idx="3689">
                  <c:v>-2.1883545454545348E-5</c:v>
                </c:pt>
                <c:pt idx="3690">
                  <c:v>-2.1546181818181713E-5</c:v>
                </c:pt>
                <c:pt idx="3691">
                  <c:v>-2.1517545454545386E-5</c:v>
                </c:pt>
                <c:pt idx="3692">
                  <c:v>-2.1006090909090919E-5</c:v>
                </c:pt>
                <c:pt idx="3693">
                  <c:v>-2.1057909090909049E-5</c:v>
                </c:pt>
                <c:pt idx="3694">
                  <c:v>-2.119699999999998E-5</c:v>
                </c:pt>
                <c:pt idx="3695">
                  <c:v>-2.1579272727272709E-5</c:v>
                </c:pt>
                <c:pt idx="3696">
                  <c:v>-2.1923727272727257E-5</c:v>
                </c:pt>
                <c:pt idx="3697">
                  <c:v>-2.1842272727272676E-5</c:v>
                </c:pt>
                <c:pt idx="3698">
                  <c:v>-2.2185454545454531E-5</c:v>
                </c:pt>
                <c:pt idx="3699">
                  <c:v>-2.2106909090908978E-5</c:v>
                </c:pt>
                <c:pt idx="3700">
                  <c:v>-2.2181545454545433E-5</c:v>
                </c:pt>
                <c:pt idx="3701">
                  <c:v>-2.2299272727272716E-5</c:v>
                </c:pt>
                <c:pt idx="3702">
                  <c:v>-2.2396999999999955E-5</c:v>
                </c:pt>
                <c:pt idx="3703">
                  <c:v>-2.2707181818181778E-5</c:v>
                </c:pt>
                <c:pt idx="3704">
                  <c:v>-2.2950545454545452E-5</c:v>
                </c:pt>
                <c:pt idx="3705">
                  <c:v>-2.298263636363627E-5</c:v>
                </c:pt>
                <c:pt idx="3706">
                  <c:v>-2.2745181818181835E-5</c:v>
                </c:pt>
                <c:pt idx="3707">
                  <c:v>-2.3110454545454513E-5</c:v>
                </c:pt>
                <c:pt idx="3708">
                  <c:v>-2.3320363636363602E-5</c:v>
                </c:pt>
                <c:pt idx="3709">
                  <c:v>-2.3740545454545368E-5</c:v>
                </c:pt>
                <c:pt idx="3710">
                  <c:v>-2.3894181818181765E-5</c:v>
                </c:pt>
                <c:pt idx="3711">
                  <c:v>-2.4178999999999987E-5</c:v>
                </c:pt>
                <c:pt idx="3712">
                  <c:v>-2.3949363636363531E-5</c:v>
                </c:pt>
                <c:pt idx="3713">
                  <c:v>-2.3531999999999937E-5</c:v>
                </c:pt>
                <c:pt idx="3714">
                  <c:v>-2.3252363636363615E-5</c:v>
                </c:pt>
                <c:pt idx="3715">
                  <c:v>-2.3410181818181843E-5</c:v>
                </c:pt>
                <c:pt idx="3716">
                  <c:v>-2.2959999999999929E-5</c:v>
                </c:pt>
                <c:pt idx="3717">
                  <c:v>-2.3408545454545399E-5</c:v>
                </c:pt>
                <c:pt idx="3718">
                  <c:v>-2.3504454545454536E-5</c:v>
                </c:pt>
                <c:pt idx="3719">
                  <c:v>-2.3281818181818082E-5</c:v>
                </c:pt>
                <c:pt idx="3720">
                  <c:v>-2.3073999999999935E-5</c:v>
                </c:pt>
                <c:pt idx="3721">
                  <c:v>-2.301718181818178E-5</c:v>
                </c:pt>
                <c:pt idx="3722">
                  <c:v>-2.2764545454545451E-5</c:v>
                </c:pt>
                <c:pt idx="3723">
                  <c:v>-2.3287090909090893E-5</c:v>
                </c:pt>
                <c:pt idx="3724">
                  <c:v>-2.395127272727276E-5</c:v>
                </c:pt>
                <c:pt idx="3725">
                  <c:v>-2.3784909090909052E-5</c:v>
                </c:pt>
                <c:pt idx="3726">
                  <c:v>-2.3713363636363555E-5</c:v>
                </c:pt>
                <c:pt idx="3727">
                  <c:v>-2.4223000000000029E-5</c:v>
                </c:pt>
                <c:pt idx="3728">
                  <c:v>-2.4140727272727253E-5</c:v>
                </c:pt>
                <c:pt idx="3729">
                  <c:v>-2.4242727272727233E-5</c:v>
                </c:pt>
                <c:pt idx="3730">
                  <c:v>-2.3948363636363624E-5</c:v>
                </c:pt>
                <c:pt idx="3731">
                  <c:v>-2.4005727272727242E-5</c:v>
                </c:pt>
                <c:pt idx="3732">
                  <c:v>-2.440127272727269E-5</c:v>
                </c:pt>
                <c:pt idx="3733">
                  <c:v>-2.4370818181818153E-5</c:v>
                </c:pt>
                <c:pt idx="3734">
                  <c:v>-2.4260727272727245E-5</c:v>
                </c:pt>
                <c:pt idx="3735">
                  <c:v>-2.3768545454545429E-5</c:v>
                </c:pt>
                <c:pt idx="3736">
                  <c:v>-2.4090363636363583E-5</c:v>
                </c:pt>
                <c:pt idx="3737">
                  <c:v>-2.4233454545454522E-5</c:v>
                </c:pt>
                <c:pt idx="3738">
                  <c:v>-2.4259909090909105E-5</c:v>
                </c:pt>
                <c:pt idx="3739">
                  <c:v>-2.423309090909088E-5</c:v>
                </c:pt>
                <c:pt idx="3740">
                  <c:v>-2.4387363636363651E-5</c:v>
                </c:pt>
                <c:pt idx="3741">
                  <c:v>-2.4656727272727192E-5</c:v>
                </c:pt>
                <c:pt idx="3742">
                  <c:v>-2.4909272727272665E-5</c:v>
                </c:pt>
                <c:pt idx="3743">
                  <c:v>-2.4840181818181753E-5</c:v>
                </c:pt>
                <c:pt idx="3744">
                  <c:v>-2.5333272727272728E-5</c:v>
                </c:pt>
                <c:pt idx="3745">
                  <c:v>-2.5500636363636343E-5</c:v>
                </c:pt>
                <c:pt idx="3746">
                  <c:v>-2.590754545454539E-5</c:v>
                </c:pt>
                <c:pt idx="3747">
                  <c:v>-2.5653818181818134E-5</c:v>
                </c:pt>
                <c:pt idx="3748">
                  <c:v>-2.5892636363636335E-5</c:v>
                </c:pt>
                <c:pt idx="3749">
                  <c:v>-2.548681818181816E-5</c:v>
                </c:pt>
                <c:pt idx="3750">
                  <c:v>-2.5415181818181807E-5</c:v>
                </c:pt>
                <c:pt idx="3751">
                  <c:v>-2.5024181818181831E-5</c:v>
                </c:pt>
                <c:pt idx="3752">
                  <c:v>-2.536209090909093E-5</c:v>
                </c:pt>
                <c:pt idx="3753">
                  <c:v>-2.5025545454545434E-5</c:v>
                </c:pt>
                <c:pt idx="3754">
                  <c:v>-2.4958363636363588E-5</c:v>
                </c:pt>
                <c:pt idx="3755">
                  <c:v>-2.4862636363636326E-5</c:v>
                </c:pt>
                <c:pt idx="3756">
                  <c:v>-2.5005272727272659E-5</c:v>
                </c:pt>
                <c:pt idx="3757">
                  <c:v>-2.4472727272727276E-5</c:v>
                </c:pt>
                <c:pt idx="3758">
                  <c:v>-2.4758909090909101E-5</c:v>
                </c:pt>
                <c:pt idx="3759">
                  <c:v>-2.5273545454545436E-5</c:v>
                </c:pt>
                <c:pt idx="3760">
                  <c:v>-2.557299999999998E-5</c:v>
                </c:pt>
                <c:pt idx="3761">
                  <c:v>-2.591672727272719E-5</c:v>
                </c:pt>
                <c:pt idx="3762">
                  <c:v>-2.60900909090909E-5</c:v>
                </c:pt>
                <c:pt idx="3763">
                  <c:v>-2.580972727272724E-5</c:v>
                </c:pt>
                <c:pt idx="3764">
                  <c:v>-2.599372727272721E-5</c:v>
                </c:pt>
                <c:pt idx="3765">
                  <c:v>-2.6299363636363615E-5</c:v>
                </c:pt>
                <c:pt idx="3766">
                  <c:v>-2.636863636363624E-5</c:v>
                </c:pt>
                <c:pt idx="3767">
                  <c:v>-2.6387181818181716E-5</c:v>
                </c:pt>
                <c:pt idx="3768">
                  <c:v>-2.7239454545454418E-5</c:v>
                </c:pt>
                <c:pt idx="3769">
                  <c:v>-2.7251909090909051E-5</c:v>
                </c:pt>
                <c:pt idx="3770">
                  <c:v>-2.6880636363636333E-5</c:v>
                </c:pt>
                <c:pt idx="3771">
                  <c:v>-2.692199999999997E-5</c:v>
                </c:pt>
                <c:pt idx="3772">
                  <c:v>-2.7141818181818198E-5</c:v>
                </c:pt>
                <c:pt idx="3773">
                  <c:v>-2.710945454545454E-5</c:v>
                </c:pt>
                <c:pt idx="3774">
                  <c:v>-2.7430272727272786E-5</c:v>
                </c:pt>
                <c:pt idx="3775">
                  <c:v>-2.7516272727272785E-5</c:v>
                </c:pt>
                <c:pt idx="3776">
                  <c:v>-2.7618090909090889E-5</c:v>
                </c:pt>
                <c:pt idx="3777">
                  <c:v>-2.7538909090909125E-5</c:v>
                </c:pt>
                <c:pt idx="3778">
                  <c:v>-2.7622636363636415E-5</c:v>
                </c:pt>
                <c:pt idx="3779">
                  <c:v>-2.7333272727272722E-5</c:v>
                </c:pt>
                <c:pt idx="3780">
                  <c:v>-2.6939545454545484E-5</c:v>
                </c:pt>
                <c:pt idx="3781">
                  <c:v>-2.7176909090909063E-5</c:v>
                </c:pt>
                <c:pt idx="3782">
                  <c:v>-2.7901272727272721E-5</c:v>
                </c:pt>
                <c:pt idx="3783">
                  <c:v>-2.7977363636363635E-5</c:v>
                </c:pt>
                <c:pt idx="3784">
                  <c:v>-2.7669181818181789E-5</c:v>
                </c:pt>
                <c:pt idx="3785">
                  <c:v>-2.7826363636363589E-5</c:v>
                </c:pt>
                <c:pt idx="3786">
                  <c:v>-2.7599727272727235E-5</c:v>
                </c:pt>
                <c:pt idx="3787">
                  <c:v>-2.6893181818181714E-5</c:v>
                </c:pt>
                <c:pt idx="3788">
                  <c:v>-2.6862363636363589E-5</c:v>
                </c:pt>
                <c:pt idx="3789">
                  <c:v>-2.6406727272727207E-5</c:v>
                </c:pt>
                <c:pt idx="3790">
                  <c:v>-2.6516454545454527E-5</c:v>
                </c:pt>
                <c:pt idx="3791">
                  <c:v>-2.6910181818181765E-5</c:v>
                </c:pt>
                <c:pt idx="3792">
                  <c:v>-2.6274545454545422E-5</c:v>
                </c:pt>
                <c:pt idx="3793">
                  <c:v>-2.5380272727272709E-5</c:v>
                </c:pt>
                <c:pt idx="3794">
                  <c:v>-2.4871545454545449E-5</c:v>
                </c:pt>
                <c:pt idx="3795">
                  <c:v>-2.5153090909090891E-5</c:v>
                </c:pt>
                <c:pt idx="3796">
                  <c:v>-2.5009909090909041E-5</c:v>
                </c:pt>
                <c:pt idx="3797">
                  <c:v>-2.4784545454545435E-5</c:v>
                </c:pt>
                <c:pt idx="3798">
                  <c:v>-2.4940545454545397E-5</c:v>
                </c:pt>
                <c:pt idx="3799">
                  <c:v>-2.5121909090909016E-5</c:v>
                </c:pt>
                <c:pt idx="3800">
                  <c:v>-2.547754545454545E-5</c:v>
                </c:pt>
                <c:pt idx="3801">
                  <c:v>-2.554872727272725E-5</c:v>
                </c:pt>
                <c:pt idx="3802">
                  <c:v>-2.5325454545454531E-5</c:v>
                </c:pt>
                <c:pt idx="3803">
                  <c:v>-2.5889909090909074E-5</c:v>
                </c:pt>
                <c:pt idx="3804">
                  <c:v>-2.6160090909090863E-5</c:v>
                </c:pt>
                <c:pt idx="3805">
                  <c:v>-2.6657181818181739E-5</c:v>
                </c:pt>
                <c:pt idx="3806">
                  <c:v>-2.7293272727272689E-5</c:v>
                </c:pt>
                <c:pt idx="3807">
                  <c:v>-2.7326545454545398E-5</c:v>
                </c:pt>
                <c:pt idx="3808">
                  <c:v>-2.8021363636363623E-5</c:v>
                </c:pt>
                <c:pt idx="3809">
                  <c:v>-2.8823363636363566E-5</c:v>
                </c:pt>
                <c:pt idx="3810">
                  <c:v>-2.8825636363636383E-5</c:v>
                </c:pt>
                <c:pt idx="3811">
                  <c:v>-2.8954363636363623E-5</c:v>
                </c:pt>
                <c:pt idx="3812">
                  <c:v>-2.8479454545454535E-5</c:v>
                </c:pt>
                <c:pt idx="3813">
                  <c:v>-2.8577909090909059E-5</c:v>
                </c:pt>
                <c:pt idx="3814">
                  <c:v>-2.8285272727272695E-5</c:v>
                </c:pt>
                <c:pt idx="3815">
                  <c:v>-2.8354545454545375E-5</c:v>
                </c:pt>
                <c:pt idx="3816">
                  <c:v>-2.8311272727272617E-5</c:v>
                </c:pt>
                <c:pt idx="3817">
                  <c:v>-2.8097363636363519E-5</c:v>
                </c:pt>
                <c:pt idx="3818">
                  <c:v>-2.8335272727272669E-5</c:v>
                </c:pt>
                <c:pt idx="3819">
                  <c:v>-2.7810454545454464E-5</c:v>
                </c:pt>
                <c:pt idx="3820">
                  <c:v>-2.7110818181818198E-5</c:v>
                </c:pt>
                <c:pt idx="3821">
                  <c:v>-2.7531909090909123E-5</c:v>
                </c:pt>
                <c:pt idx="3822">
                  <c:v>-2.732372727272728E-5</c:v>
                </c:pt>
                <c:pt idx="3823">
                  <c:v>-2.7807454545454525E-5</c:v>
                </c:pt>
                <c:pt idx="3824">
                  <c:v>-2.8085181818181834E-5</c:v>
                </c:pt>
                <c:pt idx="3825">
                  <c:v>-2.7872272727272644E-5</c:v>
                </c:pt>
                <c:pt idx="3826">
                  <c:v>-2.8181545454545416E-5</c:v>
                </c:pt>
                <c:pt idx="3827">
                  <c:v>-2.8067272727272678E-5</c:v>
                </c:pt>
                <c:pt idx="3828">
                  <c:v>-2.7587636363636406E-5</c:v>
                </c:pt>
                <c:pt idx="3829">
                  <c:v>-2.7530909090909108E-5</c:v>
                </c:pt>
                <c:pt idx="3830">
                  <c:v>-2.7236818181818176E-5</c:v>
                </c:pt>
                <c:pt idx="3831">
                  <c:v>-2.758563636363632E-5</c:v>
                </c:pt>
                <c:pt idx="3832">
                  <c:v>-2.7433727272727223E-5</c:v>
                </c:pt>
                <c:pt idx="3833">
                  <c:v>-2.7500818181818158E-5</c:v>
                </c:pt>
                <c:pt idx="3834">
                  <c:v>-2.7339818181818117E-5</c:v>
                </c:pt>
                <c:pt idx="3835">
                  <c:v>-2.7453727272727267E-5</c:v>
                </c:pt>
                <c:pt idx="3836">
                  <c:v>-2.7527363636363597E-5</c:v>
                </c:pt>
                <c:pt idx="3837">
                  <c:v>-2.7344545454545464E-5</c:v>
                </c:pt>
                <c:pt idx="3838">
                  <c:v>-2.7825181818181806E-5</c:v>
                </c:pt>
                <c:pt idx="3839">
                  <c:v>-2.8197545454545451E-5</c:v>
                </c:pt>
                <c:pt idx="3840">
                  <c:v>-2.845418181818179E-5</c:v>
                </c:pt>
                <c:pt idx="3841">
                  <c:v>-2.9452999999999923E-5</c:v>
                </c:pt>
                <c:pt idx="3842">
                  <c:v>-2.9388272727272661E-5</c:v>
                </c:pt>
                <c:pt idx="3843">
                  <c:v>-2.9400363636363598E-5</c:v>
                </c:pt>
                <c:pt idx="3844">
                  <c:v>-2.9082636363636255E-5</c:v>
                </c:pt>
                <c:pt idx="3845">
                  <c:v>-2.9204363636363547E-5</c:v>
                </c:pt>
                <c:pt idx="3846">
                  <c:v>-2.9338181818181776E-5</c:v>
                </c:pt>
                <c:pt idx="3847">
                  <c:v>-2.9832090909090892E-5</c:v>
                </c:pt>
                <c:pt idx="3848">
                  <c:v>-3.0020181818181781E-5</c:v>
                </c:pt>
                <c:pt idx="3849">
                  <c:v>-2.9615727272727264E-5</c:v>
                </c:pt>
                <c:pt idx="3850">
                  <c:v>-2.965854545454547E-5</c:v>
                </c:pt>
                <c:pt idx="3851">
                  <c:v>-2.967027272727271E-5</c:v>
                </c:pt>
                <c:pt idx="3852">
                  <c:v>-2.928045454545457E-5</c:v>
                </c:pt>
                <c:pt idx="3853">
                  <c:v>-2.9547181818181814E-5</c:v>
                </c:pt>
                <c:pt idx="3854">
                  <c:v>-3.0165545454545429E-5</c:v>
                </c:pt>
                <c:pt idx="3855">
                  <c:v>-3.136836363636363E-5</c:v>
                </c:pt>
                <c:pt idx="3856">
                  <c:v>-3.1423272727272719E-5</c:v>
                </c:pt>
                <c:pt idx="3857">
                  <c:v>-3.1270636363636283E-5</c:v>
                </c:pt>
                <c:pt idx="3858">
                  <c:v>-3.142518181818184E-5</c:v>
                </c:pt>
                <c:pt idx="3859">
                  <c:v>-3.0874999999999978E-5</c:v>
                </c:pt>
                <c:pt idx="3860">
                  <c:v>-3.1390999999999971E-5</c:v>
                </c:pt>
                <c:pt idx="3861">
                  <c:v>-3.1517363636363645E-5</c:v>
                </c:pt>
                <c:pt idx="3862">
                  <c:v>-3.0959636363636265E-5</c:v>
                </c:pt>
                <c:pt idx="3863">
                  <c:v>-3.1628636363636282E-5</c:v>
                </c:pt>
                <c:pt idx="3864">
                  <c:v>-3.1276272727272681E-5</c:v>
                </c:pt>
                <c:pt idx="3865">
                  <c:v>-3.0617727272727211E-5</c:v>
                </c:pt>
                <c:pt idx="3866">
                  <c:v>-3.0742454545454551E-5</c:v>
                </c:pt>
                <c:pt idx="3867">
                  <c:v>-3.1228000000000061E-5</c:v>
                </c:pt>
                <c:pt idx="3868">
                  <c:v>-3.1631999999999971E-5</c:v>
                </c:pt>
                <c:pt idx="3869">
                  <c:v>-3.1717272727272686E-5</c:v>
                </c:pt>
                <c:pt idx="3870">
                  <c:v>-3.1985636363636373E-5</c:v>
                </c:pt>
                <c:pt idx="3871">
                  <c:v>-3.1633999999999948E-5</c:v>
                </c:pt>
                <c:pt idx="3872">
                  <c:v>-3.1748818181818203E-5</c:v>
                </c:pt>
                <c:pt idx="3873">
                  <c:v>-3.219754545454544E-5</c:v>
                </c:pt>
                <c:pt idx="3874">
                  <c:v>-3.1963818181818173E-5</c:v>
                </c:pt>
                <c:pt idx="3875">
                  <c:v>-3.2427999999999927E-5</c:v>
                </c:pt>
                <c:pt idx="3876">
                  <c:v>-3.3210727272727219E-5</c:v>
                </c:pt>
                <c:pt idx="3877">
                  <c:v>-3.2443999999999962E-5</c:v>
                </c:pt>
                <c:pt idx="3878">
                  <c:v>-3.1805636363636358E-5</c:v>
                </c:pt>
                <c:pt idx="3879">
                  <c:v>-3.1608454545454471E-5</c:v>
                </c:pt>
                <c:pt idx="3880">
                  <c:v>-3.0864909090909018E-5</c:v>
                </c:pt>
                <c:pt idx="3881">
                  <c:v>-3.0656363636363587E-5</c:v>
                </c:pt>
                <c:pt idx="3882">
                  <c:v>-3.0859272727272729E-5</c:v>
                </c:pt>
                <c:pt idx="3883">
                  <c:v>-3.0978909090909024E-5</c:v>
                </c:pt>
                <c:pt idx="3884">
                  <c:v>-3.0924272727272668E-5</c:v>
                </c:pt>
                <c:pt idx="3885">
                  <c:v>-3.1106999999999945E-5</c:v>
                </c:pt>
                <c:pt idx="3886">
                  <c:v>-3.1109818181818171E-5</c:v>
                </c:pt>
                <c:pt idx="3887">
                  <c:v>-3.0612636363636331E-5</c:v>
                </c:pt>
                <c:pt idx="3888">
                  <c:v>-3.1471909090909035E-5</c:v>
                </c:pt>
                <c:pt idx="3889">
                  <c:v>-3.1426545454545389E-5</c:v>
                </c:pt>
                <c:pt idx="3890">
                  <c:v>-3.1658272727272678E-5</c:v>
                </c:pt>
                <c:pt idx="3891">
                  <c:v>-3.273490909090908E-5</c:v>
                </c:pt>
                <c:pt idx="3892">
                  <c:v>-3.3656181818181785E-5</c:v>
                </c:pt>
                <c:pt idx="3893">
                  <c:v>-3.3864545454545449E-5</c:v>
                </c:pt>
                <c:pt idx="3894">
                  <c:v>-3.3936363636363678E-5</c:v>
                </c:pt>
                <c:pt idx="3895">
                  <c:v>-3.3838727272727295E-5</c:v>
                </c:pt>
                <c:pt idx="3896">
                  <c:v>-3.3268454545454533E-5</c:v>
                </c:pt>
                <c:pt idx="3897">
                  <c:v>-3.2915818181818092E-5</c:v>
                </c:pt>
                <c:pt idx="3898">
                  <c:v>-3.3055545454545397E-5</c:v>
                </c:pt>
                <c:pt idx="3899">
                  <c:v>-3.2242181818181693E-5</c:v>
                </c:pt>
                <c:pt idx="3900">
                  <c:v>-3.2285090909090863E-5</c:v>
                </c:pt>
                <c:pt idx="3901">
                  <c:v>-3.2324818181818165E-5</c:v>
                </c:pt>
                <c:pt idx="3902">
                  <c:v>-3.2103181818181781E-5</c:v>
                </c:pt>
                <c:pt idx="3903">
                  <c:v>-3.1924181818181782E-5</c:v>
                </c:pt>
                <c:pt idx="3904">
                  <c:v>-3.1967454545454486E-5</c:v>
                </c:pt>
                <c:pt idx="3905">
                  <c:v>-3.1887363636363562E-5</c:v>
                </c:pt>
                <c:pt idx="3906">
                  <c:v>-3.201363636363638E-5</c:v>
                </c:pt>
                <c:pt idx="3907">
                  <c:v>-3.241863636363636E-5</c:v>
                </c:pt>
                <c:pt idx="3908">
                  <c:v>-3.2490181818181749E-5</c:v>
                </c:pt>
                <c:pt idx="3909">
                  <c:v>-3.2193090909090878E-5</c:v>
                </c:pt>
                <c:pt idx="3910">
                  <c:v>-3.2364909090909109E-5</c:v>
                </c:pt>
                <c:pt idx="3911">
                  <c:v>-3.3008909090909058E-5</c:v>
                </c:pt>
                <c:pt idx="3912">
                  <c:v>-3.2602272727272742E-5</c:v>
                </c:pt>
                <c:pt idx="3913">
                  <c:v>-3.1821272727272697E-5</c:v>
                </c:pt>
                <c:pt idx="3914">
                  <c:v>-3.1700999999999919E-5</c:v>
                </c:pt>
                <c:pt idx="3915">
                  <c:v>-3.11965454545454E-5</c:v>
                </c:pt>
                <c:pt idx="3916">
                  <c:v>-3.1182545454545396E-5</c:v>
                </c:pt>
                <c:pt idx="3917">
                  <c:v>-3.1300181818181823E-5</c:v>
                </c:pt>
                <c:pt idx="3918">
                  <c:v>-3.1179818181818189E-5</c:v>
                </c:pt>
                <c:pt idx="3919">
                  <c:v>-3.0875727272727208E-5</c:v>
                </c:pt>
                <c:pt idx="3920">
                  <c:v>-3.1423363636363575E-5</c:v>
                </c:pt>
                <c:pt idx="3921">
                  <c:v>-3.1911363636363615E-5</c:v>
                </c:pt>
                <c:pt idx="3922">
                  <c:v>-3.1729272727272712E-5</c:v>
                </c:pt>
                <c:pt idx="3923">
                  <c:v>-3.2093181818181786E-5</c:v>
                </c:pt>
                <c:pt idx="3924">
                  <c:v>-3.2361454545454509E-5</c:v>
                </c:pt>
                <c:pt idx="3925">
                  <c:v>-3.2134727272727245E-5</c:v>
                </c:pt>
                <c:pt idx="3926">
                  <c:v>-3.2667272727272627E-5</c:v>
                </c:pt>
                <c:pt idx="3927">
                  <c:v>-3.2457727272727234E-5</c:v>
                </c:pt>
                <c:pt idx="3928">
                  <c:v>-3.2845818181818128E-5</c:v>
                </c:pt>
                <c:pt idx="3929">
                  <c:v>-3.3356454545454509E-5</c:v>
                </c:pt>
                <c:pt idx="3930">
                  <c:v>-3.3887090909090934E-5</c:v>
                </c:pt>
                <c:pt idx="3931">
                  <c:v>-3.3513727272727165E-5</c:v>
                </c:pt>
                <c:pt idx="3932">
                  <c:v>-3.3056727272727233E-5</c:v>
                </c:pt>
                <c:pt idx="3933">
                  <c:v>-3.3116454545454525E-5</c:v>
                </c:pt>
                <c:pt idx="3934">
                  <c:v>-3.3723636363636308E-5</c:v>
                </c:pt>
                <c:pt idx="3935">
                  <c:v>-3.4450090909090908E-5</c:v>
                </c:pt>
                <c:pt idx="3936">
                  <c:v>-3.4650909090909161E-5</c:v>
                </c:pt>
                <c:pt idx="3937">
                  <c:v>-3.4722727272727281E-5</c:v>
                </c:pt>
                <c:pt idx="3938">
                  <c:v>-3.5809090909090838E-5</c:v>
                </c:pt>
                <c:pt idx="3939">
                  <c:v>-3.5794454545454569E-5</c:v>
                </c:pt>
                <c:pt idx="3940">
                  <c:v>-3.5395363636363665E-5</c:v>
                </c:pt>
                <c:pt idx="3941">
                  <c:v>-3.5954090909090844E-5</c:v>
                </c:pt>
                <c:pt idx="3942">
                  <c:v>-3.6905999999999961E-5</c:v>
                </c:pt>
                <c:pt idx="3943">
                  <c:v>-3.7544545454545333E-5</c:v>
                </c:pt>
                <c:pt idx="3944">
                  <c:v>-3.7809363636363564E-5</c:v>
                </c:pt>
                <c:pt idx="3945">
                  <c:v>-3.6909909090909005E-5</c:v>
                </c:pt>
                <c:pt idx="3946">
                  <c:v>-3.652499999999998E-5</c:v>
                </c:pt>
                <c:pt idx="3947">
                  <c:v>-3.6774090909090908E-5</c:v>
                </c:pt>
                <c:pt idx="3948">
                  <c:v>-3.6557181818181817E-5</c:v>
                </c:pt>
                <c:pt idx="3949">
                  <c:v>-3.5937181818181867E-5</c:v>
                </c:pt>
                <c:pt idx="3950">
                  <c:v>-3.6339454545454531E-5</c:v>
                </c:pt>
                <c:pt idx="3951">
                  <c:v>-3.6659272727272761E-5</c:v>
                </c:pt>
                <c:pt idx="3952">
                  <c:v>-3.6366181818181791E-5</c:v>
                </c:pt>
                <c:pt idx="3953">
                  <c:v>-3.5193181818181807E-5</c:v>
                </c:pt>
                <c:pt idx="3954">
                  <c:v>-3.4832272727272726E-5</c:v>
                </c:pt>
                <c:pt idx="3955">
                  <c:v>-3.4559363636363621E-5</c:v>
                </c:pt>
                <c:pt idx="3956">
                  <c:v>-3.4817636363636349E-5</c:v>
                </c:pt>
                <c:pt idx="3957">
                  <c:v>-3.5901181818181788E-5</c:v>
                </c:pt>
                <c:pt idx="3958">
                  <c:v>-3.597263636363632E-5</c:v>
                </c:pt>
                <c:pt idx="3959">
                  <c:v>-3.6457272727272671E-5</c:v>
                </c:pt>
                <c:pt idx="3960">
                  <c:v>-3.6360272727272715E-5</c:v>
                </c:pt>
                <c:pt idx="3961">
                  <c:v>-3.6332363636363673E-5</c:v>
                </c:pt>
                <c:pt idx="3962">
                  <c:v>-3.6432272727272711E-5</c:v>
                </c:pt>
                <c:pt idx="3963">
                  <c:v>-3.6329545454545447E-5</c:v>
                </c:pt>
                <c:pt idx="3964">
                  <c:v>-3.6890636363636354E-5</c:v>
                </c:pt>
                <c:pt idx="3965">
                  <c:v>-3.6461000000000002E-5</c:v>
                </c:pt>
                <c:pt idx="3966">
                  <c:v>-3.7111727272727275E-5</c:v>
                </c:pt>
                <c:pt idx="3967">
                  <c:v>-3.7413999999999991E-5</c:v>
                </c:pt>
                <c:pt idx="3968">
                  <c:v>-3.6456545454545386E-5</c:v>
                </c:pt>
                <c:pt idx="3969">
                  <c:v>-3.6627909090909065E-5</c:v>
                </c:pt>
                <c:pt idx="3970">
                  <c:v>-3.6226000000000042E-5</c:v>
                </c:pt>
                <c:pt idx="3971">
                  <c:v>-3.6351636363636324E-5</c:v>
                </c:pt>
                <c:pt idx="3972">
                  <c:v>-3.6259181818181787E-5</c:v>
                </c:pt>
                <c:pt idx="3973">
                  <c:v>-3.6057272727272715E-5</c:v>
                </c:pt>
                <c:pt idx="3974">
                  <c:v>-3.6126363636363574E-5</c:v>
                </c:pt>
                <c:pt idx="3975">
                  <c:v>-3.5806818181818075E-5</c:v>
                </c:pt>
                <c:pt idx="3976">
                  <c:v>-3.6625909090908979E-5</c:v>
                </c:pt>
                <c:pt idx="3977">
                  <c:v>-3.6086454545454559E-5</c:v>
                </c:pt>
                <c:pt idx="3978">
                  <c:v>-3.6240272727272669E-5</c:v>
                </c:pt>
                <c:pt idx="3979">
                  <c:v>-3.6591727272727219E-5</c:v>
                </c:pt>
                <c:pt idx="3980">
                  <c:v>-3.6437545454545467E-5</c:v>
                </c:pt>
                <c:pt idx="3981">
                  <c:v>-3.7273545454545457E-5</c:v>
                </c:pt>
                <c:pt idx="3982">
                  <c:v>-3.7334181818181799E-5</c:v>
                </c:pt>
                <c:pt idx="3983">
                  <c:v>-3.7004636363636252E-5</c:v>
                </c:pt>
                <c:pt idx="3984">
                  <c:v>-3.7580909090909E-5</c:v>
                </c:pt>
                <c:pt idx="3985">
                  <c:v>-3.7426090909090874E-5</c:v>
                </c:pt>
                <c:pt idx="3986">
                  <c:v>-3.7780909090909059E-5</c:v>
                </c:pt>
                <c:pt idx="3987">
                  <c:v>-3.7483363636363581E-5</c:v>
                </c:pt>
                <c:pt idx="3988">
                  <c:v>-3.7400272727272719E-5</c:v>
                </c:pt>
                <c:pt idx="3989">
                  <c:v>-3.7289090909090885E-5</c:v>
                </c:pt>
                <c:pt idx="3990">
                  <c:v>-3.72171818181818E-5</c:v>
                </c:pt>
                <c:pt idx="3991">
                  <c:v>-3.7571545454545433E-5</c:v>
                </c:pt>
                <c:pt idx="3992">
                  <c:v>-3.6709818181818144E-5</c:v>
                </c:pt>
                <c:pt idx="3993">
                  <c:v>-3.6633181818181767E-5</c:v>
                </c:pt>
                <c:pt idx="3994">
                  <c:v>-3.6613999999999972E-5</c:v>
                </c:pt>
                <c:pt idx="3995">
                  <c:v>-3.65784545454545E-5</c:v>
                </c:pt>
                <c:pt idx="3996">
                  <c:v>-3.797790909090907E-5</c:v>
                </c:pt>
                <c:pt idx="3997">
                  <c:v>-3.8239181818181792E-5</c:v>
                </c:pt>
                <c:pt idx="3998">
                  <c:v>-3.7958909090909042E-5</c:v>
                </c:pt>
                <c:pt idx="3999">
                  <c:v>-3.8553181818181802E-5</c:v>
                </c:pt>
                <c:pt idx="4000">
                  <c:v>-3.8685272727272731E-5</c:v>
                </c:pt>
                <c:pt idx="4001">
                  <c:v>-3.8620363636363648E-5</c:v>
                </c:pt>
                <c:pt idx="4002">
                  <c:v>-3.8890454545454582E-5</c:v>
                </c:pt>
                <c:pt idx="4003">
                  <c:v>-3.9159545454545445E-5</c:v>
                </c:pt>
                <c:pt idx="4004">
                  <c:v>-3.9849545454545467E-5</c:v>
                </c:pt>
                <c:pt idx="4005">
                  <c:v>-4.0126454545454527E-5</c:v>
                </c:pt>
                <c:pt idx="4006">
                  <c:v>-3.9765727272727267E-5</c:v>
                </c:pt>
                <c:pt idx="4007">
                  <c:v>-3.8374818181818122E-5</c:v>
                </c:pt>
                <c:pt idx="4008">
                  <c:v>-3.8407090909090816E-5</c:v>
                </c:pt>
                <c:pt idx="4009">
                  <c:v>-3.8593363636363603E-5</c:v>
                </c:pt>
                <c:pt idx="4010">
                  <c:v>-3.824309090909089E-5</c:v>
                </c:pt>
                <c:pt idx="4011">
                  <c:v>-3.8524818181818207E-5</c:v>
                </c:pt>
                <c:pt idx="4012">
                  <c:v>-3.8657272727272724E-5</c:v>
                </c:pt>
                <c:pt idx="4013">
                  <c:v>-3.8693545454545426E-5</c:v>
                </c:pt>
                <c:pt idx="4014">
                  <c:v>-3.905490909090906E-5</c:v>
                </c:pt>
                <c:pt idx="4015">
                  <c:v>-3.8516363636363583E-5</c:v>
                </c:pt>
                <c:pt idx="4016">
                  <c:v>-3.8035545454545474E-5</c:v>
                </c:pt>
                <c:pt idx="4017">
                  <c:v>-3.7775909090909034E-5</c:v>
                </c:pt>
                <c:pt idx="4018">
                  <c:v>-3.8147636363636359E-5</c:v>
                </c:pt>
                <c:pt idx="4019">
                  <c:v>-3.8498999999999944E-5</c:v>
                </c:pt>
                <c:pt idx="4020">
                  <c:v>-3.8926363636363588E-5</c:v>
                </c:pt>
                <c:pt idx="4021">
                  <c:v>-3.9147909090909061E-5</c:v>
                </c:pt>
                <c:pt idx="4022">
                  <c:v>-3.8268363636363581E-5</c:v>
                </c:pt>
                <c:pt idx="4023">
                  <c:v>-3.7533181818181788E-5</c:v>
                </c:pt>
                <c:pt idx="4024">
                  <c:v>-3.7229727272727236E-5</c:v>
                </c:pt>
                <c:pt idx="4025">
                  <c:v>-3.750745454545449E-5</c:v>
                </c:pt>
                <c:pt idx="4026">
                  <c:v>-3.7654090909090886E-5</c:v>
                </c:pt>
                <c:pt idx="4027">
                  <c:v>-3.8462727272727242E-5</c:v>
                </c:pt>
                <c:pt idx="4028">
                  <c:v>-3.8933181818181768E-5</c:v>
                </c:pt>
                <c:pt idx="4029">
                  <c:v>-3.9475909090909021E-5</c:v>
                </c:pt>
                <c:pt idx="4030">
                  <c:v>-3.8780090909090834E-5</c:v>
                </c:pt>
                <c:pt idx="4031">
                  <c:v>-3.8226999999999998E-5</c:v>
                </c:pt>
                <c:pt idx="4032">
                  <c:v>-3.8572545454545418E-5</c:v>
                </c:pt>
                <c:pt idx="4033">
                  <c:v>-3.9034090909090876E-5</c:v>
                </c:pt>
                <c:pt idx="4034">
                  <c:v>-4.0446818181818166E-5</c:v>
                </c:pt>
                <c:pt idx="4035">
                  <c:v>-3.9981363636363556E-5</c:v>
                </c:pt>
                <c:pt idx="4036">
                  <c:v>-3.9104999999999945E-5</c:v>
                </c:pt>
                <c:pt idx="4037">
                  <c:v>-3.8926272727272677E-5</c:v>
                </c:pt>
                <c:pt idx="4038">
                  <c:v>-3.8312090909090892E-5</c:v>
                </c:pt>
                <c:pt idx="4039">
                  <c:v>-3.8490545454545428E-5</c:v>
                </c:pt>
                <c:pt idx="4040">
                  <c:v>-3.8159272727272689E-5</c:v>
                </c:pt>
                <c:pt idx="4041">
                  <c:v>-3.8645909090909017E-5</c:v>
                </c:pt>
                <c:pt idx="4042">
                  <c:v>-3.9533454545454569E-5</c:v>
                </c:pt>
                <c:pt idx="4043">
                  <c:v>-3.8793909090909179E-5</c:v>
                </c:pt>
                <c:pt idx="4044">
                  <c:v>-3.867590909090911E-5</c:v>
                </c:pt>
                <c:pt idx="4045">
                  <c:v>-3.7668454545454531E-5</c:v>
                </c:pt>
                <c:pt idx="4046">
                  <c:v>-3.7934181818181814E-5</c:v>
                </c:pt>
                <c:pt idx="4047">
                  <c:v>-3.8111363636363657E-5</c:v>
                </c:pt>
                <c:pt idx="4048">
                  <c:v>-3.7999727272727271E-5</c:v>
                </c:pt>
                <c:pt idx="4049">
                  <c:v>-3.7782272727272771E-5</c:v>
                </c:pt>
                <c:pt idx="4050">
                  <c:v>-3.7589727272727212E-5</c:v>
                </c:pt>
                <c:pt idx="4051">
                  <c:v>-3.7421636363636367E-5</c:v>
                </c:pt>
                <c:pt idx="4052">
                  <c:v>-3.6564636363636371E-5</c:v>
                </c:pt>
                <c:pt idx="4053">
                  <c:v>-3.5925545454545483E-5</c:v>
                </c:pt>
                <c:pt idx="4054">
                  <c:v>-3.6197636363636339E-5</c:v>
                </c:pt>
                <c:pt idx="4055">
                  <c:v>-3.650918181818182E-5</c:v>
                </c:pt>
                <c:pt idx="4056">
                  <c:v>-3.7284727272727288E-5</c:v>
                </c:pt>
                <c:pt idx="4057">
                  <c:v>-3.806645454545451E-5</c:v>
                </c:pt>
                <c:pt idx="4058">
                  <c:v>-3.8306090909090906E-5</c:v>
                </c:pt>
                <c:pt idx="4059">
                  <c:v>-3.8295181818181752E-5</c:v>
                </c:pt>
                <c:pt idx="4060">
                  <c:v>-3.8838272727272701E-5</c:v>
                </c:pt>
                <c:pt idx="4061">
                  <c:v>-3.8573272727272703E-5</c:v>
                </c:pt>
                <c:pt idx="4062">
                  <c:v>-3.8421999999999979E-5</c:v>
                </c:pt>
                <c:pt idx="4063">
                  <c:v>-3.9011636363636302E-5</c:v>
                </c:pt>
                <c:pt idx="4064">
                  <c:v>-3.9770818181818148E-5</c:v>
                </c:pt>
                <c:pt idx="4065">
                  <c:v>-3.9814272727272673E-5</c:v>
                </c:pt>
                <c:pt idx="4066">
                  <c:v>-3.9537818181818165E-5</c:v>
                </c:pt>
                <c:pt idx="4067">
                  <c:v>-3.9096545454545429E-5</c:v>
                </c:pt>
                <c:pt idx="4068">
                  <c:v>-3.8195545454545446E-5</c:v>
                </c:pt>
                <c:pt idx="4069">
                  <c:v>-3.7936818181818219E-5</c:v>
                </c:pt>
                <c:pt idx="4070">
                  <c:v>-3.8558818181818201E-5</c:v>
                </c:pt>
                <c:pt idx="4071">
                  <c:v>-3.9692454545454524E-5</c:v>
                </c:pt>
                <c:pt idx="4072">
                  <c:v>-3.9228090909090895E-5</c:v>
                </c:pt>
                <c:pt idx="4073">
                  <c:v>-3.9270999999999902E-5</c:v>
                </c:pt>
                <c:pt idx="4074">
                  <c:v>-3.8991545454545402E-5</c:v>
                </c:pt>
                <c:pt idx="4075">
                  <c:v>-3.8117999999999963E-5</c:v>
                </c:pt>
                <c:pt idx="4076">
                  <c:v>-3.7931454545454552E-5</c:v>
                </c:pt>
                <c:pt idx="4077">
                  <c:v>-3.7942818181818205E-5</c:v>
                </c:pt>
                <c:pt idx="4078">
                  <c:v>-3.7539909090909059E-5</c:v>
                </c:pt>
                <c:pt idx="4079">
                  <c:v>-3.8335818181818159E-5</c:v>
                </c:pt>
                <c:pt idx="4080">
                  <c:v>-3.8551818181818145E-5</c:v>
                </c:pt>
                <c:pt idx="4081">
                  <c:v>-3.8359636363636336E-5</c:v>
                </c:pt>
                <c:pt idx="4082">
                  <c:v>-3.6855363636363668E-5</c:v>
                </c:pt>
                <c:pt idx="4083">
                  <c:v>-3.7236727272727237E-5</c:v>
                </c:pt>
                <c:pt idx="4084">
                  <c:v>-3.708481818181814E-5</c:v>
                </c:pt>
                <c:pt idx="4085">
                  <c:v>-3.7246636363636376E-5</c:v>
                </c:pt>
                <c:pt idx="4086">
                  <c:v>-3.7833090909090885E-5</c:v>
                </c:pt>
                <c:pt idx="4087">
                  <c:v>-3.7739181818181834E-5</c:v>
                </c:pt>
                <c:pt idx="4088">
                  <c:v>-3.7449909090909105E-5</c:v>
                </c:pt>
                <c:pt idx="4089">
                  <c:v>-3.7830999999999943E-5</c:v>
                </c:pt>
                <c:pt idx="4090">
                  <c:v>-3.7185818181818212E-5</c:v>
                </c:pt>
                <c:pt idx="4091">
                  <c:v>-3.6898090909090854E-5</c:v>
                </c:pt>
                <c:pt idx="4092">
                  <c:v>-3.6514363636363611E-5</c:v>
                </c:pt>
                <c:pt idx="4093">
                  <c:v>-3.7244727272727255E-5</c:v>
                </c:pt>
                <c:pt idx="4094">
                  <c:v>-3.7538909090909043E-5</c:v>
                </c:pt>
                <c:pt idx="4095">
                  <c:v>-3.8185181818181754E-5</c:v>
                </c:pt>
                <c:pt idx="4096">
                  <c:v>-3.8634454545454508E-5</c:v>
                </c:pt>
                <c:pt idx="4097">
                  <c:v>-3.8638272727272696E-5</c:v>
                </c:pt>
                <c:pt idx="4098">
                  <c:v>-3.9029454545454602E-5</c:v>
                </c:pt>
                <c:pt idx="4099">
                  <c:v>-3.9822909090909064E-5</c:v>
                </c:pt>
                <c:pt idx="4100">
                  <c:v>-3.9862272727272669E-5</c:v>
                </c:pt>
                <c:pt idx="4101">
                  <c:v>-3.9676363636363633E-5</c:v>
                </c:pt>
                <c:pt idx="4102">
                  <c:v>-3.9867363636363659E-5</c:v>
                </c:pt>
                <c:pt idx="4103">
                  <c:v>-3.9850090909090876E-5</c:v>
                </c:pt>
                <c:pt idx="4104">
                  <c:v>-3.9615363636363648E-5</c:v>
                </c:pt>
                <c:pt idx="4105">
                  <c:v>-3.9447000000000017E-5</c:v>
                </c:pt>
                <c:pt idx="4106">
                  <c:v>-3.9425454545454603E-5</c:v>
                </c:pt>
                <c:pt idx="4107">
                  <c:v>-3.9037000000000013E-5</c:v>
                </c:pt>
                <c:pt idx="4108">
                  <c:v>-3.9029363636363637E-5</c:v>
                </c:pt>
                <c:pt idx="4109">
                  <c:v>-3.9111727272727215E-5</c:v>
                </c:pt>
                <c:pt idx="4110">
                  <c:v>-3.8582090909090915E-5</c:v>
                </c:pt>
                <c:pt idx="4111">
                  <c:v>-3.829090909090912E-5</c:v>
                </c:pt>
                <c:pt idx="4112">
                  <c:v>-3.8448727272727293E-5</c:v>
                </c:pt>
                <c:pt idx="4113">
                  <c:v>-3.8986727272727307E-5</c:v>
                </c:pt>
                <c:pt idx="4114">
                  <c:v>-3.9430454545454519E-5</c:v>
                </c:pt>
                <c:pt idx="4115">
                  <c:v>-3.9241000000000026E-5</c:v>
                </c:pt>
                <c:pt idx="4116">
                  <c:v>-3.9602272727272696E-5</c:v>
                </c:pt>
                <c:pt idx="4117">
                  <c:v>-4.0151545454545452E-5</c:v>
                </c:pt>
                <c:pt idx="4118">
                  <c:v>-4.0029272727272697E-5</c:v>
                </c:pt>
                <c:pt idx="4119">
                  <c:v>-3.9758090909090891E-5</c:v>
                </c:pt>
                <c:pt idx="4120">
                  <c:v>-3.9786727272727218E-5</c:v>
                </c:pt>
                <c:pt idx="4121">
                  <c:v>-3.9933272727272649E-5</c:v>
                </c:pt>
                <c:pt idx="4122">
                  <c:v>-3.9832818181818148E-5</c:v>
                </c:pt>
                <c:pt idx="4123">
                  <c:v>-3.9756363636363646E-5</c:v>
                </c:pt>
                <c:pt idx="4124">
                  <c:v>-3.939645454545458E-5</c:v>
                </c:pt>
                <c:pt idx="4125">
                  <c:v>-3.9274909090909001E-5</c:v>
                </c:pt>
                <c:pt idx="4126">
                  <c:v>-3.9464363636363656E-5</c:v>
                </c:pt>
                <c:pt idx="4127">
                  <c:v>-3.9206818181818158E-5</c:v>
                </c:pt>
                <c:pt idx="4128">
                  <c:v>-3.8689454545454561E-5</c:v>
                </c:pt>
                <c:pt idx="4129">
                  <c:v>-3.9328636363636306E-5</c:v>
                </c:pt>
                <c:pt idx="4130">
                  <c:v>-3.9774636363636281E-5</c:v>
                </c:pt>
                <c:pt idx="4131">
                  <c:v>-3.9634909090908977E-5</c:v>
                </c:pt>
                <c:pt idx="4132">
                  <c:v>-3.9842909090909053E-5</c:v>
                </c:pt>
                <c:pt idx="4133">
                  <c:v>-4.0050363636363613E-5</c:v>
                </c:pt>
                <c:pt idx="4134">
                  <c:v>-4.0018272727272686E-5</c:v>
                </c:pt>
                <c:pt idx="4135">
                  <c:v>-3.9918454545454559E-5</c:v>
                </c:pt>
                <c:pt idx="4136">
                  <c:v>-3.9975909090909033E-5</c:v>
                </c:pt>
                <c:pt idx="4137">
                  <c:v>-3.9900818181818189E-5</c:v>
                </c:pt>
                <c:pt idx="4138">
                  <c:v>-3.9994181818181777E-5</c:v>
                </c:pt>
                <c:pt idx="4139">
                  <c:v>-3.9847727272727203E-5</c:v>
                </c:pt>
                <c:pt idx="4140">
                  <c:v>-3.9534181818181744E-5</c:v>
                </c:pt>
                <c:pt idx="4141">
                  <c:v>-3.8851545454545475E-5</c:v>
                </c:pt>
                <c:pt idx="4142">
                  <c:v>-3.8930272727272686E-5</c:v>
                </c:pt>
                <c:pt idx="4143">
                  <c:v>-3.8478363636363581E-5</c:v>
                </c:pt>
                <c:pt idx="4144">
                  <c:v>-3.8411090909090933E-5</c:v>
                </c:pt>
                <c:pt idx="4145">
                  <c:v>-3.9111363636363627E-5</c:v>
                </c:pt>
                <c:pt idx="4146">
                  <c:v>-3.9479090909090835E-5</c:v>
                </c:pt>
                <c:pt idx="4147">
                  <c:v>-3.9461363636363663E-5</c:v>
                </c:pt>
                <c:pt idx="4148">
                  <c:v>-3.9357545454545419E-5</c:v>
                </c:pt>
                <c:pt idx="4149">
                  <c:v>-3.9271999999999972E-5</c:v>
                </c:pt>
                <c:pt idx="4150">
                  <c:v>-3.9207818181818174E-5</c:v>
                </c:pt>
                <c:pt idx="4151">
                  <c:v>-3.9132727272727275E-5</c:v>
                </c:pt>
                <c:pt idx="4152">
                  <c:v>-3.9315363636363532E-5</c:v>
                </c:pt>
                <c:pt idx="4153">
                  <c:v>-3.9621181818181759E-5</c:v>
                </c:pt>
                <c:pt idx="4154">
                  <c:v>-4.04890909090908E-5</c:v>
                </c:pt>
                <c:pt idx="4155">
                  <c:v>-4.1022636363636307E-5</c:v>
                </c:pt>
                <c:pt idx="4156">
                  <c:v>-4.0012454545454521E-5</c:v>
                </c:pt>
                <c:pt idx="4157">
                  <c:v>-4.0150909090909024E-5</c:v>
                </c:pt>
                <c:pt idx="4158">
                  <c:v>-4.0017909090909044E-5</c:v>
                </c:pt>
                <c:pt idx="4159">
                  <c:v>-4.0630999999999957E-5</c:v>
                </c:pt>
                <c:pt idx="4160">
                  <c:v>-4.1286181818181846E-5</c:v>
                </c:pt>
                <c:pt idx="4161">
                  <c:v>-4.1717545454545443E-5</c:v>
                </c:pt>
                <c:pt idx="4162">
                  <c:v>-4.1953545454545473E-5</c:v>
                </c:pt>
                <c:pt idx="4163">
                  <c:v>-4.2218727272727184E-5</c:v>
                </c:pt>
                <c:pt idx="4164">
                  <c:v>-4.1823727272727253E-5</c:v>
                </c:pt>
                <c:pt idx="4165">
                  <c:v>-4.1210454545454519E-5</c:v>
                </c:pt>
                <c:pt idx="4166">
                  <c:v>-4.0788636363636309E-5</c:v>
                </c:pt>
                <c:pt idx="4167">
                  <c:v>-4.1134909090909067E-5</c:v>
                </c:pt>
                <c:pt idx="4168">
                  <c:v>-4.1273636363636356E-5</c:v>
                </c:pt>
                <c:pt idx="4169">
                  <c:v>-4.1392090909090924E-5</c:v>
                </c:pt>
                <c:pt idx="4170">
                  <c:v>-4.0982909090909059E-5</c:v>
                </c:pt>
                <c:pt idx="4171">
                  <c:v>-4.0233636363636298E-5</c:v>
                </c:pt>
                <c:pt idx="4172">
                  <c:v>-3.963727272727265E-5</c:v>
                </c:pt>
                <c:pt idx="4173">
                  <c:v>-3.9820909090909032E-5</c:v>
                </c:pt>
                <c:pt idx="4174">
                  <c:v>-3.9516363636363662E-5</c:v>
                </c:pt>
                <c:pt idx="4175">
                  <c:v>-3.9193181818181796E-5</c:v>
                </c:pt>
                <c:pt idx="4176">
                  <c:v>-3.961890909090905E-5</c:v>
                </c:pt>
                <c:pt idx="4177">
                  <c:v>-4.0047727272727208E-5</c:v>
                </c:pt>
                <c:pt idx="4178">
                  <c:v>-4.0166090909090919E-5</c:v>
                </c:pt>
                <c:pt idx="4179">
                  <c:v>-3.9128545454545445E-5</c:v>
                </c:pt>
                <c:pt idx="4180">
                  <c:v>-3.8878181818181824E-5</c:v>
                </c:pt>
                <c:pt idx="4181">
                  <c:v>-3.8706545454545468E-5</c:v>
                </c:pt>
                <c:pt idx="4182">
                  <c:v>-3.9288909090909058E-5</c:v>
                </c:pt>
                <c:pt idx="4183">
                  <c:v>-3.9521727272727328E-5</c:v>
                </c:pt>
                <c:pt idx="4184">
                  <c:v>-3.9405454545454505E-5</c:v>
                </c:pt>
                <c:pt idx="4185">
                  <c:v>-3.9599000000000025E-5</c:v>
                </c:pt>
                <c:pt idx="4186">
                  <c:v>-4.0200545454545464E-5</c:v>
                </c:pt>
                <c:pt idx="4187">
                  <c:v>-4.0150909090909024E-5</c:v>
                </c:pt>
                <c:pt idx="4188">
                  <c:v>-4.0318000000000016E-5</c:v>
                </c:pt>
                <c:pt idx="4189">
                  <c:v>-4.0317999999999908E-5</c:v>
                </c:pt>
                <c:pt idx="4190">
                  <c:v>-4.0957272727272726E-5</c:v>
                </c:pt>
                <c:pt idx="4191">
                  <c:v>-4.141472727272721E-5</c:v>
                </c:pt>
                <c:pt idx="4192">
                  <c:v>-4.1295818181818144E-5</c:v>
                </c:pt>
                <c:pt idx="4193">
                  <c:v>-4.0982818181818095E-5</c:v>
                </c:pt>
                <c:pt idx="4194">
                  <c:v>-4.0699090909090908E-5</c:v>
                </c:pt>
                <c:pt idx="4195">
                  <c:v>-4.0535454545454516E-5</c:v>
                </c:pt>
                <c:pt idx="4196">
                  <c:v>-4.063563636363634E-5</c:v>
                </c:pt>
                <c:pt idx="4197">
                  <c:v>-4.0274545454545437E-5</c:v>
                </c:pt>
                <c:pt idx="4198">
                  <c:v>-4.019227272727277E-5</c:v>
                </c:pt>
                <c:pt idx="4199">
                  <c:v>-3.9882636363636355E-5</c:v>
                </c:pt>
                <c:pt idx="4200">
                  <c:v>-4.0568727272727225E-5</c:v>
                </c:pt>
                <c:pt idx="4201">
                  <c:v>-4.0643909090909034E-5</c:v>
                </c:pt>
                <c:pt idx="4202">
                  <c:v>-4.0722909090909086E-5</c:v>
                </c:pt>
                <c:pt idx="4203">
                  <c:v>-4.0862909090909122E-5</c:v>
                </c:pt>
                <c:pt idx="4204">
                  <c:v>-4.0373818181818209E-5</c:v>
                </c:pt>
                <c:pt idx="4205">
                  <c:v>-4.0864545454545403E-5</c:v>
                </c:pt>
                <c:pt idx="4206">
                  <c:v>-4.1262090909090882E-5</c:v>
                </c:pt>
                <c:pt idx="4207">
                  <c:v>-4.139718181818175E-5</c:v>
                </c:pt>
                <c:pt idx="4208">
                  <c:v>-4.1619272727272687E-5</c:v>
                </c:pt>
                <c:pt idx="4209">
                  <c:v>-4.1325454545454486E-5</c:v>
                </c:pt>
                <c:pt idx="4210">
                  <c:v>-4.1117545454545429E-5</c:v>
                </c:pt>
                <c:pt idx="4211">
                  <c:v>-4.0902999999999903E-5</c:v>
                </c:pt>
                <c:pt idx="4212">
                  <c:v>-4.0386818181818143E-5</c:v>
                </c:pt>
                <c:pt idx="4213">
                  <c:v>-4.0436272727272708E-5</c:v>
                </c:pt>
                <c:pt idx="4214">
                  <c:v>-4.0750999999999949E-5</c:v>
                </c:pt>
                <c:pt idx="4215">
                  <c:v>-4.1089454545454511E-5</c:v>
                </c:pt>
                <c:pt idx="4216">
                  <c:v>-4.1025272727272712E-5</c:v>
                </c:pt>
                <c:pt idx="4217">
                  <c:v>-4.043763636363642E-5</c:v>
                </c:pt>
                <c:pt idx="4218">
                  <c:v>-4.0134454545454491E-5</c:v>
                </c:pt>
                <c:pt idx="4219">
                  <c:v>-4.0173454545454563E-5</c:v>
                </c:pt>
                <c:pt idx="4220">
                  <c:v>-4.054954545454543E-5</c:v>
                </c:pt>
                <c:pt idx="4221">
                  <c:v>-4.0975090909090863E-5</c:v>
                </c:pt>
                <c:pt idx="4222">
                  <c:v>-4.0725818181818168E-5</c:v>
                </c:pt>
                <c:pt idx="4223">
                  <c:v>-4.1270727272727219E-5</c:v>
                </c:pt>
                <c:pt idx="4224">
                  <c:v>-4.093872727272725E-5</c:v>
                </c:pt>
                <c:pt idx="4225">
                  <c:v>-4.0996090909090868E-5</c:v>
                </c:pt>
                <c:pt idx="4226">
                  <c:v>-4.1324909090909078E-5</c:v>
                </c:pt>
                <c:pt idx="4227">
                  <c:v>-4.0912545454545399E-5</c:v>
                </c:pt>
                <c:pt idx="4228">
                  <c:v>-4.1116727272727234E-5</c:v>
                </c:pt>
                <c:pt idx="4229">
                  <c:v>-4.1434545454545433E-5</c:v>
                </c:pt>
                <c:pt idx="4230">
                  <c:v>-4.1256181818181753E-5</c:v>
                </c:pt>
                <c:pt idx="4231">
                  <c:v>-4.1052181818181739E-5</c:v>
                </c:pt>
                <c:pt idx="4232">
                  <c:v>-4.0640727272727275E-5</c:v>
                </c:pt>
                <c:pt idx="4233">
                  <c:v>-4.0309909090909088E-5</c:v>
                </c:pt>
                <c:pt idx="4234">
                  <c:v>-4.0056272727272742E-5</c:v>
                </c:pt>
                <c:pt idx="4235">
                  <c:v>-4.03388181818182E-5</c:v>
                </c:pt>
                <c:pt idx="4236">
                  <c:v>-4.0238727272727288E-5</c:v>
                </c:pt>
                <c:pt idx="4237">
                  <c:v>-4.0196000000000047E-5</c:v>
                </c:pt>
                <c:pt idx="4238">
                  <c:v>-4.0761727272727282E-5</c:v>
                </c:pt>
                <c:pt idx="4239">
                  <c:v>-4.0982454545454507E-5</c:v>
                </c:pt>
                <c:pt idx="4240">
                  <c:v>-4.097563636363638E-5</c:v>
                </c:pt>
                <c:pt idx="4241">
                  <c:v>-4.1118727272727211E-5</c:v>
                </c:pt>
                <c:pt idx="4242">
                  <c:v>-4.1557454545454507E-5</c:v>
                </c:pt>
                <c:pt idx="4243">
                  <c:v>-4.184409090909083E-5</c:v>
                </c:pt>
                <c:pt idx="4244">
                  <c:v>-4.2128000000000001E-5</c:v>
                </c:pt>
                <c:pt idx="4245">
                  <c:v>-4.2170818181818152E-5</c:v>
                </c:pt>
                <c:pt idx="4246">
                  <c:v>-4.1845545454545453E-5</c:v>
                </c:pt>
                <c:pt idx="4247">
                  <c:v>-4.1577636363636426E-5</c:v>
                </c:pt>
                <c:pt idx="4248">
                  <c:v>-4.1702454545454513E-5</c:v>
                </c:pt>
                <c:pt idx="4249">
                  <c:v>-4.1245090909090886E-5</c:v>
                </c:pt>
                <c:pt idx="4250">
                  <c:v>-4.0788545454545399E-5</c:v>
                </c:pt>
                <c:pt idx="4251">
                  <c:v>-4.0755999999999919E-5</c:v>
                </c:pt>
                <c:pt idx="4252">
                  <c:v>-4.0816090909090907E-5</c:v>
                </c:pt>
                <c:pt idx="4253">
                  <c:v>-4.0345636363636381E-5</c:v>
                </c:pt>
                <c:pt idx="4254">
                  <c:v>-4.0030272727272713E-5</c:v>
                </c:pt>
                <c:pt idx="4255">
                  <c:v>-3.9858272727272715E-5</c:v>
                </c:pt>
                <c:pt idx="4256">
                  <c:v>-4.0643272727272715E-5</c:v>
                </c:pt>
                <c:pt idx="4257">
                  <c:v>-4.1064545454545407E-5</c:v>
                </c:pt>
                <c:pt idx="4258">
                  <c:v>-4.1068090909090918E-5</c:v>
                </c:pt>
                <c:pt idx="4259">
                  <c:v>-4.0588636363636304E-5</c:v>
                </c:pt>
                <c:pt idx="4260">
                  <c:v>-4.0549181818181734E-5</c:v>
                </c:pt>
                <c:pt idx="4261">
                  <c:v>-4.0806636363636321E-5</c:v>
                </c:pt>
                <c:pt idx="4262">
                  <c:v>-4.1002636363636372E-5</c:v>
                </c:pt>
                <c:pt idx="4263">
                  <c:v>-4.0791909090909034E-5</c:v>
                </c:pt>
                <c:pt idx="4264">
                  <c:v>-4.1127727272727245E-5</c:v>
                </c:pt>
                <c:pt idx="4265">
                  <c:v>-4.1418090909090899E-5</c:v>
                </c:pt>
                <c:pt idx="4266">
                  <c:v>-4.1643727272727292E-5</c:v>
                </c:pt>
                <c:pt idx="4267">
                  <c:v>-4.1069545454545486E-5</c:v>
                </c:pt>
                <c:pt idx="4268">
                  <c:v>-4.0973545454545438E-5</c:v>
                </c:pt>
                <c:pt idx="4269">
                  <c:v>-4.0948272727272693E-5</c:v>
                </c:pt>
                <c:pt idx="4270">
                  <c:v>-4.1345636363636297E-5</c:v>
                </c:pt>
                <c:pt idx="4271">
                  <c:v>-4.1674999999999969E-5</c:v>
                </c:pt>
                <c:pt idx="4272">
                  <c:v>-4.1632181818181872E-5</c:v>
                </c:pt>
                <c:pt idx="4273">
                  <c:v>-4.1468727272727247E-5</c:v>
                </c:pt>
                <c:pt idx="4274">
                  <c:v>-4.1711909090909045E-5</c:v>
                </c:pt>
                <c:pt idx="4275">
                  <c:v>-4.1875181818181741E-5</c:v>
                </c:pt>
                <c:pt idx="4276">
                  <c:v>-4.1785818181818107E-5</c:v>
                </c:pt>
                <c:pt idx="4277">
                  <c:v>-4.1796818181818118E-5</c:v>
                </c:pt>
                <c:pt idx="4278">
                  <c:v>-4.2184727272727191E-5</c:v>
                </c:pt>
                <c:pt idx="4279">
                  <c:v>-4.2098727272727192E-5</c:v>
                </c:pt>
                <c:pt idx="4280">
                  <c:v>-4.2088181818181788E-5</c:v>
                </c:pt>
                <c:pt idx="4281">
                  <c:v>-4.1866636363636315E-5</c:v>
                </c:pt>
                <c:pt idx="4282">
                  <c:v>-4.1425363636363578E-5</c:v>
                </c:pt>
                <c:pt idx="4283">
                  <c:v>-4.1257090909090912E-5</c:v>
                </c:pt>
                <c:pt idx="4284">
                  <c:v>-4.0784272727272712E-5</c:v>
                </c:pt>
                <c:pt idx="4285">
                  <c:v>-4.0537545454545404E-5</c:v>
                </c:pt>
                <c:pt idx="4286">
                  <c:v>-3.993372727272731E-5</c:v>
                </c:pt>
                <c:pt idx="4287">
                  <c:v>-4.0105363636363666E-5</c:v>
                </c:pt>
                <c:pt idx="4288">
                  <c:v>-4.0130363636363625E-5</c:v>
                </c:pt>
                <c:pt idx="4289">
                  <c:v>-3.9781363636363551E-5</c:v>
                </c:pt>
                <c:pt idx="4290">
                  <c:v>-3.9340909090909064E-5</c:v>
                </c:pt>
                <c:pt idx="4291">
                  <c:v>-3.9390727272727271E-5</c:v>
                </c:pt>
                <c:pt idx="4292">
                  <c:v>-3.928327272727266E-5</c:v>
                </c:pt>
                <c:pt idx="4293">
                  <c:v>-4.0316818181818071E-5</c:v>
                </c:pt>
                <c:pt idx="4294">
                  <c:v>-4.0417181818181715E-5</c:v>
                </c:pt>
                <c:pt idx="4295">
                  <c:v>-4.0818545454545437E-5</c:v>
                </c:pt>
                <c:pt idx="4296">
                  <c:v>-4.1208090909090845E-5</c:v>
                </c:pt>
                <c:pt idx="4297">
                  <c:v>-4.1662636363636301E-5</c:v>
                </c:pt>
                <c:pt idx="4298">
                  <c:v>-4.1243727272727228E-5</c:v>
                </c:pt>
                <c:pt idx="4299">
                  <c:v>-4.1272454545454519E-5</c:v>
                </c:pt>
                <c:pt idx="4300">
                  <c:v>-4.1521636363636304E-5</c:v>
                </c:pt>
                <c:pt idx="4301">
                  <c:v>-4.2144090909090946E-5</c:v>
                </c:pt>
                <c:pt idx="4302">
                  <c:v>-4.1939454545454505E-5</c:v>
                </c:pt>
                <c:pt idx="4303">
                  <c:v>-4.2179636363636364E-5</c:v>
                </c:pt>
                <c:pt idx="4304">
                  <c:v>-4.170536363636365E-5</c:v>
                </c:pt>
                <c:pt idx="4305">
                  <c:v>-4.1604999999999897E-5</c:v>
                </c:pt>
                <c:pt idx="4306">
                  <c:v>-4.2373545454545418E-5</c:v>
                </c:pt>
                <c:pt idx="4307">
                  <c:v>-4.2479909090909049E-5</c:v>
                </c:pt>
                <c:pt idx="4308">
                  <c:v>-4.2571999999999998E-5</c:v>
                </c:pt>
                <c:pt idx="4309">
                  <c:v>-4.3141636363636332E-5</c:v>
                </c:pt>
                <c:pt idx="4310">
                  <c:v>-4.3309363636363589E-5</c:v>
                </c:pt>
                <c:pt idx="4311">
                  <c:v>-4.3142181818181795E-5</c:v>
                </c:pt>
                <c:pt idx="4312">
                  <c:v>-4.2781909090909087E-5</c:v>
                </c:pt>
                <c:pt idx="4313">
                  <c:v>-4.3001272727272763E-5</c:v>
                </c:pt>
                <c:pt idx="4314">
                  <c:v>-4.3247454545454554E-5</c:v>
                </c:pt>
                <c:pt idx="4315">
                  <c:v>-4.3764727272727294E-5</c:v>
                </c:pt>
                <c:pt idx="4316">
                  <c:v>-4.4235636363636319E-5</c:v>
                </c:pt>
                <c:pt idx="4317">
                  <c:v>-4.3750999999999968E-5</c:v>
                </c:pt>
                <c:pt idx="4318">
                  <c:v>-4.3017999999999973E-5</c:v>
                </c:pt>
                <c:pt idx="4319">
                  <c:v>-4.2384909090909071E-5</c:v>
                </c:pt>
                <c:pt idx="4320">
                  <c:v>-4.2344363636363574E-5</c:v>
                </c:pt>
                <c:pt idx="4321">
                  <c:v>-4.1911636363636373E-5</c:v>
                </c:pt>
                <c:pt idx="4322">
                  <c:v>-4.1565181818181793E-5</c:v>
                </c:pt>
                <c:pt idx="4323">
                  <c:v>-4.1478999999999919E-5</c:v>
                </c:pt>
                <c:pt idx="4324">
                  <c:v>-4.1729272727272684E-5</c:v>
                </c:pt>
                <c:pt idx="4325">
                  <c:v>-4.141818181818181E-5</c:v>
                </c:pt>
                <c:pt idx="4326">
                  <c:v>-4.1007636363636342E-5</c:v>
                </c:pt>
                <c:pt idx="4327">
                  <c:v>-4.0776545454545372E-5</c:v>
                </c:pt>
                <c:pt idx="4328">
                  <c:v>-4.0463909090909019E-5</c:v>
                </c:pt>
                <c:pt idx="4329">
                  <c:v>-4.0947727272727229E-5</c:v>
                </c:pt>
                <c:pt idx="4330">
                  <c:v>-4.1442181818181808E-5</c:v>
                </c:pt>
                <c:pt idx="4331">
                  <c:v>-4.1278454545454505E-5</c:v>
                </c:pt>
                <c:pt idx="4332">
                  <c:v>-4.1432272727272724E-5</c:v>
                </c:pt>
                <c:pt idx="4333">
                  <c:v>-4.1836000000000011E-5</c:v>
                </c:pt>
                <c:pt idx="4334">
                  <c:v>-4.2502454545454533E-5</c:v>
                </c:pt>
                <c:pt idx="4335">
                  <c:v>-4.2712545454545335E-5</c:v>
                </c:pt>
                <c:pt idx="4336">
                  <c:v>-4.2544363636363579E-5</c:v>
                </c:pt>
                <c:pt idx="4337">
                  <c:v>-4.2265999999999951E-5</c:v>
                </c:pt>
                <c:pt idx="4338">
                  <c:v>-4.2244272727272715E-5</c:v>
                </c:pt>
                <c:pt idx="4339">
                  <c:v>-4.2269181818181765E-5</c:v>
                </c:pt>
                <c:pt idx="4340">
                  <c:v>-4.2493909090909106E-5</c:v>
                </c:pt>
                <c:pt idx="4341">
                  <c:v>-4.2193545454545457E-5</c:v>
                </c:pt>
                <c:pt idx="4342">
                  <c:v>-4.2200999999999957E-5</c:v>
                </c:pt>
                <c:pt idx="4343">
                  <c:v>-4.2657181818181857E-5</c:v>
                </c:pt>
                <c:pt idx="4344">
                  <c:v>-4.2300454545454497E-5</c:v>
                </c:pt>
                <c:pt idx="4345">
                  <c:v>-4.1855727272727269E-5</c:v>
                </c:pt>
                <c:pt idx="4346">
                  <c:v>-4.0952090909090826E-5</c:v>
                </c:pt>
                <c:pt idx="4347">
                  <c:v>-4.133527272727266E-5</c:v>
                </c:pt>
                <c:pt idx="4348">
                  <c:v>-4.1094636363636357E-5</c:v>
                </c:pt>
                <c:pt idx="4349">
                  <c:v>-4.1251454545454514E-5</c:v>
                </c:pt>
                <c:pt idx="4350">
                  <c:v>-4.1173454545454533E-5</c:v>
                </c:pt>
                <c:pt idx="4351">
                  <c:v>-4.1244727272727244E-5</c:v>
                </c:pt>
                <c:pt idx="4352">
                  <c:v>-4.1234181818181732E-5</c:v>
                </c:pt>
                <c:pt idx="4353">
                  <c:v>-4.1686090909090891E-5</c:v>
                </c:pt>
                <c:pt idx="4354">
                  <c:v>-4.1405454545454445E-5</c:v>
                </c:pt>
                <c:pt idx="4355">
                  <c:v>-4.1150545454545406E-5</c:v>
                </c:pt>
                <c:pt idx="4356">
                  <c:v>-4.1160818181818078E-5</c:v>
                </c:pt>
                <c:pt idx="4357">
                  <c:v>-4.187854545454543E-5</c:v>
                </c:pt>
                <c:pt idx="4358">
                  <c:v>-4.1756181818181819E-5</c:v>
                </c:pt>
                <c:pt idx="4359">
                  <c:v>-4.196809090909094E-5</c:v>
                </c:pt>
                <c:pt idx="4360">
                  <c:v>-4.1338090909090886E-5</c:v>
                </c:pt>
                <c:pt idx="4361">
                  <c:v>-4.0777454545454477E-5</c:v>
                </c:pt>
                <c:pt idx="4362">
                  <c:v>-4.017772727272714E-5</c:v>
                </c:pt>
                <c:pt idx="4363">
                  <c:v>-4.0077181818181783E-5</c:v>
                </c:pt>
                <c:pt idx="4364">
                  <c:v>-4.0087454545454455E-5</c:v>
                </c:pt>
                <c:pt idx="4365">
                  <c:v>-3.9922909090909066E-5</c:v>
                </c:pt>
                <c:pt idx="4366">
                  <c:v>-4.0487999999999928E-5</c:v>
                </c:pt>
                <c:pt idx="4367">
                  <c:v>-4.0298727272727256E-5</c:v>
                </c:pt>
                <c:pt idx="4368">
                  <c:v>-4.0038363636363586E-5</c:v>
                </c:pt>
                <c:pt idx="4369">
                  <c:v>-3.962981818181815E-5</c:v>
                </c:pt>
                <c:pt idx="4370">
                  <c:v>-3.9850999999999927E-5</c:v>
                </c:pt>
                <c:pt idx="4371">
                  <c:v>-4.0544909090909048E-5</c:v>
                </c:pt>
                <c:pt idx="4372">
                  <c:v>-4.0811454545454471E-5</c:v>
                </c:pt>
                <c:pt idx="4373">
                  <c:v>-4.1282636363636335E-5</c:v>
                </c:pt>
                <c:pt idx="4374">
                  <c:v>-4.1300181818181795E-5</c:v>
                </c:pt>
                <c:pt idx="4375">
                  <c:v>-4.0579636363636325E-5</c:v>
                </c:pt>
                <c:pt idx="4376">
                  <c:v>-4.0780000000000026E-5</c:v>
                </c:pt>
                <c:pt idx="4377">
                  <c:v>-4.0580636363636341E-5</c:v>
                </c:pt>
                <c:pt idx="4378">
                  <c:v>-4.0759636363636286E-5</c:v>
                </c:pt>
                <c:pt idx="4379">
                  <c:v>-4.1244454545454512E-5</c:v>
                </c:pt>
                <c:pt idx="4380">
                  <c:v>-4.1852909090909097E-5</c:v>
                </c:pt>
                <c:pt idx="4381">
                  <c:v>-4.1906272727272706E-5</c:v>
                </c:pt>
                <c:pt idx="4382">
                  <c:v>-4.1406363636363604E-5</c:v>
                </c:pt>
                <c:pt idx="4383">
                  <c:v>-4.1131272727272755E-5</c:v>
                </c:pt>
                <c:pt idx="4384">
                  <c:v>-4.0838818181818213E-5</c:v>
                </c:pt>
                <c:pt idx="4385">
                  <c:v>-4.1434363636363612E-5</c:v>
                </c:pt>
                <c:pt idx="4386">
                  <c:v>-4.1656545454545459E-5</c:v>
                </c:pt>
                <c:pt idx="4387">
                  <c:v>-4.152036363636361E-5</c:v>
                </c:pt>
                <c:pt idx="4388">
                  <c:v>-4.1559363636363574E-5</c:v>
                </c:pt>
                <c:pt idx="4389">
                  <c:v>-4.1577181818181765E-5</c:v>
                </c:pt>
                <c:pt idx="4390">
                  <c:v>-4.1213909090909065E-5</c:v>
                </c:pt>
                <c:pt idx="4391">
                  <c:v>-4.0663090909090938E-5</c:v>
                </c:pt>
                <c:pt idx="4392">
                  <c:v>-4.047845454545454E-5</c:v>
                </c:pt>
                <c:pt idx="4393">
                  <c:v>-4.1025090909090891E-5</c:v>
                </c:pt>
                <c:pt idx="4394">
                  <c:v>-4.172963636363638E-5</c:v>
                </c:pt>
                <c:pt idx="4395">
                  <c:v>-4.1833636363636337E-5</c:v>
                </c:pt>
                <c:pt idx="4396">
                  <c:v>-4.1799181818181791E-5</c:v>
                </c:pt>
                <c:pt idx="4397">
                  <c:v>-4.1866909090909046E-5</c:v>
                </c:pt>
                <c:pt idx="4398">
                  <c:v>-4.2538545454545414E-5</c:v>
                </c:pt>
                <c:pt idx="4399">
                  <c:v>-4.2592090909090898E-5</c:v>
                </c:pt>
                <c:pt idx="4400">
                  <c:v>-4.2774363636363568E-5</c:v>
                </c:pt>
                <c:pt idx="4401">
                  <c:v>-4.3551727272727193E-5</c:v>
                </c:pt>
                <c:pt idx="4402">
                  <c:v>-4.408454545454547E-5</c:v>
                </c:pt>
                <c:pt idx="4403">
                  <c:v>-4.4076999999999951E-5</c:v>
                </c:pt>
                <c:pt idx="4404">
                  <c:v>-4.3663090909090848E-5</c:v>
                </c:pt>
                <c:pt idx="4405">
                  <c:v>-4.3373545454545388E-5</c:v>
                </c:pt>
                <c:pt idx="4406">
                  <c:v>-4.41289090909091E-5</c:v>
                </c:pt>
                <c:pt idx="4407">
                  <c:v>-4.4051000000000029E-5</c:v>
                </c:pt>
                <c:pt idx="4408">
                  <c:v>-4.4304363636363643E-5</c:v>
                </c:pt>
                <c:pt idx="4409">
                  <c:v>-4.3547000000000008E-5</c:v>
                </c:pt>
                <c:pt idx="4410">
                  <c:v>-4.3303818181818156E-5</c:v>
                </c:pt>
                <c:pt idx="4411">
                  <c:v>-4.3161090909090859E-5</c:v>
                </c:pt>
                <c:pt idx="4412">
                  <c:v>-4.2348363636363637E-5</c:v>
                </c:pt>
                <c:pt idx="4413">
                  <c:v>-4.2031090909090902E-5</c:v>
                </c:pt>
                <c:pt idx="4414">
                  <c:v>-4.240418181818183E-5</c:v>
                </c:pt>
                <c:pt idx="4415">
                  <c:v>-4.2411545454545474E-5</c:v>
                </c:pt>
                <c:pt idx="4416">
                  <c:v>-4.2336454545454576E-5</c:v>
                </c:pt>
                <c:pt idx="4417">
                  <c:v>-4.1337727272727299E-5</c:v>
                </c:pt>
                <c:pt idx="4418">
                  <c:v>-4.1041818181818102E-5</c:v>
                </c:pt>
                <c:pt idx="4419">
                  <c:v>-4.0570181818181793E-5</c:v>
                </c:pt>
                <c:pt idx="4420">
                  <c:v>-4.0666909090909017E-5</c:v>
                </c:pt>
                <c:pt idx="4421">
                  <c:v>-4.0896090909090812E-5</c:v>
                </c:pt>
                <c:pt idx="4422">
                  <c:v>-4.0885272727272676E-5</c:v>
                </c:pt>
                <c:pt idx="4423">
                  <c:v>-4.1059454545454527E-5</c:v>
                </c:pt>
                <c:pt idx="4424">
                  <c:v>-4.1063090909090947E-5</c:v>
                </c:pt>
                <c:pt idx="4425">
                  <c:v>-4.0306363636363632E-5</c:v>
                </c:pt>
                <c:pt idx="4426">
                  <c:v>-4.0320454545454492E-5</c:v>
                </c:pt>
                <c:pt idx="4427">
                  <c:v>-4.0043090909090934E-5</c:v>
                </c:pt>
                <c:pt idx="4428">
                  <c:v>-4.0268545454545451E-5</c:v>
                </c:pt>
                <c:pt idx="4429">
                  <c:v>-4.0966818181818114E-5</c:v>
                </c:pt>
                <c:pt idx="4430">
                  <c:v>-4.0769909090909121E-5</c:v>
                </c:pt>
                <c:pt idx="4431">
                  <c:v>-4.0532818181818111E-5</c:v>
                </c:pt>
                <c:pt idx="4432">
                  <c:v>-4.047918181818177E-5</c:v>
                </c:pt>
                <c:pt idx="4433">
                  <c:v>-4.0239636363636393E-5</c:v>
                </c:pt>
                <c:pt idx="4434">
                  <c:v>-3.9853636363636278E-5</c:v>
                </c:pt>
                <c:pt idx="4435">
                  <c:v>-4.0017818181818188E-5</c:v>
                </c:pt>
                <c:pt idx="4436">
                  <c:v>-4.0433909090909035E-5</c:v>
                </c:pt>
                <c:pt idx="4437">
                  <c:v>-4.0787727272727204E-5</c:v>
                </c:pt>
                <c:pt idx="4438">
                  <c:v>-4.1631545454545445E-5</c:v>
                </c:pt>
                <c:pt idx="4439">
                  <c:v>-4.1745818181818182E-5</c:v>
                </c:pt>
                <c:pt idx="4440">
                  <c:v>-4.1025999999999888E-5</c:v>
                </c:pt>
                <c:pt idx="4441">
                  <c:v>-4.1169454545454578E-5</c:v>
                </c:pt>
                <c:pt idx="4442">
                  <c:v>-4.1655999999999941E-5</c:v>
                </c:pt>
                <c:pt idx="4443">
                  <c:v>-4.2044090909090889E-5</c:v>
                </c:pt>
                <c:pt idx="4444">
                  <c:v>-4.2624727272727288E-5</c:v>
                </c:pt>
                <c:pt idx="4445">
                  <c:v>-4.2750363636363678E-5</c:v>
                </c:pt>
                <c:pt idx="4446">
                  <c:v>-4.2736272727272656E-5</c:v>
                </c:pt>
                <c:pt idx="4447">
                  <c:v>-4.2499636363636361E-5</c:v>
                </c:pt>
                <c:pt idx="4448">
                  <c:v>-4.2278454545454475E-5</c:v>
                </c:pt>
                <c:pt idx="4449">
                  <c:v>-4.2421272727272629E-5</c:v>
                </c:pt>
                <c:pt idx="4450">
                  <c:v>-4.2170818181818098E-5</c:v>
                </c:pt>
                <c:pt idx="4451">
                  <c:v>-4.2560272727272649E-5</c:v>
                </c:pt>
                <c:pt idx="4452">
                  <c:v>-4.3095272727272725E-5</c:v>
                </c:pt>
                <c:pt idx="4453">
                  <c:v>-4.2813454545454497E-5</c:v>
                </c:pt>
                <c:pt idx="4454">
                  <c:v>-4.2650363636363513E-5</c:v>
                </c:pt>
                <c:pt idx="4455">
                  <c:v>-4.2241545454545508E-5</c:v>
                </c:pt>
                <c:pt idx="4456">
                  <c:v>-4.243181818181825E-5</c:v>
                </c:pt>
                <c:pt idx="4457">
                  <c:v>-4.2652545454545474E-5</c:v>
                </c:pt>
                <c:pt idx="4458">
                  <c:v>-4.2881636363636304E-5</c:v>
                </c:pt>
                <c:pt idx="4459">
                  <c:v>-4.3427999999999978E-5</c:v>
                </c:pt>
                <c:pt idx="4460">
                  <c:v>-4.3460363636363636E-5</c:v>
                </c:pt>
                <c:pt idx="4461">
                  <c:v>-4.3489090909090927E-5</c:v>
                </c:pt>
                <c:pt idx="4462">
                  <c:v>-4.3680636363636416E-5</c:v>
                </c:pt>
                <c:pt idx="4463">
                  <c:v>-4.33858181818182E-5</c:v>
                </c:pt>
                <c:pt idx="4464">
                  <c:v>-4.3643545454545465E-5</c:v>
                </c:pt>
                <c:pt idx="4465">
                  <c:v>-4.3586272727272758E-5</c:v>
                </c:pt>
                <c:pt idx="4466">
                  <c:v>-4.457399999999997E-5</c:v>
                </c:pt>
                <c:pt idx="4467">
                  <c:v>-4.4766727272727296E-5</c:v>
                </c:pt>
                <c:pt idx="4468">
                  <c:v>-4.4496181818181864E-5</c:v>
                </c:pt>
                <c:pt idx="4469">
                  <c:v>-4.4660727272727253E-5</c:v>
                </c:pt>
                <c:pt idx="4470">
                  <c:v>-4.456972727272723E-5</c:v>
                </c:pt>
                <c:pt idx="4471">
                  <c:v>-4.4798909090909078E-5</c:v>
                </c:pt>
                <c:pt idx="4472">
                  <c:v>-4.5379545454545423E-5</c:v>
                </c:pt>
                <c:pt idx="4473">
                  <c:v>-4.5617272727272698E-5</c:v>
                </c:pt>
                <c:pt idx="4474">
                  <c:v>-4.5563454545454536E-5</c:v>
                </c:pt>
                <c:pt idx="4475">
                  <c:v>-4.5779363636363612E-5</c:v>
                </c:pt>
                <c:pt idx="4476">
                  <c:v>-4.5822090909090852E-5</c:v>
                </c:pt>
                <c:pt idx="4477">
                  <c:v>-4.5063636363636399E-5</c:v>
                </c:pt>
                <c:pt idx="4478">
                  <c:v>-4.4558454545454542E-5</c:v>
                </c:pt>
                <c:pt idx="4479">
                  <c:v>-4.4814454545454507E-5</c:v>
                </c:pt>
                <c:pt idx="4480">
                  <c:v>-4.4959636363636334E-5</c:v>
                </c:pt>
                <c:pt idx="4481">
                  <c:v>-4.4446818181818155E-5</c:v>
                </c:pt>
                <c:pt idx="4482">
                  <c:v>-4.3608545454545402E-5</c:v>
                </c:pt>
                <c:pt idx="4483">
                  <c:v>-4.3092E-5</c:v>
                </c:pt>
                <c:pt idx="4484">
                  <c:v>-4.1982000000000033E-5</c:v>
                </c:pt>
                <c:pt idx="4485">
                  <c:v>-4.1999636363636349E-5</c:v>
                </c:pt>
                <c:pt idx="4486">
                  <c:v>-4.16975454545454E-5</c:v>
                </c:pt>
                <c:pt idx="4487">
                  <c:v>-4.1976090909090903E-5</c:v>
                </c:pt>
                <c:pt idx="4488">
                  <c:v>-4.1600090909090892E-5</c:v>
                </c:pt>
                <c:pt idx="4489">
                  <c:v>-4.23598181818182E-5</c:v>
                </c:pt>
                <c:pt idx="4490">
                  <c:v>-4.2235181818181772E-5</c:v>
                </c:pt>
                <c:pt idx="4491">
                  <c:v>-4.1649999999999955E-5</c:v>
                </c:pt>
                <c:pt idx="4492">
                  <c:v>-4.1186909090909073E-5</c:v>
                </c:pt>
                <c:pt idx="4493">
                  <c:v>-4.1529090909090858E-5</c:v>
                </c:pt>
                <c:pt idx="4494">
                  <c:v>-4.1846000000000006E-5</c:v>
                </c:pt>
                <c:pt idx="4495">
                  <c:v>-4.2215636363636335E-5</c:v>
                </c:pt>
                <c:pt idx="4496">
                  <c:v>-4.2436727272727255E-5</c:v>
                </c:pt>
                <c:pt idx="4497">
                  <c:v>-4.2143272727272697E-5</c:v>
                </c:pt>
                <c:pt idx="4498">
                  <c:v>-4.1625636363636369E-5</c:v>
                </c:pt>
                <c:pt idx="4499">
                  <c:v>-4.1807636363636361E-5</c:v>
                </c:pt>
                <c:pt idx="4500">
                  <c:v>-4.1299090909090923E-5</c:v>
                </c:pt>
                <c:pt idx="4501">
                  <c:v>-4.1331636363636348E-5</c:v>
                </c:pt>
                <c:pt idx="4502">
                  <c:v>-4.1464363636363596E-5</c:v>
                </c:pt>
                <c:pt idx="4503">
                  <c:v>-4.2162818181818134E-5</c:v>
                </c:pt>
                <c:pt idx="4504">
                  <c:v>-4.1824272727272716E-5</c:v>
                </c:pt>
                <c:pt idx="4505">
                  <c:v>-4.1054636363636269E-5</c:v>
                </c:pt>
                <c:pt idx="4506">
                  <c:v>-4.0760272727272606E-5</c:v>
                </c:pt>
                <c:pt idx="4507">
                  <c:v>-4.0792909090909104E-5</c:v>
                </c:pt>
                <c:pt idx="4508">
                  <c:v>-4.12046363636363E-5</c:v>
                </c:pt>
                <c:pt idx="4509">
                  <c:v>-4.1122636363636364E-5</c:v>
                </c:pt>
                <c:pt idx="4510">
                  <c:v>-4.1141545454545427E-5</c:v>
                </c:pt>
                <c:pt idx="4511">
                  <c:v>-4.1234818181818159E-5</c:v>
                </c:pt>
                <c:pt idx="4512">
                  <c:v>-4.0891545454545502E-5</c:v>
                </c:pt>
                <c:pt idx="4513">
                  <c:v>-4.1032000000000091E-5</c:v>
                </c:pt>
                <c:pt idx="4514">
                  <c:v>-4.0944545454545524E-5</c:v>
                </c:pt>
                <c:pt idx="4515">
                  <c:v>-4.1214454545454528E-5</c:v>
                </c:pt>
                <c:pt idx="4516">
                  <c:v>-4.229118181818184E-5</c:v>
                </c:pt>
                <c:pt idx="4517">
                  <c:v>-4.2821545454545479E-5</c:v>
                </c:pt>
                <c:pt idx="4518">
                  <c:v>-4.2749818181818161E-5</c:v>
                </c:pt>
                <c:pt idx="4519">
                  <c:v>-4.2804272727272751E-5</c:v>
                </c:pt>
                <c:pt idx="4520">
                  <c:v>-4.2840636363636417E-5</c:v>
                </c:pt>
                <c:pt idx="4521">
                  <c:v>-4.3272727272727299E-5</c:v>
                </c:pt>
                <c:pt idx="4522">
                  <c:v>-4.3543636363636373E-5</c:v>
                </c:pt>
                <c:pt idx="4523">
                  <c:v>-4.3793818181818173E-5</c:v>
                </c:pt>
                <c:pt idx="4524">
                  <c:v>-4.4126818181818158E-5</c:v>
                </c:pt>
                <c:pt idx="4525">
                  <c:v>-4.4116999999999984E-5</c:v>
                </c:pt>
                <c:pt idx="4526">
                  <c:v>-4.4062909090909037E-5</c:v>
                </c:pt>
                <c:pt idx="4527">
                  <c:v>-4.357472727272723E-5</c:v>
                </c:pt>
                <c:pt idx="4528">
                  <c:v>-4.322672727272728E-5</c:v>
                </c:pt>
                <c:pt idx="4529">
                  <c:v>-4.3610090909090935E-5</c:v>
                </c:pt>
                <c:pt idx="4530">
                  <c:v>-4.4192818181818222E-5</c:v>
                </c:pt>
                <c:pt idx="4531">
                  <c:v>-4.5152636363636391E-5</c:v>
                </c:pt>
                <c:pt idx="4532">
                  <c:v>-4.4801454545454519E-5</c:v>
                </c:pt>
                <c:pt idx="4533">
                  <c:v>-4.4591090909090823E-5</c:v>
                </c:pt>
                <c:pt idx="4534">
                  <c:v>-4.547509090909081E-5</c:v>
                </c:pt>
                <c:pt idx="4535">
                  <c:v>-4.6033272727272689E-5</c:v>
                </c:pt>
                <c:pt idx="4536">
                  <c:v>-4.6460090909090923E-5</c:v>
                </c:pt>
                <c:pt idx="4537">
                  <c:v>-4.6955181818181821E-5</c:v>
                </c:pt>
                <c:pt idx="4538">
                  <c:v>-4.6936272727272704E-5</c:v>
                </c:pt>
                <c:pt idx="4539">
                  <c:v>-4.7402636363636365E-5</c:v>
                </c:pt>
                <c:pt idx="4540">
                  <c:v>-4.7359090909090875E-5</c:v>
                </c:pt>
                <c:pt idx="4541">
                  <c:v>-4.607954545454544E-5</c:v>
                </c:pt>
                <c:pt idx="4542">
                  <c:v>-4.5617999999999982E-5</c:v>
                </c:pt>
                <c:pt idx="4543">
                  <c:v>-4.6387363636363589E-5</c:v>
                </c:pt>
                <c:pt idx="4544">
                  <c:v>-4.685963636363638E-5</c:v>
                </c:pt>
                <c:pt idx="4545">
                  <c:v>-4.6268181818181846E-5</c:v>
                </c:pt>
                <c:pt idx="4546">
                  <c:v>-4.5779000000000024E-5</c:v>
                </c:pt>
                <c:pt idx="4547">
                  <c:v>-4.5268000000000001E-5</c:v>
                </c:pt>
                <c:pt idx="4548">
                  <c:v>-4.4797818181818152E-5</c:v>
                </c:pt>
                <c:pt idx="4549">
                  <c:v>-4.5453090909090897E-5</c:v>
                </c:pt>
                <c:pt idx="4550">
                  <c:v>-4.5504545454545385E-5</c:v>
                </c:pt>
                <c:pt idx="4551">
                  <c:v>-4.5577454545454486E-5</c:v>
                </c:pt>
                <c:pt idx="4552">
                  <c:v>-4.6382999999999993E-5</c:v>
                </c:pt>
                <c:pt idx="4553">
                  <c:v>-4.6282454545454527E-5</c:v>
                </c:pt>
                <c:pt idx="4554">
                  <c:v>-4.6015636363636318E-5</c:v>
                </c:pt>
                <c:pt idx="4555">
                  <c:v>-4.5359454545454523E-5</c:v>
                </c:pt>
                <c:pt idx="4556">
                  <c:v>-4.5423727272727232E-5</c:v>
                </c:pt>
                <c:pt idx="4557">
                  <c:v>-4.5138000000000014E-5</c:v>
                </c:pt>
                <c:pt idx="4558">
                  <c:v>-4.5489272727272743E-5</c:v>
                </c:pt>
                <c:pt idx="4559">
                  <c:v>-4.5611363636363731E-5</c:v>
                </c:pt>
                <c:pt idx="4560">
                  <c:v>-4.526118181818182E-5</c:v>
                </c:pt>
                <c:pt idx="4561">
                  <c:v>-4.4627090909090956E-5</c:v>
                </c:pt>
                <c:pt idx="4562">
                  <c:v>-4.4016545454545375E-5</c:v>
                </c:pt>
                <c:pt idx="4563">
                  <c:v>-4.3962727272727213E-5</c:v>
                </c:pt>
                <c:pt idx="4564">
                  <c:v>-4.3463636363636252E-5</c:v>
                </c:pt>
                <c:pt idx="4565">
                  <c:v>-4.3280454545454531E-5</c:v>
                </c:pt>
                <c:pt idx="4566">
                  <c:v>-4.4093545454545449E-5</c:v>
                </c:pt>
                <c:pt idx="4567">
                  <c:v>-4.4054727272727307E-5</c:v>
                </c:pt>
                <c:pt idx="4568">
                  <c:v>-4.4243363636363659E-5</c:v>
                </c:pt>
                <c:pt idx="4569">
                  <c:v>-4.4718090909090925E-5</c:v>
                </c:pt>
                <c:pt idx="4570">
                  <c:v>-4.4615636363636339E-5</c:v>
                </c:pt>
                <c:pt idx="4571">
                  <c:v>-4.4882454545454547E-5</c:v>
                </c:pt>
                <c:pt idx="4572">
                  <c:v>-4.5621454545454528E-5</c:v>
                </c:pt>
                <c:pt idx="4573">
                  <c:v>-4.6052454545454538E-5</c:v>
                </c:pt>
                <c:pt idx="4574">
                  <c:v>-4.5430454545454502E-5</c:v>
                </c:pt>
                <c:pt idx="4575">
                  <c:v>-4.6266272727272725E-5</c:v>
                </c:pt>
                <c:pt idx="4576">
                  <c:v>-4.6331818181818236E-5</c:v>
                </c:pt>
                <c:pt idx="4577">
                  <c:v>-4.58870909090909E-5</c:v>
                </c:pt>
                <c:pt idx="4578">
                  <c:v>-4.5762363636363669E-5</c:v>
                </c:pt>
                <c:pt idx="4579">
                  <c:v>-4.6599727272727263E-5</c:v>
                </c:pt>
                <c:pt idx="4580">
                  <c:v>-4.6607181818181817E-5</c:v>
                </c:pt>
                <c:pt idx="4581">
                  <c:v>-4.7197636363636281E-5</c:v>
                </c:pt>
                <c:pt idx="4582">
                  <c:v>-4.6897999999999916E-5</c:v>
                </c:pt>
                <c:pt idx="4583">
                  <c:v>-4.666372727272724E-5</c:v>
                </c:pt>
                <c:pt idx="4584">
                  <c:v>-4.6172818181818172E-5</c:v>
                </c:pt>
                <c:pt idx="4585">
                  <c:v>-4.7355363636363598E-5</c:v>
                </c:pt>
                <c:pt idx="4586">
                  <c:v>-4.7419090909090844E-5</c:v>
                </c:pt>
                <c:pt idx="4587">
                  <c:v>-4.7945909090909081E-5</c:v>
                </c:pt>
                <c:pt idx="4588">
                  <c:v>-4.77491818181818E-5</c:v>
                </c:pt>
                <c:pt idx="4589">
                  <c:v>-4.795672727272727E-5</c:v>
                </c:pt>
                <c:pt idx="4590">
                  <c:v>-4.7357363636363575E-5</c:v>
                </c:pt>
                <c:pt idx="4591">
                  <c:v>-4.6505727272727246E-5</c:v>
                </c:pt>
                <c:pt idx="4592">
                  <c:v>-4.5997818181818127E-5</c:v>
                </c:pt>
                <c:pt idx="4593">
                  <c:v>-4.6742999999999915E-5</c:v>
                </c:pt>
                <c:pt idx="4594">
                  <c:v>-4.7001181818181787E-5</c:v>
                </c:pt>
                <c:pt idx="4595">
                  <c:v>-4.808309090909089E-5</c:v>
                </c:pt>
                <c:pt idx="4596">
                  <c:v>-4.7646181818181805E-5</c:v>
                </c:pt>
                <c:pt idx="4597">
                  <c:v>-4.7394545454545437E-5</c:v>
                </c:pt>
                <c:pt idx="4598">
                  <c:v>-4.7352909090909068E-5</c:v>
                </c:pt>
                <c:pt idx="4599">
                  <c:v>-4.8322999999999964E-5</c:v>
                </c:pt>
                <c:pt idx="4600">
                  <c:v>-4.8581636363636388E-5</c:v>
                </c:pt>
                <c:pt idx="4601">
                  <c:v>-4.9339545454545432E-5</c:v>
                </c:pt>
                <c:pt idx="4602">
                  <c:v>-4.9913727272727238E-5</c:v>
                </c:pt>
                <c:pt idx="4603">
                  <c:v>-5.0874454545454513E-5</c:v>
                </c:pt>
                <c:pt idx="4604">
                  <c:v>-5.1117909090909043E-5</c:v>
                </c:pt>
                <c:pt idx="4605">
                  <c:v>-5.061699999999998E-5</c:v>
                </c:pt>
                <c:pt idx="4606">
                  <c:v>-4.9620818181818143E-5</c:v>
                </c:pt>
                <c:pt idx="4607">
                  <c:v>-5.0775545454545437E-5</c:v>
                </c:pt>
                <c:pt idx="4608">
                  <c:v>-5.1140272727272706E-5</c:v>
                </c:pt>
                <c:pt idx="4609">
                  <c:v>-5.0701818181818142E-5</c:v>
                </c:pt>
                <c:pt idx="4610">
                  <c:v>-5.0254090909090867E-5</c:v>
                </c:pt>
                <c:pt idx="4611">
                  <c:v>-5.0451909090909073E-5</c:v>
                </c:pt>
                <c:pt idx="4612">
                  <c:v>-5.0241636363636342E-5</c:v>
                </c:pt>
                <c:pt idx="4613">
                  <c:v>-5.055936363636363E-5</c:v>
                </c:pt>
                <c:pt idx="4614">
                  <c:v>-5.0563090909090907E-5</c:v>
                </c:pt>
                <c:pt idx="4615">
                  <c:v>-4.9004909090909058E-5</c:v>
                </c:pt>
                <c:pt idx="4616">
                  <c:v>-5.065709090909087E-5</c:v>
                </c:pt>
                <c:pt idx="4617">
                  <c:v>-5.2215636363636307E-5</c:v>
                </c:pt>
                <c:pt idx="4618">
                  <c:v>-5.164127272727268E-5</c:v>
                </c:pt>
                <c:pt idx="4619">
                  <c:v>-5.0826272727272749E-5</c:v>
                </c:pt>
                <c:pt idx="4620">
                  <c:v>-5.0179090909090933E-5</c:v>
                </c:pt>
                <c:pt idx="4621">
                  <c:v>-5.0047000000000004E-5</c:v>
                </c:pt>
                <c:pt idx="4622">
                  <c:v>-4.9996545454545477E-5</c:v>
                </c:pt>
                <c:pt idx="4623">
                  <c:v>-4.8264181818181778E-5</c:v>
                </c:pt>
                <c:pt idx="4624">
                  <c:v>-4.7452363636363553E-5</c:v>
                </c:pt>
                <c:pt idx="4625">
                  <c:v>-4.7026363636363513E-5</c:v>
                </c:pt>
                <c:pt idx="4626">
                  <c:v>-4.7701818181818123E-5</c:v>
                </c:pt>
                <c:pt idx="4627">
                  <c:v>-4.6578181818181794E-5</c:v>
                </c:pt>
                <c:pt idx="4628">
                  <c:v>-4.6245636363636362E-5</c:v>
                </c:pt>
                <c:pt idx="4629">
                  <c:v>-4.5419545454545402E-5</c:v>
                </c:pt>
                <c:pt idx="4630">
                  <c:v>-4.5669363636363614E-5</c:v>
                </c:pt>
                <c:pt idx="4631">
                  <c:v>-4.7394727272727258E-5</c:v>
                </c:pt>
                <c:pt idx="4632">
                  <c:v>-4.7818909090909033E-5</c:v>
                </c:pt>
                <c:pt idx="4633">
                  <c:v>-4.6925818181818156E-5</c:v>
                </c:pt>
                <c:pt idx="4634">
                  <c:v>-4.6893909090909051E-5</c:v>
                </c:pt>
                <c:pt idx="4635">
                  <c:v>-4.7940181818181826E-5</c:v>
                </c:pt>
                <c:pt idx="4636">
                  <c:v>-4.8261909090909069E-5</c:v>
                </c:pt>
                <c:pt idx="4637">
                  <c:v>-4.8403818181818172E-5</c:v>
                </c:pt>
                <c:pt idx="4638">
                  <c:v>-5.0114181818181796E-5</c:v>
                </c:pt>
                <c:pt idx="4639">
                  <c:v>-4.8773545454545411E-5</c:v>
                </c:pt>
                <c:pt idx="4640">
                  <c:v>-5.1185363636363566E-5</c:v>
                </c:pt>
                <c:pt idx="4641">
                  <c:v>-5.2295454545454498E-5</c:v>
                </c:pt>
                <c:pt idx="4642">
                  <c:v>-5.2416272727272685E-5</c:v>
                </c:pt>
                <c:pt idx="4643">
                  <c:v>-5.2547272727272688E-5</c:v>
                </c:pt>
                <c:pt idx="4644">
                  <c:v>-5.4083181818181784E-5</c:v>
                </c:pt>
                <c:pt idx="4645">
                  <c:v>-5.7230545454545428E-5</c:v>
                </c:pt>
                <c:pt idx="4646">
                  <c:v>-5.8090181818181775E-5</c:v>
                </c:pt>
                <c:pt idx="4647">
                  <c:v>-5.7270090909090909E-5</c:v>
                </c:pt>
                <c:pt idx="4648">
                  <c:v>-5.8861545454545468E-5</c:v>
                </c:pt>
                <c:pt idx="4649">
                  <c:v>-5.6534090909090922E-5</c:v>
                </c:pt>
                <c:pt idx="4650">
                  <c:v>-5.8789727272727293E-5</c:v>
                </c:pt>
                <c:pt idx="4651">
                  <c:v>-5.7239545454545462E-5</c:v>
                </c:pt>
                <c:pt idx="4652">
                  <c:v>-5.9174545454545409E-5</c:v>
                </c:pt>
                <c:pt idx="4653">
                  <c:v>-6.0256363636363602E-5</c:v>
                </c:pt>
                <c:pt idx="4654">
                  <c:v>-6.0711545454545431E-5</c:v>
                </c:pt>
                <c:pt idx="4655">
                  <c:v>-6.1574363636363592E-5</c:v>
                </c:pt>
                <c:pt idx="4656">
                  <c:v>-6.3116727272727227E-5</c:v>
                </c:pt>
                <c:pt idx="4657">
                  <c:v>-6.3023181818181817E-5</c:v>
                </c:pt>
                <c:pt idx="4658">
                  <c:v>-6.5571636363636265E-5</c:v>
                </c:pt>
                <c:pt idx="4659">
                  <c:v>-6.5015727272727203E-5</c:v>
                </c:pt>
                <c:pt idx="4660">
                  <c:v>-6.6387181818181821E-5</c:v>
                </c:pt>
                <c:pt idx="4661">
                  <c:v>-6.6450000000000016E-5</c:v>
                </c:pt>
                <c:pt idx="4662">
                  <c:v>-6.8990727272727286E-5</c:v>
                </c:pt>
                <c:pt idx="4663">
                  <c:v>-6.6670272727272688E-5</c:v>
                </c:pt>
                <c:pt idx="4664">
                  <c:v>-6.3258090909090866E-5</c:v>
                </c:pt>
                <c:pt idx="4665">
                  <c:v>-6.3504909090909031E-5</c:v>
                </c:pt>
                <c:pt idx="4666">
                  <c:v>-6.2357818181818113E-5</c:v>
                </c:pt>
                <c:pt idx="4667">
                  <c:v>-6.0429181818181794E-5</c:v>
                </c:pt>
                <c:pt idx="4668">
                  <c:v>-6.1969454545454542E-5</c:v>
                </c:pt>
                <c:pt idx="4669">
                  <c:v>-6.1968999999999935E-5</c:v>
                </c:pt>
                <c:pt idx="4670">
                  <c:v>-6.1852999999999951E-5</c:v>
                </c:pt>
                <c:pt idx="4671">
                  <c:v>-6.1298363636363583E-5</c:v>
                </c:pt>
                <c:pt idx="4672">
                  <c:v>-6.2353545454545372E-5</c:v>
                </c:pt>
                <c:pt idx="4673">
                  <c:v>-6.3000999999999975E-5</c:v>
                </c:pt>
                <c:pt idx="4674">
                  <c:v>-6.6349999999999959E-5</c:v>
                </c:pt>
                <c:pt idx="4675">
                  <c:v>-7.0050545454545458E-5</c:v>
                </c:pt>
                <c:pt idx="4676">
                  <c:v>-7.2793090909090835E-5</c:v>
                </c:pt>
                <c:pt idx="4677">
                  <c:v>-7.4740636363636271E-5</c:v>
                </c:pt>
                <c:pt idx="4678">
                  <c:v>-7.7243545454545415E-5</c:v>
                </c:pt>
                <c:pt idx="4679">
                  <c:v>-7.952654545454542E-5</c:v>
                </c:pt>
                <c:pt idx="4680">
                  <c:v>-7.8961090909090861E-5</c:v>
                </c:pt>
                <c:pt idx="4681">
                  <c:v>-8.1346363636363632E-5</c:v>
                </c:pt>
                <c:pt idx="4682">
                  <c:v>-8.459709090909086E-5</c:v>
                </c:pt>
                <c:pt idx="4683">
                  <c:v>-8.7544272727272678E-5</c:v>
                </c:pt>
                <c:pt idx="4684">
                  <c:v>-9.1101454545454506E-5</c:v>
                </c:pt>
                <c:pt idx="4685">
                  <c:v>-8.825927272727266E-5</c:v>
                </c:pt>
                <c:pt idx="4686">
                  <c:v>-9.2580545454545393E-5</c:v>
                </c:pt>
                <c:pt idx="4687">
                  <c:v>-9.1687090909090821E-5</c:v>
                </c:pt>
                <c:pt idx="4688">
                  <c:v>-9.4888454545454502E-5</c:v>
                </c:pt>
                <c:pt idx="4689">
                  <c:v>-9.5104999999999897E-5</c:v>
                </c:pt>
                <c:pt idx="4690">
                  <c:v>-9.4195272727272666E-5</c:v>
                </c:pt>
                <c:pt idx="4691">
                  <c:v>-9.6854545454545414E-5</c:v>
                </c:pt>
                <c:pt idx="4692">
                  <c:v>-9.6036090909090883E-5</c:v>
                </c:pt>
                <c:pt idx="4693">
                  <c:v>-9.6713545454545416E-5</c:v>
                </c:pt>
                <c:pt idx="4694">
                  <c:v>-9.9097272727272654E-5</c:v>
                </c:pt>
                <c:pt idx="4695">
                  <c:v>-9.8600272727272689E-5</c:v>
                </c:pt>
                <c:pt idx="4696">
                  <c:v>-9.9556363636363636E-5</c:v>
                </c:pt>
                <c:pt idx="4697">
                  <c:v>-1.0008245454545453E-4</c:v>
                </c:pt>
                <c:pt idx="4698">
                  <c:v>-1.0252545454545456E-4</c:v>
                </c:pt>
                <c:pt idx="4699">
                  <c:v>-1.0399136363636359E-4</c:v>
                </c:pt>
                <c:pt idx="4700">
                  <c:v>-1.0803763636363638E-4</c:v>
                </c:pt>
                <c:pt idx="4701">
                  <c:v>-1.1068481818181819E-4</c:v>
                </c:pt>
                <c:pt idx="4702">
                  <c:v>-1.20283E-4</c:v>
                </c:pt>
                <c:pt idx="4703">
                  <c:v>-1.2903627272727275E-4</c:v>
                </c:pt>
                <c:pt idx="4704">
                  <c:v>-1.3160054545454546E-4</c:v>
                </c:pt>
                <c:pt idx="4705">
                  <c:v>-1.2862127272727272E-4</c:v>
                </c:pt>
                <c:pt idx="4706">
                  <c:v>-1.3192063636363626E-4</c:v>
                </c:pt>
                <c:pt idx="4707">
                  <c:v>-1.3795936363636359E-4</c:v>
                </c:pt>
                <c:pt idx="4708">
                  <c:v>-1.3869281818181813E-4</c:v>
                </c:pt>
                <c:pt idx="4709">
                  <c:v>-1.3922109090909088E-4</c:v>
                </c:pt>
                <c:pt idx="4710">
                  <c:v>-1.4379990909090906E-4</c:v>
                </c:pt>
                <c:pt idx="4711">
                  <c:v>-1.4521463636363633E-4</c:v>
                </c:pt>
                <c:pt idx="4712">
                  <c:v>-1.4836063636363632E-4</c:v>
                </c:pt>
                <c:pt idx="4713">
                  <c:v>-1.5005918181818179E-4</c:v>
                </c:pt>
                <c:pt idx="4714">
                  <c:v>-1.498707272727272E-4</c:v>
                </c:pt>
                <c:pt idx="4715">
                  <c:v>-1.5115636363636359E-4</c:v>
                </c:pt>
                <c:pt idx="4716">
                  <c:v>-1.5179009090909092E-4</c:v>
                </c:pt>
                <c:pt idx="4717">
                  <c:v>-1.5537009090909091E-4</c:v>
                </c:pt>
                <c:pt idx="4718">
                  <c:v>-1.6957572727272725E-4</c:v>
                </c:pt>
                <c:pt idx="4719">
                  <c:v>-1.7683899999999998E-4</c:v>
                </c:pt>
                <c:pt idx="4720">
                  <c:v>-1.8341809090909083E-4</c:v>
                </c:pt>
                <c:pt idx="4721">
                  <c:v>-1.9548936363636356E-4</c:v>
                </c:pt>
                <c:pt idx="4722">
                  <c:v>-2.0380445454545453E-4</c:v>
                </c:pt>
                <c:pt idx="4723">
                  <c:v>-2.1566699999999998E-4</c:v>
                </c:pt>
                <c:pt idx="4724">
                  <c:v>-2.2867181818181817E-4</c:v>
                </c:pt>
                <c:pt idx="4725">
                  <c:v>-2.3258127272727272E-4</c:v>
                </c:pt>
                <c:pt idx="4726">
                  <c:v>-2.3616490909090908E-4</c:v>
                </c:pt>
                <c:pt idx="4727">
                  <c:v>-2.4555090909090908E-4</c:v>
                </c:pt>
                <c:pt idx="4728">
                  <c:v>-2.5879372727272723E-4</c:v>
                </c:pt>
                <c:pt idx="4729">
                  <c:v>-2.5906999999999992E-4</c:v>
                </c:pt>
                <c:pt idx="4730">
                  <c:v>-2.5790399999999999E-4</c:v>
                </c:pt>
                <c:pt idx="4731">
                  <c:v>-2.6581209090909084E-4</c:v>
                </c:pt>
                <c:pt idx="4732">
                  <c:v>-2.6244300000000001E-4</c:v>
                </c:pt>
                <c:pt idx="4733">
                  <c:v>-2.6927936363636362E-4</c:v>
                </c:pt>
                <c:pt idx="4734">
                  <c:v>-2.6935127272727271E-4</c:v>
                </c:pt>
                <c:pt idx="4735">
                  <c:v>-2.5096090909090905E-4</c:v>
                </c:pt>
                <c:pt idx="4736">
                  <c:v>-2.6207454545454541E-4</c:v>
                </c:pt>
                <c:pt idx="4737">
                  <c:v>-2.7157145454545452E-4</c:v>
                </c:pt>
                <c:pt idx="4738">
                  <c:v>-2.7702181818181816E-4</c:v>
                </c:pt>
                <c:pt idx="4739">
                  <c:v>-2.7017309090909087E-4</c:v>
                </c:pt>
                <c:pt idx="4740">
                  <c:v>-2.6975909090909086E-4</c:v>
                </c:pt>
                <c:pt idx="4741">
                  <c:v>-2.8550736363636359E-4</c:v>
                </c:pt>
                <c:pt idx="4742">
                  <c:v>-2.7465554545454541E-4</c:v>
                </c:pt>
                <c:pt idx="4743">
                  <c:v>-2.7462009090909091E-4</c:v>
                </c:pt>
                <c:pt idx="4744">
                  <c:v>-2.7540490909090903E-4</c:v>
                </c:pt>
                <c:pt idx="4745">
                  <c:v>-2.7544972727272727E-4</c:v>
                </c:pt>
                <c:pt idx="4746">
                  <c:v>-2.9071936363636363E-4</c:v>
                </c:pt>
                <c:pt idx="4747">
                  <c:v>-2.7930154545454544E-4</c:v>
                </c:pt>
                <c:pt idx="4748">
                  <c:v>-2.7529309090909082E-4</c:v>
                </c:pt>
                <c:pt idx="4749">
                  <c:v>-2.8181990909090904E-4</c:v>
                </c:pt>
                <c:pt idx="4750">
                  <c:v>-2.8073690909090907E-4</c:v>
                </c:pt>
                <c:pt idx="4751">
                  <c:v>-2.827424545454545E-4</c:v>
                </c:pt>
                <c:pt idx="4752">
                  <c:v>-2.7276554545454542E-4</c:v>
                </c:pt>
                <c:pt idx="4753">
                  <c:v>-2.958124545454545E-4</c:v>
                </c:pt>
                <c:pt idx="4754">
                  <c:v>-3.0327199999999999E-4</c:v>
                </c:pt>
                <c:pt idx="4755">
                  <c:v>-2.9361799999999999E-4</c:v>
                </c:pt>
                <c:pt idx="4756">
                  <c:v>-2.8710618181818179E-4</c:v>
                </c:pt>
                <c:pt idx="4757">
                  <c:v>-2.7160472727272723E-4</c:v>
                </c:pt>
                <c:pt idx="4758">
                  <c:v>-2.6390936363636364E-4</c:v>
                </c:pt>
                <c:pt idx="4759">
                  <c:v>-2.6064509090909091E-4</c:v>
                </c:pt>
                <c:pt idx="4760">
                  <c:v>-2.5118072727272722E-4</c:v>
                </c:pt>
                <c:pt idx="4761">
                  <c:v>-2.4990681818181813E-4</c:v>
                </c:pt>
                <c:pt idx="4762">
                  <c:v>-2.3581981818181815E-4</c:v>
                </c:pt>
                <c:pt idx="4763">
                  <c:v>-2.2626854545454545E-4</c:v>
                </c:pt>
                <c:pt idx="4764">
                  <c:v>-2.0720990909090905E-4</c:v>
                </c:pt>
                <c:pt idx="4765">
                  <c:v>-1.8569145454545451E-4</c:v>
                </c:pt>
                <c:pt idx="4766">
                  <c:v>-1.7881799999999997E-4</c:v>
                </c:pt>
                <c:pt idx="4767">
                  <c:v>-1.683665454545455E-4</c:v>
                </c:pt>
                <c:pt idx="4768">
                  <c:v>-1.668260909090909E-4</c:v>
                </c:pt>
                <c:pt idx="4769">
                  <c:v>-1.6739054545454542E-4</c:v>
                </c:pt>
                <c:pt idx="4770">
                  <c:v>-1.5641854545454548E-4</c:v>
                </c:pt>
                <c:pt idx="4771">
                  <c:v>-1.4381136363636362E-4</c:v>
                </c:pt>
                <c:pt idx="4772">
                  <c:v>-1.2491909090909088E-4</c:v>
                </c:pt>
                <c:pt idx="4773">
                  <c:v>-1.1733163636363635E-4</c:v>
                </c:pt>
                <c:pt idx="4774">
                  <c:v>-1.0628336363636368E-4</c:v>
                </c:pt>
                <c:pt idx="4775">
                  <c:v>-9.4930363636363656E-5</c:v>
                </c:pt>
                <c:pt idx="4776">
                  <c:v>-8.8317818181818169E-5</c:v>
                </c:pt>
                <c:pt idx="4777">
                  <c:v>-7.8620818181818198E-5</c:v>
                </c:pt>
                <c:pt idx="4778">
                  <c:v>-7.2801818181818137E-5</c:v>
                </c:pt>
                <c:pt idx="4779">
                  <c:v>-6.1151272727272689E-5</c:v>
                </c:pt>
                <c:pt idx="4780">
                  <c:v>-5.4131818181818155E-5</c:v>
                </c:pt>
                <c:pt idx="4781">
                  <c:v>-5.0195999999999965E-5</c:v>
                </c:pt>
                <c:pt idx="4782">
                  <c:v>-4.2497454545454508E-5</c:v>
                </c:pt>
                <c:pt idx="4783">
                  <c:v>-4.4158454545454532E-5</c:v>
                </c:pt>
                <c:pt idx="4784">
                  <c:v>-3.8723454545454554E-5</c:v>
                </c:pt>
                <c:pt idx="4785">
                  <c:v>-3.641027272727269E-5</c:v>
                </c:pt>
                <c:pt idx="4786">
                  <c:v>-3.1091181818181731E-5</c:v>
                </c:pt>
                <c:pt idx="4787">
                  <c:v>-3.0026090909090802E-5</c:v>
                </c:pt>
                <c:pt idx="4788">
                  <c:v>-2.7559545454545434E-5</c:v>
                </c:pt>
                <c:pt idx="4789">
                  <c:v>-2.676290909090905E-5</c:v>
                </c:pt>
                <c:pt idx="4790">
                  <c:v>-2.7626272727272673E-5</c:v>
                </c:pt>
                <c:pt idx="4791">
                  <c:v>-2.4576818181818144E-5</c:v>
                </c:pt>
                <c:pt idx="4792">
                  <c:v>-2.1210272727272754E-5</c:v>
                </c:pt>
                <c:pt idx="4793">
                  <c:v>-2.1417363636363563E-5</c:v>
                </c:pt>
                <c:pt idx="4794">
                  <c:v>-1.981027272727272E-5</c:v>
                </c:pt>
                <c:pt idx="4795">
                  <c:v>-2.2495999999999942E-5</c:v>
                </c:pt>
                <c:pt idx="4796">
                  <c:v>-2.2386363636363587E-5</c:v>
                </c:pt>
                <c:pt idx="4797">
                  <c:v>-2.2130727272727155E-5</c:v>
                </c:pt>
                <c:pt idx="4798">
                  <c:v>-2.0743727272727218E-5</c:v>
                </c:pt>
                <c:pt idx="4799">
                  <c:v>-2.0364545454545501E-5</c:v>
                </c:pt>
                <c:pt idx="4800">
                  <c:v>-2.0475272727272782E-5</c:v>
                </c:pt>
                <c:pt idx="4801">
                  <c:v>-2.038209090909096E-5</c:v>
                </c:pt>
                <c:pt idx="4802">
                  <c:v>-2.0536272727272767E-5</c:v>
                </c:pt>
                <c:pt idx="4803">
                  <c:v>-2.1794000000000056E-5</c:v>
                </c:pt>
                <c:pt idx="4804">
                  <c:v>-2.0779818181818153E-5</c:v>
                </c:pt>
                <c:pt idx="4805">
                  <c:v>-1.7960545454545488E-5</c:v>
                </c:pt>
                <c:pt idx="4806">
                  <c:v>-1.4401000000000041E-5</c:v>
                </c:pt>
                <c:pt idx="4807">
                  <c:v>-1.4894909090909048E-5</c:v>
                </c:pt>
                <c:pt idx="4808">
                  <c:v>-1.593563636363639E-5</c:v>
                </c:pt>
                <c:pt idx="4809">
                  <c:v>-1.5546363636363605E-5</c:v>
                </c:pt>
                <c:pt idx="4810">
                  <c:v>-1.6198363636363571E-5</c:v>
                </c:pt>
                <c:pt idx="4811">
                  <c:v>-1.4225363636363622E-5</c:v>
                </c:pt>
                <c:pt idx="4812">
                  <c:v>-1.3247727272727261E-5</c:v>
                </c:pt>
                <c:pt idx="4813">
                  <c:v>-1.2015090909090896E-5</c:v>
                </c:pt>
                <c:pt idx="4814">
                  <c:v>-1.2595727272727186E-5</c:v>
                </c:pt>
                <c:pt idx="4815">
                  <c:v>-1.4301909090909089E-5</c:v>
                </c:pt>
                <c:pt idx="4816">
                  <c:v>-1.5445454545454551E-5</c:v>
                </c:pt>
                <c:pt idx="4817">
                  <c:v>-1.66495454545455E-5</c:v>
                </c:pt>
                <c:pt idx="4818">
                  <c:v>-1.59776363636364E-5</c:v>
                </c:pt>
                <c:pt idx="4819">
                  <c:v>-1.3346727272727248E-5</c:v>
                </c:pt>
                <c:pt idx="4820">
                  <c:v>-1.3128909090909051E-5</c:v>
                </c:pt>
                <c:pt idx="4821">
                  <c:v>-1.3325636363636332E-5</c:v>
                </c:pt>
                <c:pt idx="4822">
                  <c:v>-1.3997999999999929E-5</c:v>
                </c:pt>
                <c:pt idx="4823">
                  <c:v>-1.4871545454545369E-5</c:v>
                </c:pt>
                <c:pt idx="4824">
                  <c:v>-1.5744272727272668E-5</c:v>
                </c:pt>
                <c:pt idx="4825">
                  <c:v>-1.5026999999999977E-5</c:v>
                </c:pt>
                <c:pt idx="4826">
                  <c:v>-1.3392272727272714E-5</c:v>
                </c:pt>
                <c:pt idx="4827">
                  <c:v>-1.3539818181818161E-5</c:v>
                </c:pt>
                <c:pt idx="4828">
                  <c:v>-1.2716545454545482E-5</c:v>
                </c:pt>
                <c:pt idx="4829">
                  <c:v>-1.3344818181818127E-5</c:v>
                </c:pt>
                <c:pt idx="4830">
                  <c:v>-1.5002545454545371E-5</c:v>
                </c:pt>
                <c:pt idx="4831">
                  <c:v>-1.5803727272727228E-5</c:v>
                </c:pt>
                <c:pt idx="4832">
                  <c:v>-1.5368454545454477E-5</c:v>
                </c:pt>
                <c:pt idx="4833">
                  <c:v>-1.4279999999999978E-5</c:v>
                </c:pt>
                <c:pt idx="4834">
                  <c:v>-1.3934909090909111E-5</c:v>
                </c:pt>
                <c:pt idx="4835">
                  <c:v>-1.3266545454545468E-5</c:v>
                </c:pt>
                <c:pt idx="4836">
                  <c:v>-1.3747727272727273E-5</c:v>
                </c:pt>
                <c:pt idx="4837">
                  <c:v>-1.4065545454545472E-5</c:v>
                </c:pt>
                <c:pt idx="4838">
                  <c:v>-1.4567090909090854E-5</c:v>
                </c:pt>
                <c:pt idx="4839">
                  <c:v>-1.4648999999999988E-5</c:v>
                </c:pt>
                <c:pt idx="4840">
                  <c:v>-1.3540181818181749E-5</c:v>
                </c:pt>
                <c:pt idx="4841">
                  <c:v>-1.372709090909091E-5</c:v>
                </c:pt>
                <c:pt idx="4842">
                  <c:v>-1.3238545454545461E-5</c:v>
                </c:pt>
                <c:pt idx="4843">
                  <c:v>-1.2720454545454471E-5</c:v>
                </c:pt>
                <c:pt idx="4844">
                  <c:v>-1.443254545454545E-5</c:v>
                </c:pt>
                <c:pt idx="4845">
                  <c:v>-1.476727272727268E-5</c:v>
                </c:pt>
                <c:pt idx="4846">
                  <c:v>-1.4829909090909E-5</c:v>
                </c:pt>
                <c:pt idx="4847">
                  <c:v>-1.4890909090908985E-5</c:v>
                </c:pt>
                <c:pt idx="4848">
                  <c:v>-1.3709454545454485E-5</c:v>
                </c:pt>
                <c:pt idx="4849">
                  <c:v>-1.3169636363636369E-5</c:v>
                </c:pt>
                <c:pt idx="4850">
                  <c:v>-1.3094000000000007E-5</c:v>
                </c:pt>
                <c:pt idx="4851">
                  <c:v>-1.4915545454545411E-5</c:v>
                </c:pt>
                <c:pt idx="4852">
                  <c:v>-1.5441363636363686E-5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94C-4849-A458-6881F621EA74}"/>
            </c:ext>
          </c:extLst>
        </c:ser>
        <c:ser>
          <c:idx val="2"/>
          <c:order val="1"/>
          <c:tx>
            <c:strRef>
              <c:f>Summary_Y4Q8Q6Q7QB_1Aug23!$I$1</c:f>
              <c:strCache>
                <c:ptCount val="1"/>
                <c:pt idx="0">
                  <c:v>Y4Q8 - Resistance per conductor (#conductor 1)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Summary_Y4Q8Q6Q7QB_1Aug23!$A$2:$A$5000</c:f>
              <c:numCache>
                <c:formatCode>h:mm:ss</c:formatCode>
                <c:ptCount val="4999"/>
                <c:pt idx="0">
                  <c:v>0.90892361111111108</c:v>
                </c:pt>
                <c:pt idx="1">
                  <c:v>0.90893518518518523</c:v>
                </c:pt>
                <c:pt idx="2">
                  <c:v>0.90894675925925927</c:v>
                </c:pt>
                <c:pt idx="3">
                  <c:v>0.90895833333333331</c:v>
                </c:pt>
                <c:pt idx="4">
                  <c:v>0.90896990740740746</c:v>
                </c:pt>
                <c:pt idx="5">
                  <c:v>0.9089814814814815</c:v>
                </c:pt>
                <c:pt idx="6">
                  <c:v>0.90899305555555554</c:v>
                </c:pt>
                <c:pt idx="7">
                  <c:v>0.90901620370370373</c:v>
                </c:pt>
                <c:pt idx="8">
                  <c:v>0.90902777777777777</c:v>
                </c:pt>
                <c:pt idx="9">
                  <c:v>0.90903935185185181</c:v>
                </c:pt>
                <c:pt idx="10">
                  <c:v>0.90905092592592596</c:v>
                </c:pt>
                <c:pt idx="11">
                  <c:v>0.9090625</c:v>
                </c:pt>
                <c:pt idx="12">
                  <c:v>0.90907407407407403</c:v>
                </c:pt>
                <c:pt idx="13">
                  <c:v>0.90908564814814818</c:v>
                </c:pt>
                <c:pt idx="14">
                  <c:v>0.90909722222222222</c:v>
                </c:pt>
                <c:pt idx="15">
                  <c:v>0.90910879629629626</c:v>
                </c:pt>
                <c:pt idx="16">
                  <c:v>0.90912037037037041</c:v>
                </c:pt>
                <c:pt idx="17">
                  <c:v>0.90913194444444445</c:v>
                </c:pt>
                <c:pt idx="18">
                  <c:v>0.90914351851851849</c:v>
                </c:pt>
                <c:pt idx="19">
                  <c:v>0.90915509259259264</c:v>
                </c:pt>
                <c:pt idx="20">
                  <c:v>0.90916666666666668</c:v>
                </c:pt>
                <c:pt idx="21">
                  <c:v>0.90917824074074072</c:v>
                </c:pt>
                <c:pt idx="22">
                  <c:v>0.90920138888888891</c:v>
                </c:pt>
                <c:pt idx="23">
                  <c:v>0.90920138888888891</c:v>
                </c:pt>
                <c:pt idx="24">
                  <c:v>0.90922453703703698</c:v>
                </c:pt>
                <c:pt idx="25">
                  <c:v>0.90923611111111113</c:v>
                </c:pt>
                <c:pt idx="26">
                  <c:v>0.90924768518518517</c:v>
                </c:pt>
                <c:pt idx="27">
                  <c:v>0.90925925925925921</c:v>
                </c:pt>
                <c:pt idx="28">
                  <c:v>0.90927083333333336</c:v>
                </c:pt>
                <c:pt idx="29">
                  <c:v>0.9092824074074074</c:v>
                </c:pt>
                <c:pt idx="30">
                  <c:v>0.90929398148148144</c:v>
                </c:pt>
                <c:pt idx="31">
                  <c:v>0.90930555555555559</c:v>
                </c:pt>
                <c:pt idx="32">
                  <c:v>0.90931712962962963</c:v>
                </c:pt>
                <c:pt idx="33">
                  <c:v>0.90932870370370367</c:v>
                </c:pt>
                <c:pt idx="34">
                  <c:v>0.90934027777777782</c:v>
                </c:pt>
                <c:pt idx="35">
                  <c:v>0.90935185185185186</c:v>
                </c:pt>
                <c:pt idx="36">
                  <c:v>0.90936342592592589</c:v>
                </c:pt>
                <c:pt idx="37">
                  <c:v>0.90937500000000004</c:v>
                </c:pt>
                <c:pt idx="38">
                  <c:v>0.90938657407407408</c:v>
                </c:pt>
                <c:pt idx="39">
                  <c:v>0.90939814814814812</c:v>
                </c:pt>
                <c:pt idx="40">
                  <c:v>0.90942129629629631</c:v>
                </c:pt>
                <c:pt idx="41">
                  <c:v>0.90943287037037035</c:v>
                </c:pt>
                <c:pt idx="42">
                  <c:v>0.9094444444444445</c:v>
                </c:pt>
                <c:pt idx="43">
                  <c:v>0.90945601851851854</c:v>
                </c:pt>
                <c:pt idx="44">
                  <c:v>0.90946759259259258</c:v>
                </c:pt>
                <c:pt idx="45">
                  <c:v>0.90947916666666662</c:v>
                </c:pt>
                <c:pt idx="46">
                  <c:v>0.90949074074074077</c:v>
                </c:pt>
                <c:pt idx="47">
                  <c:v>0.90950231481481481</c:v>
                </c:pt>
                <c:pt idx="48">
                  <c:v>0.90951388888888884</c:v>
                </c:pt>
                <c:pt idx="49">
                  <c:v>0.90952546296296299</c:v>
                </c:pt>
                <c:pt idx="50">
                  <c:v>0.90953703703703703</c:v>
                </c:pt>
                <c:pt idx="51">
                  <c:v>0.90954861111111107</c:v>
                </c:pt>
                <c:pt idx="52">
                  <c:v>0.90956018518518522</c:v>
                </c:pt>
                <c:pt idx="53">
                  <c:v>0.90957175925925926</c:v>
                </c:pt>
                <c:pt idx="54">
                  <c:v>0.9095833333333333</c:v>
                </c:pt>
                <c:pt idx="55">
                  <c:v>0.90960648148148149</c:v>
                </c:pt>
                <c:pt idx="56">
                  <c:v>0.90961805555555553</c:v>
                </c:pt>
                <c:pt idx="57">
                  <c:v>0.90962962962962968</c:v>
                </c:pt>
                <c:pt idx="58">
                  <c:v>0.90964120370370372</c:v>
                </c:pt>
                <c:pt idx="59">
                  <c:v>0.90965277777777775</c:v>
                </c:pt>
                <c:pt idx="60">
                  <c:v>0.9096643518518519</c:v>
                </c:pt>
                <c:pt idx="61">
                  <c:v>0.90967592592592594</c:v>
                </c:pt>
                <c:pt idx="62">
                  <c:v>0.90968749999999998</c:v>
                </c:pt>
                <c:pt idx="63">
                  <c:v>0.90969907407407402</c:v>
                </c:pt>
                <c:pt idx="64">
                  <c:v>0.90971064814814817</c:v>
                </c:pt>
                <c:pt idx="65">
                  <c:v>0.90972222222222221</c:v>
                </c:pt>
                <c:pt idx="66">
                  <c:v>0.90973379629629625</c:v>
                </c:pt>
                <c:pt idx="67">
                  <c:v>0.9097453703703704</c:v>
                </c:pt>
                <c:pt idx="68">
                  <c:v>0.90975694444444444</c:v>
                </c:pt>
                <c:pt idx="69">
                  <c:v>0.90976851851851848</c:v>
                </c:pt>
                <c:pt idx="70">
                  <c:v>0.90978009259259263</c:v>
                </c:pt>
                <c:pt idx="71">
                  <c:v>0.9098032407407407</c:v>
                </c:pt>
                <c:pt idx="72">
                  <c:v>0.9098032407407407</c:v>
                </c:pt>
                <c:pt idx="73">
                  <c:v>0.90982638888888889</c:v>
                </c:pt>
                <c:pt idx="74">
                  <c:v>0.90983796296296293</c:v>
                </c:pt>
                <c:pt idx="75">
                  <c:v>0.90984953703703708</c:v>
                </c:pt>
                <c:pt idx="76">
                  <c:v>0.90986111111111112</c:v>
                </c:pt>
                <c:pt idx="77">
                  <c:v>0.90987268518518516</c:v>
                </c:pt>
                <c:pt idx="78">
                  <c:v>0.90988425925925931</c:v>
                </c:pt>
                <c:pt idx="79">
                  <c:v>0.90989583333333335</c:v>
                </c:pt>
                <c:pt idx="80">
                  <c:v>0.90990740740740739</c:v>
                </c:pt>
                <c:pt idx="81">
                  <c:v>0.90991898148148154</c:v>
                </c:pt>
                <c:pt idx="82">
                  <c:v>0.90993055555555558</c:v>
                </c:pt>
                <c:pt idx="83">
                  <c:v>0.90994212962962961</c:v>
                </c:pt>
                <c:pt idx="84">
                  <c:v>0.90995370370370365</c:v>
                </c:pt>
                <c:pt idx="85">
                  <c:v>0.9099652777777778</c:v>
                </c:pt>
                <c:pt idx="86">
                  <c:v>0.90997685185185184</c:v>
                </c:pt>
                <c:pt idx="87">
                  <c:v>0.90998842592592588</c:v>
                </c:pt>
                <c:pt idx="88">
                  <c:v>0.91</c:v>
                </c:pt>
                <c:pt idx="89">
                  <c:v>0.91002314814814811</c:v>
                </c:pt>
                <c:pt idx="90">
                  <c:v>0.91003472222222226</c:v>
                </c:pt>
                <c:pt idx="91">
                  <c:v>0.9100462962962963</c:v>
                </c:pt>
                <c:pt idx="92">
                  <c:v>0.91005787037037034</c:v>
                </c:pt>
                <c:pt idx="93">
                  <c:v>0.91006944444444449</c:v>
                </c:pt>
                <c:pt idx="94">
                  <c:v>0.91008101851851853</c:v>
                </c:pt>
                <c:pt idx="95">
                  <c:v>0.91009259259259256</c:v>
                </c:pt>
                <c:pt idx="96">
                  <c:v>0.91010416666666671</c:v>
                </c:pt>
                <c:pt idx="97">
                  <c:v>0.91011574074074075</c:v>
                </c:pt>
                <c:pt idx="98">
                  <c:v>0.91012731481481479</c:v>
                </c:pt>
                <c:pt idx="99">
                  <c:v>0.91013888888888894</c:v>
                </c:pt>
                <c:pt idx="100">
                  <c:v>0.91015046296296298</c:v>
                </c:pt>
                <c:pt idx="101">
                  <c:v>0.91016203703703702</c:v>
                </c:pt>
                <c:pt idx="102">
                  <c:v>0.91017361111111106</c:v>
                </c:pt>
                <c:pt idx="103">
                  <c:v>0.91018518518518521</c:v>
                </c:pt>
                <c:pt idx="104">
                  <c:v>0.91020833333333329</c:v>
                </c:pt>
                <c:pt idx="105">
                  <c:v>0.91021990740740744</c:v>
                </c:pt>
                <c:pt idx="106">
                  <c:v>0.91023148148148147</c:v>
                </c:pt>
                <c:pt idx="107">
                  <c:v>0.91024305555555551</c:v>
                </c:pt>
                <c:pt idx="108">
                  <c:v>0.91025462962962966</c:v>
                </c:pt>
                <c:pt idx="109">
                  <c:v>0.9102662037037037</c:v>
                </c:pt>
                <c:pt idx="110">
                  <c:v>0.91027777777777774</c:v>
                </c:pt>
                <c:pt idx="111">
                  <c:v>0.91028935185185189</c:v>
                </c:pt>
                <c:pt idx="112">
                  <c:v>0.91030092592592593</c:v>
                </c:pt>
                <c:pt idx="113">
                  <c:v>0.91031249999999997</c:v>
                </c:pt>
                <c:pt idx="114">
                  <c:v>0.91032407407407412</c:v>
                </c:pt>
                <c:pt idx="115">
                  <c:v>0.91033564814814816</c:v>
                </c:pt>
                <c:pt idx="116">
                  <c:v>0.9103472222222222</c:v>
                </c:pt>
                <c:pt idx="117">
                  <c:v>0.91035879629629635</c:v>
                </c:pt>
                <c:pt idx="118">
                  <c:v>0.91037037037037039</c:v>
                </c:pt>
                <c:pt idx="119">
                  <c:v>0.91039351851851846</c:v>
                </c:pt>
                <c:pt idx="120">
                  <c:v>0.91040509259259261</c:v>
                </c:pt>
                <c:pt idx="121">
                  <c:v>0.91041666666666665</c:v>
                </c:pt>
                <c:pt idx="122">
                  <c:v>0.91042824074074069</c:v>
                </c:pt>
                <c:pt idx="123">
                  <c:v>0.91043981481481484</c:v>
                </c:pt>
                <c:pt idx="124">
                  <c:v>0.91045138888888888</c:v>
                </c:pt>
                <c:pt idx="125">
                  <c:v>0.91046296296296292</c:v>
                </c:pt>
                <c:pt idx="126">
                  <c:v>0.91047453703703707</c:v>
                </c:pt>
                <c:pt idx="127">
                  <c:v>0.91048611111111111</c:v>
                </c:pt>
                <c:pt idx="128">
                  <c:v>0.91049768518518515</c:v>
                </c:pt>
                <c:pt idx="129">
                  <c:v>0.9105092592592593</c:v>
                </c:pt>
                <c:pt idx="130">
                  <c:v>0.91052083333333333</c:v>
                </c:pt>
                <c:pt idx="131">
                  <c:v>0.91053240740740737</c:v>
                </c:pt>
                <c:pt idx="132">
                  <c:v>0.91054398148148152</c:v>
                </c:pt>
                <c:pt idx="133">
                  <c:v>0.91055555555555556</c:v>
                </c:pt>
                <c:pt idx="134">
                  <c:v>0.9105671296296296</c:v>
                </c:pt>
                <c:pt idx="135">
                  <c:v>0.91059027777777779</c:v>
                </c:pt>
                <c:pt idx="136">
                  <c:v>0.91059027777777779</c:v>
                </c:pt>
                <c:pt idx="137">
                  <c:v>0.91061342592592598</c:v>
                </c:pt>
                <c:pt idx="138">
                  <c:v>0.91062500000000002</c:v>
                </c:pt>
                <c:pt idx="139">
                  <c:v>0.91063657407407406</c:v>
                </c:pt>
                <c:pt idx="140">
                  <c:v>0.9106481481481481</c:v>
                </c:pt>
                <c:pt idx="141">
                  <c:v>0.91065972222222225</c:v>
                </c:pt>
                <c:pt idx="142">
                  <c:v>0.91067129629629628</c:v>
                </c:pt>
                <c:pt idx="143">
                  <c:v>0.91068287037037032</c:v>
                </c:pt>
                <c:pt idx="144">
                  <c:v>0.91069444444444447</c:v>
                </c:pt>
                <c:pt idx="145">
                  <c:v>0.91070601851851851</c:v>
                </c:pt>
                <c:pt idx="146">
                  <c:v>0.91071759259259255</c:v>
                </c:pt>
                <c:pt idx="147">
                  <c:v>0.9107291666666667</c:v>
                </c:pt>
                <c:pt idx="148">
                  <c:v>0.91074074074074074</c:v>
                </c:pt>
                <c:pt idx="149">
                  <c:v>0.91075231481481478</c:v>
                </c:pt>
                <c:pt idx="150">
                  <c:v>0.91076388888888893</c:v>
                </c:pt>
                <c:pt idx="151">
                  <c:v>0.91077546296296297</c:v>
                </c:pt>
                <c:pt idx="152">
                  <c:v>0.91078703703703701</c:v>
                </c:pt>
                <c:pt idx="153">
                  <c:v>0.91081018518518519</c:v>
                </c:pt>
                <c:pt idx="154">
                  <c:v>0.91081018518518519</c:v>
                </c:pt>
                <c:pt idx="155">
                  <c:v>0.91083333333333338</c:v>
                </c:pt>
                <c:pt idx="156">
                  <c:v>0.91084490740740742</c:v>
                </c:pt>
                <c:pt idx="157">
                  <c:v>0.91085648148148146</c:v>
                </c:pt>
                <c:pt idx="158">
                  <c:v>0.9108680555555555</c:v>
                </c:pt>
                <c:pt idx="159">
                  <c:v>0.91087962962962965</c:v>
                </c:pt>
                <c:pt idx="160">
                  <c:v>0.91089120370370369</c:v>
                </c:pt>
                <c:pt idx="161">
                  <c:v>0.91090277777777773</c:v>
                </c:pt>
                <c:pt idx="162">
                  <c:v>0.91091435185185188</c:v>
                </c:pt>
                <c:pt idx="163">
                  <c:v>0.91092592592592592</c:v>
                </c:pt>
                <c:pt idx="164">
                  <c:v>0.91093749999999996</c:v>
                </c:pt>
                <c:pt idx="165">
                  <c:v>0.91094907407407411</c:v>
                </c:pt>
                <c:pt idx="166">
                  <c:v>0.91096064814814814</c:v>
                </c:pt>
                <c:pt idx="167">
                  <c:v>0.91097222222222218</c:v>
                </c:pt>
                <c:pt idx="168">
                  <c:v>0.91098379629629633</c:v>
                </c:pt>
                <c:pt idx="169">
                  <c:v>0.91099537037037037</c:v>
                </c:pt>
                <c:pt idx="170">
                  <c:v>0.91100694444444441</c:v>
                </c:pt>
                <c:pt idx="171">
                  <c:v>0.9110300925925926</c:v>
                </c:pt>
                <c:pt idx="172">
                  <c:v>0.91104166666666664</c:v>
                </c:pt>
                <c:pt idx="173">
                  <c:v>0.91105324074074079</c:v>
                </c:pt>
                <c:pt idx="174">
                  <c:v>0.91106481481481483</c:v>
                </c:pt>
                <c:pt idx="175">
                  <c:v>0.91107638888888887</c:v>
                </c:pt>
                <c:pt idx="176">
                  <c:v>0.91108796296296302</c:v>
                </c:pt>
                <c:pt idx="177">
                  <c:v>0.91109953703703705</c:v>
                </c:pt>
                <c:pt idx="178">
                  <c:v>0.91111111111111109</c:v>
                </c:pt>
                <c:pt idx="179">
                  <c:v>0.91112268518518513</c:v>
                </c:pt>
                <c:pt idx="180">
                  <c:v>0.91113425925925928</c:v>
                </c:pt>
                <c:pt idx="181">
                  <c:v>0.91114583333333332</c:v>
                </c:pt>
                <c:pt idx="182">
                  <c:v>0.91115740740740736</c:v>
                </c:pt>
                <c:pt idx="183">
                  <c:v>0.91116898148148151</c:v>
                </c:pt>
                <c:pt idx="184">
                  <c:v>0.91118055555555555</c:v>
                </c:pt>
                <c:pt idx="185">
                  <c:v>0.91119212962962959</c:v>
                </c:pt>
                <c:pt idx="186">
                  <c:v>0.91120370370370374</c:v>
                </c:pt>
                <c:pt idx="187">
                  <c:v>0.91121527777777778</c:v>
                </c:pt>
                <c:pt idx="188">
                  <c:v>0.91122685185185182</c:v>
                </c:pt>
                <c:pt idx="189">
                  <c:v>0.91125</c:v>
                </c:pt>
                <c:pt idx="190">
                  <c:v>0.91126157407407404</c:v>
                </c:pt>
                <c:pt idx="191">
                  <c:v>0.91127314814814819</c:v>
                </c:pt>
                <c:pt idx="192">
                  <c:v>0.91128472222222223</c:v>
                </c:pt>
                <c:pt idx="193">
                  <c:v>0.91129629629629627</c:v>
                </c:pt>
                <c:pt idx="194">
                  <c:v>0.91130787037037042</c:v>
                </c:pt>
                <c:pt idx="195">
                  <c:v>0.91131944444444446</c:v>
                </c:pt>
                <c:pt idx="196">
                  <c:v>0.9113310185185185</c:v>
                </c:pt>
                <c:pt idx="197">
                  <c:v>0.91134259259259254</c:v>
                </c:pt>
                <c:pt idx="198">
                  <c:v>0.91135416666666669</c:v>
                </c:pt>
                <c:pt idx="199">
                  <c:v>0.91136574074074073</c:v>
                </c:pt>
                <c:pt idx="200">
                  <c:v>0.91137731481481477</c:v>
                </c:pt>
                <c:pt idx="201">
                  <c:v>0.91138888888888892</c:v>
                </c:pt>
                <c:pt idx="202">
                  <c:v>0.91141203703703699</c:v>
                </c:pt>
                <c:pt idx="203">
                  <c:v>0.91141203703703699</c:v>
                </c:pt>
                <c:pt idx="204">
                  <c:v>0.91143518518518518</c:v>
                </c:pt>
                <c:pt idx="205">
                  <c:v>0.91144675925925922</c:v>
                </c:pt>
                <c:pt idx="206">
                  <c:v>0.91145833333333337</c:v>
                </c:pt>
                <c:pt idx="207">
                  <c:v>0.91146990740740741</c:v>
                </c:pt>
                <c:pt idx="208">
                  <c:v>0.91148148148148145</c:v>
                </c:pt>
                <c:pt idx="209">
                  <c:v>0.9114930555555556</c:v>
                </c:pt>
                <c:pt idx="210">
                  <c:v>0.91150462962962964</c:v>
                </c:pt>
                <c:pt idx="211">
                  <c:v>0.91151620370370368</c:v>
                </c:pt>
                <c:pt idx="212">
                  <c:v>0.91152777777777783</c:v>
                </c:pt>
                <c:pt idx="213">
                  <c:v>0.91153935185185186</c:v>
                </c:pt>
                <c:pt idx="214">
                  <c:v>0.9115509259259259</c:v>
                </c:pt>
                <c:pt idx="215">
                  <c:v>0.91156250000000005</c:v>
                </c:pt>
                <c:pt idx="216">
                  <c:v>0.91157407407407409</c:v>
                </c:pt>
                <c:pt idx="217">
                  <c:v>0.91158564814814813</c:v>
                </c:pt>
                <c:pt idx="218">
                  <c:v>0.91159722222222217</c:v>
                </c:pt>
                <c:pt idx="219">
                  <c:v>0.91160879629629632</c:v>
                </c:pt>
                <c:pt idx="220">
                  <c:v>0.9116319444444444</c:v>
                </c:pt>
                <c:pt idx="221">
                  <c:v>0.91164351851851855</c:v>
                </c:pt>
                <c:pt idx="222">
                  <c:v>0.91165509259259259</c:v>
                </c:pt>
                <c:pt idx="223">
                  <c:v>0.91166666666666663</c:v>
                </c:pt>
                <c:pt idx="224">
                  <c:v>0.91167824074074078</c:v>
                </c:pt>
                <c:pt idx="225">
                  <c:v>0.91168981481481481</c:v>
                </c:pt>
                <c:pt idx="226">
                  <c:v>0.91170138888888885</c:v>
                </c:pt>
                <c:pt idx="227">
                  <c:v>0.911712962962963</c:v>
                </c:pt>
                <c:pt idx="228">
                  <c:v>0.91172453703703704</c:v>
                </c:pt>
                <c:pt idx="229">
                  <c:v>0.91173611111111108</c:v>
                </c:pt>
                <c:pt idx="230">
                  <c:v>0.91174768518518523</c:v>
                </c:pt>
                <c:pt idx="231">
                  <c:v>0.91175925925925927</c:v>
                </c:pt>
                <c:pt idx="232">
                  <c:v>0.91177083333333331</c:v>
                </c:pt>
                <c:pt idx="233">
                  <c:v>0.91178240740740746</c:v>
                </c:pt>
                <c:pt idx="234">
                  <c:v>0.9117939814814815</c:v>
                </c:pt>
                <c:pt idx="235">
                  <c:v>0.91181712962962957</c:v>
                </c:pt>
                <c:pt idx="236">
                  <c:v>0.91182870370370372</c:v>
                </c:pt>
                <c:pt idx="237">
                  <c:v>0.91184027777777776</c:v>
                </c:pt>
                <c:pt idx="238">
                  <c:v>0.9118518518518518</c:v>
                </c:pt>
                <c:pt idx="239">
                  <c:v>0.91186342592592595</c:v>
                </c:pt>
                <c:pt idx="240">
                  <c:v>0.91187499999999999</c:v>
                </c:pt>
                <c:pt idx="241">
                  <c:v>0.91188657407407403</c:v>
                </c:pt>
                <c:pt idx="242">
                  <c:v>0.91189814814814818</c:v>
                </c:pt>
                <c:pt idx="243">
                  <c:v>0.91190972222222222</c:v>
                </c:pt>
                <c:pt idx="244">
                  <c:v>0.91192129629629626</c:v>
                </c:pt>
                <c:pt idx="245">
                  <c:v>0.91193287037037041</c:v>
                </c:pt>
                <c:pt idx="246">
                  <c:v>0.91194444444444445</c:v>
                </c:pt>
                <c:pt idx="247">
                  <c:v>0.91195601851851849</c:v>
                </c:pt>
                <c:pt idx="248">
                  <c:v>0.91196759259259264</c:v>
                </c:pt>
                <c:pt idx="249">
                  <c:v>0.91197916666666667</c:v>
                </c:pt>
                <c:pt idx="250">
                  <c:v>0.91199074074074071</c:v>
                </c:pt>
                <c:pt idx="251">
                  <c:v>0.91200231481481486</c:v>
                </c:pt>
                <c:pt idx="252">
                  <c:v>0.9120138888888889</c:v>
                </c:pt>
                <c:pt idx="253">
                  <c:v>0.91203703703703709</c:v>
                </c:pt>
                <c:pt idx="254">
                  <c:v>0.91204861111111113</c:v>
                </c:pt>
                <c:pt idx="255">
                  <c:v>0.91206018518518517</c:v>
                </c:pt>
                <c:pt idx="256">
                  <c:v>0.91207175925925921</c:v>
                </c:pt>
                <c:pt idx="257">
                  <c:v>0.91208333333333336</c:v>
                </c:pt>
                <c:pt idx="258">
                  <c:v>0.9120949074074074</c:v>
                </c:pt>
                <c:pt idx="259">
                  <c:v>0.91210648148148143</c:v>
                </c:pt>
                <c:pt idx="260">
                  <c:v>0.91211805555555558</c:v>
                </c:pt>
                <c:pt idx="261">
                  <c:v>0.91212962962962962</c:v>
                </c:pt>
                <c:pt idx="262">
                  <c:v>0.91214120370370366</c:v>
                </c:pt>
                <c:pt idx="263">
                  <c:v>0.91215277777777781</c:v>
                </c:pt>
                <c:pt idx="264">
                  <c:v>0.91216435185185185</c:v>
                </c:pt>
                <c:pt idx="265">
                  <c:v>0.91217592592592589</c:v>
                </c:pt>
                <c:pt idx="266">
                  <c:v>0.91219907407407408</c:v>
                </c:pt>
                <c:pt idx="267">
                  <c:v>0.91219907407407408</c:v>
                </c:pt>
                <c:pt idx="268">
                  <c:v>0.91222222222222227</c:v>
                </c:pt>
                <c:pt idx="269">
                  <c:v>0.91223379629629631</c:v>
                </c:pt>
                <c:pt idx="270">
                  <c:v>0.91224537037037035</c:v>
                </c:pt>
                <c:pt idx="271">
                  <c:v>0.9122569444444445</c:v>
                </c:pt>
                <c:pt idx="272">
                  <c:v>0.91226851851851853</c:v>
                </c:pt>
                <c:pt idx="273">
                  <c:v>0.91228009259259257</c:v>
                </c:pt>
                <c:pt idx="274">
                  <c:v>0.91229166666666661</c:v>
                </c:pt>
                <c:pt idx="275">
                  <c:v>0.91230324074074076</c:v>
                </c:pt>
                <c:pt idx="276">
                  <c:v>0.9123148148148148</c:v>
                </c:pt>
                <c:pt idx="277">
                  <c:v>0.91232638888888884</c:v>
                </c:pt>
                <c:pt idx="278">
                  <c:v>0.91233796296296299</c:v>
                </c:pt>
                <c:pt idx="279">
                  <c:v>0.91234953703703703</c:v>
                </c:pt>
                <c:pt idx="280">
                  <c:v>0.91236111111111107</c:v>
                </c:pt>
                <c:pt idx="281">
                  <c:v>0.91237268518518522</c:v>
                </c:pt>
                <c:pt idx="282">
                  <c:v>0.91238425925925926</c:v>
                </c:pt>
                <c:pt idx="283">
                  <c:v>0.91239583333333329</c:v>
                </c:pt>
                <c:pt idx="284">
                  <c:v>0.91241898148148148</c:v>
                </c:pt>
                <c:pt idx="285">
                  <c:v>0.91241898148148148</c:v>
                </c:pt>
                <c:pt idx="286">
                  <c:v>0.91244212962962967</c:v>
                </c:pt>
                <c:pt idx="287">
                  <c:v>0.91245370370370371</c:v>
                </c:pt>
                <c:pt idx="288">
                  <c:v>0.91246527777777775</c:v>
                </c:pt>
                <c:pt idx="289">
                  <c:v>0.9124768518518519</c:v>
                </c:pt>
                <c:pt idx="290">
                  <c:v>0.91248842592592594</c:v>
                </c:pt>
                <c:pt idx="291">
                  <c:v>0.91249999999999998</c:v>
                </c:pt>
                <c:pt idx="292">
                  <c:v>0.91251157407407413</c:v>
                </c:pt>
                <c:pt idx="293">
                  <c:v>0.91252314814814817</c:v>
                </c:pt>
                <c:pt idx="294">
                  <c:v>0.91253472222222221</c:v>
                </c:pt>
                <c:pt idx="295">
                  <c:v>0.91254629629629624</c:v>
                </c:pt>
                <c:pt idx="296">
                  <c:v>0.91255787037037039</c:v>
                </c:pt>
                <c:pt idx="297">
                  <c:v>0.91256944444444443</c:v>
                </c:pt>
                <c:pt idx="298">
                  <c:v>0.91258101851851847</c:v>
                </c:pt>
                <c:pt idx="299">
                  <c:v>0.91259259259259262</c:v>
                </c:pt>
                <c:pt idx="300">
                  <c:v>0.91260416666666666</c:v>
                </c:pt>
                <c:pt idx="301">
                  <c:v>0.9126157407407407</c:v>
                </c:pt>
                <c:pt idx="302">
                  <c:v>0.91263888888888889</c:v>
                </c:pt>
                <c:pt idx="303">
                  <c:v>0.91263888888888889</c:v>
                </c:pt>
                <c:pt idx="304">
                  <c:v>0.91266203703703708</c:v>
                </c:pt>
                <c:pt idx="305">
                  <c:v>0.91267361111111112</c:v>
                </c:pt>
                <c:pt idx="306">
                  <c:v>0.91268518518518515</c:v>
                </c:pt>
                <c:pt idx="307">
                  <c:v>0.9126967592592593</c:v>
                </c:pt>
                <c:pt idx="308">
                  <c:v>0.91270833333333334</c:v>
                </c:pt>
                <c:pt idx="309">
                  <c:v>0.91271990740740738</c:v>
                </c:pt>
                <c:pt idx="310">
                  <c:v>0.91273148148148153</c:v>
                </c:pt>
                <c:pt idx="311">
                  <c:v>0.91274305555555557</c:v>
                </c:pt>
                <c:pt idx="312">
                  <c:v>0.91275462962962961</c:v>
                </c:pt>
                <c:pt idx="313">
                  <c:v>0.91276620370370365</c:v>
                </c:pt>
                <c:pt idx="314">
                  <c:v>0.9127777777777778</c:v>
                </c:pt>
                <c:pt idx="315">
                  <c:v>0.91278935185185184</c:v>
                </c:pt>
                <c:pt idx="316">
                  <c:v>0.91280092592592588</c:v>
                </c:pt>
                <c:pt idx="317">
                  <c:v>0.91281250000000003</c:v>
                </c:pt>
                <c:pt idx="318">
                  <c:v>0.91282407407407407</c:v>
                </c:pt>
                <c:pt idx="319">
                  <c:v>0.9128356481481481</c:v>
                </c:pt>
                <c:pt idx="320">
                  <c:v>0.91285879629629629</c:v>
                </c:pt>
                <c:pt idx="321">
                  <c:v>0.91285879629629629</c:v>
                </c:pt>
                <c:pt idx="322">
                  <c:v>0.91288194444444448</c:v>
                </c:pt>
                <c:pt idx="323">
                  <c:v>0.91289351851851852</c:v>
                </c:pt>
                <c:pt idx="324">
                  <c:v>0.91290509259259256</c:v>
                </c:pt>
                <c:pt idx="325">
                  <c:v>0.91291666666666671</c:v>
                </c:pt>
                <c:pt idx="326">
                  <c:v>0.91292824074074075</c:v>
                </c:pt>
                <c:pt idx="327">
                  <c:v>0.91293981481481479</c:v>
                </c:pt>
                <c:pt idx="328">
                  <c:v>0.91295138888888894</c:v>
                </c:pt>
                <c:pt idx="329">
                  <c:v>0.91296296296296298</c:v>
                </c:pt>
                <c:pt idx="330">
                  <c:v>0.91297453703703701</c:v>
                </c:pt>
                <c:pt idx="331">
                  <c:v>0.91298611111111116</c:v>
                </c:pt>
                <c:pt idx="332">
                  <c:v>0.9129976851851852</c:v>
                </c:pt>
                <c:pt idx="333">
                  <c:v>0.91300925925925924</c:v>
                </c:pt>
                <c:pt idx="334">
                  <c:v>0.91302083333333328</c:v>
                </c:pt>
                <c:pt idx="335">
                  <c:v>0.91303240740740743</c:v>
                </c:pt>
                <c:pt idx="336">
                  <c:v>0.91304398148148147</c:v>
                </c:pt>
                <c:pt idx="337">
                  <c:v>0.91305555555555551</c:v>
                </c:pt>
                <c:pt idx="338">
                  <c:v>0.9130787037037037</c:v>
                </c:pt>
                <c:pt idx="339">
                  <c:v>0.9130787037037037</c:v>
                </c:pt>
                <c:pt idx="340">
                  <c:v>0.91310185185185189</c:v>
                </c:pt>
                <c:pt idx="341">
                  <c:v>0.91311342592592593</c:v>
                </c:pt>
                <c:pt idx="342">
                  <c:v>0.91312499999999996</c:v>
                </c:pt>
                <c:pt idx="343">
                  <c:v>0.91313657407407411</c:v>
                </c:pt>
                <c:pt idx="344">
                  <c:v>0.91314814814814815</c:v>
                </c:pt>
                <c:pt idx="345">
                  <c:v>0.91315972222222219</c:v>
                </c:pt>
                <c:pt idx="346">
                  <c:v>0.91317129629629634</c:v>
                </c:pt>
                <c:pt idx="347">
                  <c:v>0.91318287037037038</c:v>
                </c:pt>
                <c:pt idx="348">
                  <c:v>0.91319444444444442</c:v>
                </c:pt>
                <c:pt idx="349">
                  <c:v>0.91320601851851857</c:v>
                </c:pt>
                <c:pt idx="350">
                  <c:v>0.91321759259259261</c:v>
                </c:pt>
                <c:pt idx="351">
                  <c:v>0.91322916666666665</c:v>
                </c:pt>
                <c:pt idx="352">
                  <c:v>0.91324074074074069</c:v>
                </c:pt>
                <c:pt idx="353">
                  <c:v>0.91325231481481484</c:v>
                </c:pt>
                <c:pt idx="354">
                  <c:v>0.91326388888888888</c:v>
                </c:pt>
                <c:pt idx="355">
                  <c:v>0.91327546296296291</c:v>
                </c:pt>
                <c:pt idx="356">
                  <c:v>0.9132986111111111</c:v>
                </c:pt>
                <c:pt idx="357">
                  <c:v>0.9132986111111111</c:v>
                </c:pt>
                <c:pt idx="358">
                  <c:v>0.91332175925925929</c:v>
                </c:pt>
                <c:pt idx="359">
                  <c:v>0.91333333333333333</c:v>
                </c:pt>
                <c:pt idx="360">
                  <c:v>0.91334490740740737</c:v>
                </c:pt>
                <c:pt idx="361">
                  <c:v>0.91335648148148152</c:v>
                </c:pt>
                <c:pt idx="362">
                  <c:v>0.91336805555555556</c:v>
                </c:pt>
                <c:pt idx="363">
                  <c:v>0.9133796296296296</c:v>
                </c:pt>
                <c:pt idx="364">
                  <c:v>0.91339120370370375</c:v>
                </c:pt>
                <c:pt idx="365">
                  <c:v>0.91340277777777779</c:v>
                </c:pt>
                <c:pt idx="366">
                  <c:v>0.91341435185185182</c:v>
                </c:pt>
                <c:pt idx="367">
                  <c:v>0.91342592592592597</c:v>
                </c:pt>
                <c:pt idx="368">
                  <c:v>0.91343750000000001</c:v>
                </c:pt>
                <c:pt idx="369">
                  <c:v>0.91344907407407405</c:v>
                </c:pt>
                <c:pt idx="370">
                  <c:v>0.9134606481481482</c:v>
                </c:pt>
                <c:pt idx="371">
                  <c:v>0.91347222222222224</c:v>
                </c:pt>
                <c:pt idx="372">
                  <c:v>0.91348379629629628</c:v>
                </c:pt>
                <c:pt idx="373">
                  <c:v>0.91349537037037032</c:v>
                </c:pt>
                <c:pt idx="374">
                  <c:v>0.91351851851851851</c:v>
                </c:pt>
                <c:pt idx="375">
                  <c:v>0.91353009259259255</c:v>
                </c:pt>
                <c:pt idx="376">
                  <c:v>0.9135416666666667</c:v>
                </c:pt>
                <c:pt idx="377">
                  <c:v>0.91355324074074074</c:v>
                </c:pt>
                <c:pt idx="378">
                  <c:v>0.91356481481481477</c:v>
                </c:pt>
                <c:pt idx="379">
                  <c:v>0.91357638888888892</c:v>
                </c:pt>
                <c:pt idx="380">
                  <c:v>0.91358796296296296</c:v>
                </c:pt>
                <c:pt idx="381">
                  <c:v>0.913599537037037</c:v>
                </c:pt>
                <c:pt idx="382">
                  <c:v>0.91361111111111115</c:v>
                </c:pt>
                <c:pt idx="383">
                  <c:v>0.91362268518518519</c:v>
                </c:pt>
                <c:pt idx="384">
                  <c:v>0.91363425925925923</c:v>
                </c:pt>
                <c:pt idx="385">
                  <c:v>0.91364583333333338</c:v>
                </c:pt>
                <c:pt idx="386">
                  <c:v>0.91365740740740742</c:v>
                </c:pt>
                <c:pt idx="387">
                  <c:v>0.91366898148148146</c:v>
                </c:pt>
                <c:pt idx="388">
                  <c:v>0.91368055555555561</c:v>
                </c:pt>
                <c:pt idx="389">
                  <c:v>0.91369212962962965</c:v>
                </c:pt>
                <c:pt idx="390">
                  <c:v>0.91370370370370368</c:v>
                </c:pt>
                <c:pt idx="391">
                  <c:v>0.91371527777777772</c:v>
                </c:pt>
                <c:pt idx="392">
                  <c:v>0.91373842592592591</c:v>
                </c:pt>
                <c:pt idx="393">
                  <c:v>0.91374999999999995</c:v>
                </c:pt>
                <c:pt idx="394">
                  <c:v>0.9137615740740741</c:v>
                </c:pt>
                <c:pt idx="395">
                  <c:v>0.91377314814814814</c:v>
                </c:pt>
                <c:pt idx="396">
                  <c:v>0.91378472222222218</c:v>
                </c:pt>
                <c:pt idx="397">
                  <c:v>0.91379629629629633</c:v>
                </c:pt>
                <c:pt idx="398">
                  <c:v>0.91380787037037037</c:v>
                </c:pt>
                <c:pt idx="399">
                  <c:v>0.91381944444444441</c:v>
                </c:pt>
                <c:pt idx="400">
                  <c:v>0.91383101851851856</c:v>
                </c:pt>
                <c:pt idx="401">
                  <c:v>0.9138425925925926</c:v>
                </c:pt>
                <c:pt idx="402">
                  <c:v>0.91385416666666663</c:v>
                </c:pt>
                <c:pt idx="403">
                  <c:v>0.91386574074074078</c:v>
                </c:pt>
                <c:pt idx="404">
                  <c:v>0.91387731481481482</c:v>
                </c:pt>
                <c:pt idx="405">
                  <c:v>0.91390046296296301</c:v>
                </c:pt>
                <c:pt idx="406">
                  <c:v>0.91390046296296301</c:v>
                </c:pt>
                <c:pt idx="407">
                  <c:v>0.91392361111111109</c:v>
                </c:pt>
                <c:pt idx="408">
                  <c:v>0.91393518518518524</c:v>
                </c:pt>
                <c:pt idx="409">
                  <c:v>0.91394675925925928</c:v>
                </c:pt>
                <c:pt idx="410">
                  <c:v>0.91395833333333332</c:v>
                </c:pt>
                <c:pt idx="411">
                  <c:v>0.91396990740740736</c:v>
                </c:pt>
                <c:pt idx="412">
                  <c:v>0.91398148148148151</c:v>
                </c:pt>
                <c:pt idx="413">
                  <c:v>0.91399305555555554</c:v>
                </c:pt>
                <c:pt idx="414">
                  <c:v>0.91400462962962958</c:v>
                </c:pt>
                <c:pt idx="415">
                  <c:v>0.91401620370370373</c:v>
                </c:pt>
                <c:pt idx="416">
                  <c:v>0.91402777777777777</c:v>
                </c:pt>
                <c:pt idx="417">
                  <c:v>0.91403935185185181</c:v>
                </c:pt>
                <c:pt idx="418">
                  <c:v>0.91405092592592596</c:v>
                </c:pt>
                <c:pt idx="419">
                  <c:v>0.9140625</c:v>
                </c:pt>
                <c:pt idx="420">
                  <c:v>0.91407407407407404</c:v>
                </c:pt>
                <c:pt idx="421">
                  <c:v>0.91408564814814819</c:v>
                </c:pt>
                <c:pt idx="422">
                  <c:v>0.91409722222222223</c:v>
                </c:pt>
                <c:pt idx="423">
                  <c:v>0.91412037037037042</c:v>
                </c:pt>
                <c:pt idx="424">
                  <c:v>0.91413194444444446</c:v>
                </c:pt>
                <c:pt idx="425">
                  <c:v>0.91414351851851849</c:v>
                </c:pt>
                <c:pt idx="426">
                  <c:v>0.91415509259259264</c:v>
                </c:pt>
                <c:pt idx="427">
                  <c:v>0.91416666666666668</c:v>
                </c:pt>
                <c:pt idx="428">
                  <c:v>0.91417824074074072</c:v>
                </c:pt>
                <c:pt idx="429">
                  <c:v>0.91418981481481476</c:v>
                </c:pt>
                <c:pt idx="430">
                  <c:v>0.91420138888888891</c:v>
                </c:pt>
                <c:pt idx="431">
                  <c:v>0.91421296296296295</c:v>
                </c:pt>
                <c:pt idx="432">
                  <c:v>0.91422453703703699</c:v>
                </c:pt>
                <c:pt idx="433">
                  <c:v>0.91423611111111114</c:v>
                </c:pt>
                <c:pt idx="434">
                  <c:v>0.91424768518518518</c:v>
                </c:pt>
                <c:pt idx="435">
                  <c:v>0.91425925925925922</c:v>
                </c:pt>
                <c:pt idx="436">
                  <c:v>0.91427083333333337</c:v>
                </c:pt>
                <c:pt idx="437">
                  <c:v>0.9142824074074074</c:v>
                </c:pt>
                <c:pt idx="438">
                  <c:v>0.91430555555555559</c:v>
                </c:pt>
                <c:pt idx="439">
                  <c:v>0.91430555555555559</c:v>
                </c:pt>
                <c:pt idx="440">
                  <c:v>0.91432870370370367</c:v>
                </c:pt>
                <c:pt idx="441">
                  <c:v>0.91434027777777782</c:v>
                </c:pt>
                <c:pt idx="442">
                  <c:v>0.91435185185185186</c:v>
                </c:pt>
                <c:pt idx="443">
                  <c:v>0.9143634259259259</c:v>
                </c:pt>
                <c:pt idx="444">
                  <c:v>0.91437500000000005</c:v>
                </c:pt>
                <c:pt idx="445">
                  <c:v>0.91438657407407409</c:v>
                </c:pt>
                <c:pt idx="446">
                  <c:v>0.91439814814814813</c:v>
                </c:pt>
                <c:pt idx="447">
                  <c:v>0.91440972222222228</c:v>
                </c:pt>
                <c:pt idx="448">
                  <c:v>0.91442129629629632</c:v>
                </c:pt>
                <c:pt idx="449">
                  <c:v>0.91443287037037035</c:v>
                </c:pt>
                <c:pt idx="450">
                  <c:v>0.91444444444444439</c:v>
                </c:pt>
                <c:pt idx="451">
                  <c:v>0.91445601851851854</c:v>
                </c:pt>
                <c:pt idx="452">
                  <c:v>0.91446759259259258</c:v>
                </c:pt>
                <c:pt idx="453">
                  <c:v>0.91447916666666662</c:v>
                </c:pt>
                <c:pt idx="454">
                  <c:v>0.91449074074074077</c:v>
                </c:pt>
                <c:pt idx="455">
                  <c:v>0.91450231481481481</c:v>
                </c:pt>
                <c:pt idx="456">
                  <c:v>0.914525462962963</c:v>
                </c:pt>
                <c:pt idx="457">
                  <c:v>0.91453703703703704</c:v>
                </c:pt>
                <c:pt idx="458">
                  <c:v>0.91454861111111108</c:v>
                </c:pt>
                <c:pt idx="459">
                  <c:v>0.91456018518518523</c:v>
                </c:pt>
                <c:pt idx="460">
                  <c:v>0.91457175925925926</c:v>
                </c:pt>
                <c:pt idx="461">
                  <c:v>0.9145833333333333</c:v>
                </c:pt>
                <c:pt idx="462">
                  <c:v>0.91459490740740745</c:v>
                </c:pt>
                <c:pt idx="463">
                  <c:v>0.91460648148148149</c:v>
                </c:pt>
                <c:pt idx="464">
                  <c:v>0.91461805555555553</c:v>
                </c:pt>
                <c:pt idx="465">
                  <c:v>0.91462962962962968</c:v>
                </c:pt>
                <c:pt idx="466">
                  <c:v>0.91464120370370372</c:v>
                </c:pt>
                <c:pt idx="467">
                  <c:v>0.91465277777777776</c:v>
                </c:pt>
                <c:pt idx="468">
                  <c:v>0.9146643518518518</c:v>
                </c:pt>
                <c:pt idx="469">
                  <c:v>0.91467592592592595</c:v>
                </c:pt>
                <c:pt idx="470">
                  <c:v>0.91468749999999999</c:v>
                </c:pt>
                <c:pt idx="471">
                  <c:v>0.91469907407407403</c:v>
                </c:pt>
                <c:pt idx="472">
                  <c:v>0.91471064814814818</c:v>
                </c:pt>
                <c:pt idx="473">
                  <c:v>0.91472222222222221</c:v>
                </c:pt>
                <c:pt idx="474">
                  <c:v>0.9147453703703704</c:v>
                </c:pt>
                <c:pt idx="475">
                  <c:v>0.91475694444444444</c:v>
                </c:pt>
                <c:pt idx="476">
                  <c:v>0.91476851851851848</c:v>
                </c:pt>
                <c:pt idx="477">
                  <c:v>0.91478009259259263</c:v>
                </c:pt>
                <c:pt idx="478">
                  <c:v>0.91479166666666667</c:v>
                </c:pt>
                <c:pt idx="479">
                  <c:v>0.91480324074074071</c:v>
                </c:pt>
                <c:pt idx="480">
                  <c:v>0.91481481481481486</c:v>
                </c:pt>
                <c:pt idx="481">
                  <c:v>0.9148263888888889</c:v>
                </c:pt>
                <c:pt idx="482">
                  <c:v>0.91483796296296294</c:v>
                </c:pt>
                <c:pt idx="483">
                  <c:v>0.91484953703703709</c:v>
                </c:pt>
                <c:pt idx="484">
                  <c:v>0.91486111111111112</c:v>
                </c:pt>
                <c:pt idx="485">
                  <c:v>0.91487268518518516</c:v>
                </c:pt>
                <c:pt idx="486">
                  <c:v>0.91488425925925931</c:v>
                </c:pt>
                <c:pt idx="487">
                  <c:v>0.91489583333333335</c:v>
                </c:pt>
                <c:pt idx="488">
                  <c:v>0.91490740740740739</c:v>
                </c:pt>
                <c:pt idx="489">
                  <c:v>0.91493055555555558</c:v>
                </c:pt>
                <c:pt idx="490">
                  <c:v>0.91493055555555558</c:v>
                </c:pt>
                <c:pt idx="491">
                  <c:v>0.91495370370370366</c:v>
                </c:pt>
                <c:pt idx="492">
                  <c:v>0.91496527777777781</c:v>
                </c:pt>
                <c:pt idx="493">
                  <c:v>0.91497685185185185</c:v>
                </c:pt>
                <c:pt idx="494">
                  <c:v>0.91498842592592589</c:v>
                </c:pt>
                <c:pt idx="495">
                  <c:v>0.91500000000000004</c:v>
                </c:pt>
                <c:pt idx="496">
                  <c:v>0.91501157407407407</c:v>
                </c:pt>
                <c:pt idx="497">
                  <c:v>0.91502314814814811</c:v>
                </c:pt>
                <c:pt idx="498">
                  <c:v>0.91503472222222226</c:v>
                </c:pt>
                <c:pt idx="499">
                  <c:v>0.9150462962962963</c:v>
                </c:pt>
                <c:pt idx="500">
                  <c:v>0.91505787037037034</c:v>
                </c:pt>
                <c:pt idx="501">
                  <c:v>0.91506944444444449</c:v>
                </c:pt>
                <c:pt idx="502">
                  <c:v>0.91508101851851853</c:v>
                </c:pt>
                <c:pt idx="503">
                  <c:v>0.91509259259259257</c:v>
                </c:pt>
                <c:pt idx="504">
                  <c:v>0.91510416666666672</c:v>
                </c:pt>
                <c:pt idx="505">
                  <c:v>0.9151273148148148</c:v>
                </c:pt>
                <c:pt idx="506">
                  <c:v>0.9151273148148148</c:v>
                </c:pt>
                <c:pt idx="507">
                  <c:v>0.91515046296296299</c:v>
                </c:pt>
                <c:pt idx="508">
                  <c:v>0.91516203703703702</c:v>
                </c:pt>
                <c:pt idx="509">
                  <c:v>0.91517361111111106</c:v>
                </c:pt>
                <c:pt idx="510">
                  <c:v>0.91518518518518521</c:v>
                </c:pt>
                <c:pt idx="511">
                  <c:v>0.91519675925925925</c:v>
                </c:pt>
                <c:pt idx="512">
                  <c:v>0.91520833333333329</c:v>
                </c:pt>
                <c:pt idx="513">
                  <c:v>0.91521990740740744</c:v>
                </c:pt>
                <c:pt idx="514">
                  <c:v>0.91523148148148148</c:v>
                </c:pt>
                <c:pt idx="515">
                  <c:v>0.91524305555555552</c:v>
                </c:pt>
                <c:pt idx="516">
                  <c:v>0.91525462962962967</c:v>
                </c:pt>
                <c:pt idx="517">
                  <c:v>0.91526620370370371</c:v>
                </c:pt>
                <c:pt idx="518">
                  <c:v>0.91527777777777775</c:v>
                </c:pt>
                <c:pt idx="519">
                  <c:v>0.9152893518518519</c:v>
                </c:pt>
                <c:pt idx="520">
                  <c:v>0.91530092592592593</c:v>
                </c:pt>
                <c:pt idx="521">
                  <c:v>0.91531249999999997</c:v>
                </c:pt>
                <c:pt idx="522">
                  <c:v>0.91532407407407412</c:v>
                </c:pt>
                <c:pt idx="523">
                  <c:v>0.9153472222222222</c:v>
                </c:pt>
                <c:pt idx="524">
                  <c:v>0.91535879629629635</c:v>
                </c:pt>
                <c:pt idx="525">
                  <c:v>0.91537037037037039</c:v>
                </c:pt>
                <c:pt idx="526">
                  <c:v>0.91538194444444443</c:v>
                </c:pt>
                <c:pt idx="527">
                  <c:v>0.91539351851851847</c:v>
                </c:pt>
                <c:pt idx="528">
                  <c:v>0.91540509259259262</c:v>
                </c:pt>
                <c:pt idx="529">
                  <c:v>0.91541666666666666</c:v>
                </c:pt>
                <c:pt idx="530">
                  <c:v>0.9154282407407407</c:v>
                </c:pt>
                <c:pt idx="531">
                  <c:v>0.91543981481481485</c:v>
                </c:pt>
                <c:pt idx="532">
                  <c:v>0.91545138888888888</c:v>
                </c:pt>
                <c:pt idx="533">
                  <c:v>0.91546296296296292</c:v>
                </c:pt>
                <c:pt idx="534">
                  <c:v>0.91547453703703707</c:v>
                </c:pt>
                <c:pt idx="535">
                  <c:v>0.91548611111111111</c:v>
                </c:pt>
                <c:pt idx="536">
                  <c:v>0.91549768518518515</c:v>
                </c:pt>
                <c:pt idx="537">
                  <c:v>0.9155092592592593</c:v>
                </c:pt>
                <c:pt idx="538">
                  <c:v>0.91552083333333334</c:v>
                </c:pt>
                <c:pt idx="539">
                  <c:v>0.91553240740740738</c:v>
                </c:pt>
                <c:pt idx="540">
                  <c:v>0.91554398148148153</c:v>
                </c:pt>
                <c:pt idx="541">
                  <c:v>0.91556712962962961</c:v>
                </c:pt>
                <c:pt idx="542">
                  <c:v>0.91557870370370376</c:v>
                </c:pt>
                <c:pt idx="543">
                  <c:v>0.91559027777777779</c:v>
                </c:pt>
                <c:pt idx="544">
                  <c:v>0.91560185185185183</c:v>
                </c:pt>
                <c:pt idx="545">
                  <c:v>0.91561342592592587</c:v>
                </c:pt>
                <c:pt idx="546">
                  <c:v>0.91562500000000002</c:v>
                </c:pt>
                <c:pt idx="547">
                  <c:v>0.91563657407407406</c:v>
                </c:pt>
                <c:pt idx="548">
                  <c:v>0.9156481481481481</c:v>
                </c:pt>
                <c:pt idx="549">
                  <c:v>0.91565972222222225</c:v>
                </c:pt>
                <c:pt idx="550">
                  <c:v>0.91567129629629629</c:v>
                </c:pt>
                <c:pt idx="551">
                  <c:v>0.91568287037037033</c:v>
                </c:pt>
                <c:pt idx="552">
                  <c:v>0.91569444444444448</c:v>
                </c:pt>
                <c:pt idx="553">
                  <c:v>0.91570601851851852</c:v>
                </c:pt>
                <c:pt idx="554">
                  <c:v>0.91571759259259256</c:v>
                </c:pt>
                <c:pt idx="555">
                  <c:v>0.91572916666666671</c:v>
                </c:pt>
                <c:pt idx="556">
                  <c:v>0.91574074074074074</c:v>
                </c:pt>
                <c:pt idx="557">
                  <c:v>0.91575231481481478</c:v>
                </c:pt>
                <c:pt idx="558">
                  <c:v>0.91576388888888893</c:v>
                </c:pt>
                <c:pt idx="559">
                  <c:v>0.91578703703703701</c:v>
                </c:pt>
                <c:pt idx="560">
                  <c:v>0.91579861111111116</c:v>
                </c:pt>
                <c:pt idx="561">
                  <c:v>0.9158101851851852</c:v>
                </c:pt>
                <c:pt idx="562">
                  <c:v>0.91582175925925924</c:v>
                </c:pt>
                <c:pt idx="563">
                  <c:v>0.91583333333333339</c:v>
                </c:pt>
                <c:pt idx="564">
                  <c:v>0.91584490740740743</c:v>
                </c:pt>
                <c:pt idx="565">
                  <c:v>0.91585648148148147</c:v>
                </c:pt>
                <c:pt idx="566">
                  <c:v>0.9158680555555555</c:v>
                </c:pt>
                <c:pt idx="567">
                  <c:v>0.91587962962962965</c:v>
                </c:pt>
                <c:pt idx="568">
                  <c:v>0.91589120370370369</c:v>
                </c:pt>
                <c:pt idx="569">
                  <c:v>0.91590277777777773</c:v>
                </c:pt>
                <c:pt idx="570">
                  <c:v>0.91591435185185188</c:v>
                </c:pt>
                <c:pt idx="571">
                  <c:v>0.91592592592592592</c:v>
                </c:pt>
                <c:pt idx="572">
                  <c:v>0.91593749999999996</c:v>
                </c:pt>
                <c:pt idx="573">
                  <c:v>0.91594907407407411</c:v>
                </c:pt>
                <c:pt idx="574">
                  <c:v>0.91596064814814815</c:v>
                </c:pt>
                <c:pt idx="575">
                  <c:v>0.91597222222222219</c:v>
                </c:pt>
                <c:pt idx="576">
                  <c:v>0.91598379629629634</c:v>
                </c:pt>
                <c:pt idx="577">
                  <c:v>0.91600694444444442</c:v>
                </c:pt>
                <c:pt idx="578">
                  <c:v>0.91601851851851857</c:v>
                </c:pt>
                <c:pt idx="579">
                  <c:v>0.9160300925925926</c:v>
                </c:pt>
                <c:pt idx="580">
                  <c:v>0.91604166666666664</c:v>
                </c:pt>
                <c:pt idx="581">
                  <c:v>0.91605324074074079</c:v>
                </c:pt>
                <c:pt idx="582">
                  <c:v>0.91606481481481483</c:v>
                </c:pt>
                <c:pt idx="583">
                  <c:v>0.91607638888888887</c:v>
                </c:pt>
                <c:pt idx="584">
                  <c:v>0.91608796296296291</c:v>
                </c:pt>
                <c:pt idx="585">
                  <c:v>0.91609953703703706</c:v>
                </c:pt>
                <c:pt idx="586">
                  <c:v>0.9161111111111111</c:v>
                </c:pt>
                <c:pt idx="587">
                  <c:v>0.91612268518518514</c:v>
                </c:pt>
                <c:pt idx="588">
                  <c:v>0.91613425925925929</c:v>
                </c:pt>
                <c:pt idx="589">
                  <c:v>0.91614583333333333</c:v>
                </c:pt>
                <c:pt idx="590">
                  <c:v>0.91615740740740736</c:v>
                </c:pt>
                <c:pt idx="591">
                  <c:v>0.91616898148148151</c:v>
                </c:pt>
                <c:pt idx="592">
                  <c:v>0.91618055555555555</c:v>
                </c:pt>
                <c:pt idx="593">
                  <c:v>0.91619212962962959</c:v>
                </c:pt>
                <c:pt idx="594">
                  <c:v>0.91621527777777778</c:v>
                </c:pt>
                <c:pt idx="595">
                  <c:v>0.91622685185185182</c:v>
                </c:pt>
                <c:pt idx="596">
                  <c:v>0.91623842592592597</c:v>
                </c:pt>
                <c:pt idx="597">
                  <c:v>0.91625000000000001</c:v>
                </c:pt>
                <c:pt idx="598">
                  <c:v>0.91626157407407405</c:v>
                </c:pt>
                <c:pt idx="599">
                  <c:v>0.9162731481481482</c:v>
                </c:pt>
                <c:pt idx="600">
                  <c:v>0.91628472222222224</c:v>
                </c:pt>
                <c:pt idx="601">
                  <c:v>0.91629629629629628</c:v>
                </c:pt>
                <c:pt idx="602">
                  <c:v>0.91630787037037043</c:v>
                </c:pt>
                <c:pt idx="603">
                  <c:v>0.91631944444444446</c:v>
                </c:pt>
                <c:pt idx="604">
                  <c:v>0.9163310185185185</c:v>
                </c:pt>
                <c:pt idx="605">
                  <c:v>0.91634259259259254</c:v>
                </c:pt>
                <c:pt idx="606">
                  <c:v>0.91635416666666669</c:v>
                </c:pt>
                <c:pt idx="607">
                  <c:v>0.91636574074074073</c:v>
                </c:pt>
                <c:pt idx="608">
                  <c:v>0.91638888888888892</c:v>
                </c:pt>
                <c:pt idx="609">
                  <c:v>0.91638888888888892</c:v>
                </c:pt>
                <c:pt idx="610">
                  <c:v>0.916412037037037</c:v>
                </c:pt>
                <c:pt idx="611">
                  <c:v>0.91642361111111115</c:v>
                </c:pt>
                <c:pt idx="612">
                  <c:v>0.91643518518518519</c:v>
                </c:pt>
                <c:pt idx="613">
                  <c:v>0.91644675925925922</c:v>
                </c:pt>
                <c:pt idx="614">
                  <c:v>0.91645833333333337</c:v>
                </c:pt>
                <c:pt idx="615">
                  <c:v>0.91646990740740741</c:v>
                </c:pt>
                <c:pt idx="616">
                  <c:v>0.91648148148148145</c:v>
                </c:pt>
                <c:pt idx="617">
                  <c:v>0.9164930555555556</c:v>
                </c:pt>
                <c:pt idx="618">
                  <c:v>0.91650462962962964</c:v>
                </c:pt>
                <c:pt idx="619">
                  <c:v>0.91651620370370368</c:v>
                </c:pt>
                <c:pt idx="620">
                  <c:v>0.91652777777777783</c:v>
                </c:pt>
                <c:pt idx="621">
                  <c:v>0.91653935185185187</c:v>
                </c:pt>
                <c:pt idx="622">
                  <c:v>0.91655092592592591</c:v>
                </c:pt>
                <c:pt idx="623">
                  <c:v>0.91656249999999995</c:v>
                </c:pt>
                <c:pt idx="624">
                  <c:v>0.9165740740740741</c:v>
                </c:pt>
                <c:pt idx="625">
                  <c:v>0.91658564814814814</c:v>
                </c:pt>
                <c:pt idx="626">
                  <c:v>0.91660879629629632</c:v>
                </c:pt>
                <c:pt idx="627">
                  <c:v>0.91660879629629632</c:v>
                </c:pt>
                <c:pt idx="628">
                  <c:v>0.9166319444444444</c:v>
                </c:pt>
                <c:pt idx="629">
                  <c:v>0.91664351851851855</c:v>
                </c:pt>
                <c:pt idx="630">
                  <c:v>0.91665509259259259</c:v>
                </c:pt>
                <c:pt idx="631">
                  <c:v>0.91666666666666663</c:v>
                </c:pt>
                <c:pt idx="632">
                  <c:v>0.91667824074074078</c:v>
                </c:pt>
                <c:pt idx="633">
                  <c:v>0.91668981481481482</c:v>
                </c:pt>
                <c:pt idx="634">
                  <c:v>0.91670138888888886</c:v>
                </c:pt>
                <c:pt idx="635">
                  <c:v>0.91671296296296301</c:v>
                </c:pt>
                <c:pt idx="636">
                  <c:v>0.91672453703703705</c:v>
                </c:pt>
                <c:pt idx="637">
                  <c:v>0.91673611111111108</c:v>
                </c:pt>
                <c:pt idx="638">
                  <c:v>0.91674768518518523</c:v>
                </c:pt>
                <c:pt idx="639">
                  <c:v>0.91675925925925927</c:v>
                </c:pt>
                <c:pt idx="640">
                  <c:v>0.91677083333333331</c:v>
                </c:pt>
                <c:pt idx="641">
                  <c:v>0.91678240740740746</c:v>
                </c:pt>
                <c:pt idx="642">
                  <c:v>0.9167939814814815</c:v>
                </c:pt>
                <c:pt idx="643">
                  <c:v>0.91680555555555554</c:v>
                </c:pt>
                <c:pt idx="644">
                  <c:v>0.91682870370370373</c:v>
                </c:pt>
                <c:pt idx="645">
                  <c:v>0.91684027777777777</c:v>
                </c:pt>
                <c:pt idx="646">
                  <c:v>0.91685185185185181</c:v>
                </c:pt>
                <c:pt idx="647">
                  <c:v>0.91686342592592596</c:v>
                </c:pt>
                <c:pt idx="648">
                  <c:v>0.916875</c:v>
                </c:pt>
                <c:pt idx="649">
                  <c:v>0.91688657407407403</c:v>
                </c:pt>
                <c:pt idx="650">
                  <c:v>0.91689814814814818</c:v>
                </c:pt>
                <c:pt idx="651">
                  <c:v>0.91690972222222222</c:v>
                </c:pt>
                <c:pt idx="652">
                  <c:v>0.91692129629629626</c:v>
                </c:pt>
                <c:pt idx="653">
                  <c:v>0.91693287037037041</c:v>
                </c:pt>
                <c:pt idx="654">
                  <c:v>0.91694444444444445</c:v>
                </c:pt>
                <c:pt idx="655">
                  <c:v>0.91695601851851849</c:v>
                </c:pt>
                <c:pt idx="656">
                  <c:v>0.91696759259259264</c:v>
                </c:pt>
                <c:pt idx="657">
                  <c:v>0.91697916666666668</c:v>
                </c:pt>
                <c:pt idx="658">
                  <c:v>0.91699074074074072</c:v>
                </c:pt>
                <c:pt idx="659">
                  <c:v>0.91701388888888891</c:v>
                </c:pt>
                <c:pt idx="660">
                  <c:v>0.91701388888888891</c:v>
                </c:pt>
                <c:pt idx="661">
                  <c:v>0.91703703703703698</c:v>
                </c:pt>
                <c:pt idx="662">
                  <c:v>0.91704861111111113</c:v>
                </c:pt>
                <c:pt idx="663">
                  <c:v>0.91706018518518517</c:v>
                </c:pt>
                <c:pt idx="664">
                  <c:v>0.91707175925925921</c:v>
                </c:pt>
                <c:pt idx="665">
                  <c:v>0.91708333333333336</c:v>
                </c:pt>
                <c:pt idx="666">
                  <c:v>0.9170949074074074</c:v>
                </c:pt>
                <c:pt idx="667">
                  <c:v>0.91710648148148144</c:v>
                </c:pt>
                <c:pt idx="668">
                  <c:v>0.91711805555555559</c:v>
                </c:pt>
                <c:pt idx="669">
                  <c:v>0.91712962962962963</c:v>
                </c:pt>
                <c:pt idx="670">
                  <c:v>0.91714120370370367</c:v>
                </c:pt>
                <c:pt idx="671">
                  <c:v>0.91715277777777782</c:v>
                </c:pt>
                <c:pt idx="672">
                  <c:v>0.91716435185185186</c:v>
                </c:pt>
                <c:pt idx="673">
                  <c:v>0.91717592592592589</c:v>
                </c:pt>
                <c:pt idx="674">
                  <c:v>0.91718750000000004</c:v>
                </c:pt>
                <c:pt idx="675">
                  <c:v>0.91719907407407408</c:v>
                </c:pt>
                <c:pt idx="676">
                  <c:v>0.91721064814814812</c:v>
                </c:pt>
                <c:pt idx="677">
                  <c:v>0.91723379629629631</c:v>
                </c:pt>
                <c:pt idx="678">
                  <c:v>0.91724537037037035</c:v>
                </c:pt>
                <c:pt idx="679">
                  <c:v>0.9172569444444445</c:v>
                </c:pt>
                <c:pt idx="680">
                  <c:v>0.91726851851851854</c:v>
                </c:pt>
                <c:pt idx="681">
                  <c:v>0.91728009259259258</c:v>
                </c:pt>
                <c:pt idx="682">
                  <c:v>0.91729166666666662</c:v>
                </c:pt>
                <c:pt idx="683">
                  <c:v>0.91730324074074077</c:v>
                </c:pt>
                <c:pt idx="684">
                  <c:v>0.91731481481481481</c:v>
                </c:pt>
                <c:pt idx="685">
                  <c:v>0.91732638888888884</c:v>
                </c:pt>
                <c:pt idx="686">
                  <c:v>0.91733796296296299</c:v>
                </c:pt>
                <c:pt idx="687">
                  <c:v>0.91734953703703703</c:v>
                </c:pt>
                <c:pt idx="688">
                  <c:v>0.91736111111111107</c:v>
                </c:pt>
                <c:pt idx="689">
                  <c:v>0.91737268518518522</c:v>
                </c:pt>
                <c:pt idx="690">
                  <c:v>0.91738425925925926</c:v>
                </c:pt>
                <c:pt idx="691">
                  <c:v>0.9173958333333333</c:v>
                </c:pt>
                <c:pt idx="692">
                  <c:v>0.91740740740740745</c:v>
                </c:pt>
                <c:pt idx="693">
                  <c:v>0.91741898148148149</c:v>
                </c:pt>
                <c:pt idx="694">
                  <c:v>0.91744212962962968</c:v>
                </c:pt>
                <c:pt idx="695">
                  <c:v>0.91745370370370372</c:v>
                </c:pt>
                <c:pt idx="696">
                  <c:v>0.91746527777777775</c:v>
                </c:pt>
                <c:pt idx="697">
                  <c:v>0.9174768518518519</c:v>
                </c:pt>
                <c:pt idx="698">
                  <c:v>0.91748842592592594</c:v>
                </c:pt>
                <c:pt idx="699">
                  <c:v>0.91749999999999998</c:v>
                </c:pt>
                <c:pt idx="700">
                  <c:v>0.91751157407407402</c:v>
                </c:pt>
                <c:pt idx="701">
                  <c:v>0.91752314814814817</c:v>
                </c:pt>
                <c:pt idx="702">
                  <c:v>0.91753472222222221</c:v>
                </c:pt>
                <c:pt idx="703">
                  <c:v>0.91754629629629625</c:v>
                </c:pt>
                <c:pt idx="704">
                  <c:v>0.9175578703703704</c:v>
                </c:pt>
                <c:pt idx="705">
                  <c:v>0.91756944444444444</c:v>
                </c:pt>
                <c:pt idx="706">
                  <c:v>0.91758101851851848</c:v>
                </c:pt>
                <c:pt idx="707">
                  <c:v>0.91759259259259263</c:v>
                </c:pt>
                <c:pt idx="708">
                  <c:v>0.9176157407407407</c:v>
                </c:pt>
                <c:pt idx="709">
                  <c:v>0.91762731481481485</c:v>
                </c:pt>
                <c:pt idx="710">
                  <c:v>0.91763888888888889</c:v>
                </c:pt>
                <c:pt idx="711">
                  <c:v>0.91765046296296293</c:v>
                </c:pt>
                <c:pt idx="712">
                  <c:v>0.91766203703703708</c:v>
                </c:pt>
                <c:pt idx="713">
                  <c:v>0.91767361111111112</c:v>
                </c:pt>
                <c:pt idx="714">
                  <c:v>0.91768518518518516</c:v>
                </c:pt>
                <c:pt idx="715">
                  <c:v>0.91769675925925931</c:v>
                </c:pt>
                <c:pt idx="716">
                  <c:v>0.91770833333333335</c:v>
                </c:pt>
                <c:pt idx="717">
                  <c:v>0.91771990740740739</c:v>
                </c:pt>
                <c:pt idx="718">
                  <c:v>0.91773148148148154</c:v>
                </c:pt>
                <c:pt idx="719">
                  <c:v>0.91774305555555558</c:v>
                </c:pt>
                <c:pt idx="720">
                  <c:v>0.91775462962962961</c:v>
                </c:pt>
                <c:pt idx="721">
                  <c:v>0.91776620370370365</c:v>
                </c:pt>
                <c:pt idx="722">
                  <c:v>0.9177777777777778</c:v>
                </c:pt>
                <c:pt idx="723">
                  <c:v>0.91780092592592588</c:v>
                </c:pt>
                <c:pt idx="724">
                  <c:v>0.91780092592592588</c:v>
                </c:pt>
                <c:pt idx="725">
                  <c:v>0.91782407407407407</c:v>
                </c:pt>
                <c:pt idx="726">
                  <c:v>0.91783564814814811</c:v>
                </c:pt>
                <c:pt idx="727">
                  <c:v>0.91784722222222226</c:v>
                </c:pt>
                <c:pt idx="728">
                  <c:v>0.9178587962962963</c:v>
                </c:pt>
                <c:pt idx="729">
                  <c:v>0.91787037037037034</c:v>
                </c:pt>
                <c:pt idx="730">
                  <c:v>0.91788194444444449</c:v>
                </c:pt>
                <c:pt idx="731">
                  <c:v>0.91789351851851853</c:v>
                </c:pt>
                <c:pt idx="732">
                  <c:v>0.91790509259259256</c:v>
                </c:pt>
                <c:pt idx="733">
                  <c:v>0.91791666666666671</c:v>
                </c:pt>
                <c:pt idx="734">
                  <c:v>0.91792824074074075</c:v>
                </c:pt>
                <c:pt idx="735">
                  <c:v>0.91793981481481479</c:v>
                </c:pt>
                <c:pt idx="736">
                  <c:v>0.91795138888888894</c:v>
                </c:pt>
                <c:pt idx="737">
                  <c:v>0.91796296296296298</c:v>
                </c:pt>
                <c:pt idx="738">
                  <c:v>0.91797453703703702</c:v>
                </c:pt>
                <c:pt idx="739">
                  <c:v>0.91798611111111106</c:v>
                </c:pt>
                <c:pt idx="740">
                  <c:v>0.91799768518518521</c:v>
                </c:pt>
                <c:pt idx="741">
                  <c:v>0.91802083333333329</c:v>
                </c:pt>
                <c:pt idx="742">
                  <c:v>0.91803240740740744</c:v>
                </c:pt>
                <c:pt idx="743">
                  <c:v>0.91804398148148147</c:v>
                </c:pt>
                <c:pt idx="744">
                  <c:v>0.91805555555555551</c:v>
                </c:pt>
                <c:pt idx="745">
                  <c:v>0.91806712962962966</c:v>
                </c:pt>
                <c:pt idx="746">
                  <c:v>0.9180787037037037</c:v>
                </c:pt>
                <c:pt idx="747">
                  <c:v>0.91809027777777774</c:v>
                </c:pt>
                <c:pt idx="748">
                  <c:v>0.91810185185185189</c:v>
                </c:pt>
                <c:pt idx="749">
                  <c:v>0.91811342592592593</c:v>
                </c:pt>
                <c:pt idx="750">
                  <c:v>0.91812499999999997</c:v>
                </c:pt>
                <c:pt idx="751">
                  <c:v>0.91813657407407412</c:v>
                </c:pt>
                <c:pt idx="752">
                  <c:v>0.91814814814814816</c:v>
                </c:pt>
                <c:pt idx="753">
                  <c:v>0.9181597222222222</c:v>
                </c:pt>
                <c:pt idx="754">
                  <c:v>0.91817129629629635</c:v>
                </c:pt>
                <c:pt idx="755">
                  <c:v>0.91818287037037039</c:v>
                </c:pt>
                <c:pt idx="756">
                  <c:v>0.91819444444444442</c:v>
                </c:pt>
                <c:pt idx="757">
                  <c:v>0.91820601851851846</c:v>
                </c:pt>
                <c:pt idx="758">
                  <c:v>0.91822916666666665</c:v>
                </c:pt>
                <c:pt idx="759">
                  <c:v>0.91824074074074069</c:v>
                </c:pt>
                <c:pt idx="760">
                  <c:v>0.91825231481481484</c:v>
                </c:pt>
                <c:pt idx="761">
                  <c:v>0.91826388888888888</c:v>
                </c:pt>
                <c:pt idx="762">
                  <c:v>0.91827546296296292</c:v>
                </c:pt>
                <c:pt idx="763">
                  <c:v>0.91828703703703707</c:v>
                </c:pt>
                <c:pt idx="764">
                  <c:v>0.91829861111111111</c:v>
                </c:pt>
                <c:pt idx="765">
                  <c:v>0.91831018518518515</c:v>
                </c:pt>
                <c:pt idx="766">
                  <c:v>0.9183217592592593</c:v>
                </c:pt>
                <c:pt idx="767">
                  <c:v>0.91833333333333333</c:v>
                </c:pt>
                <c:pt idx="768">
                  <c:v>0.91834490740740737</c:v>
                </c:pt>
                <c:pt idx="769">
                  <c:v>0.91835648148148152</c:v>
                </c:pt>
                <c:pt idx="770">
                  <c:v>0.91836805555555556</c:v>
                </c:pt>
                <c:pt idx="771">
                  <c:v>0.9183796296296296</c:v>
                </c:pt>
                <c:pt idx="772">
                  <c:v>0.91840277777777779</c:v>
                </c:pt>
                <c:pt idx="773">
                  <c:v>0.91841435185185183</c:v>
                </c:pt>
                <c:pt idx="774">
                  <c:v>0.91842592592592598</c:v>
                </c:pt>
                <c:pt idx="775">
                  <c:v>0.91843750000000002</c:v>
                </c:pt>
                <c:pt idx="776">
                  <c:v>0.91844907407407406</c:v>
                </c:pt>
                <c:pt idx="777">
                  <c:v>0.9184606481481481</c:v>
                </c:pt>
                <c:pt idx="778">
                  <c:v>0.91847222222222225</c:v>
                </c:pt>
                <c:pt idx="779">
                  <c:v>0.91848379629629628</c:v>
                </c:pt>
                <c:pt idx="780">
                  <c:v>0.91849537037037032</c:v>
                </c:pt>
                <c:pt idx="781">
                  <c:v>0.91850694444444447</c:v>
                </c:pt>
                <c:pt idx="782">
                  <c:v>0.91851851851851851</c:v>
                </c:pt>
                <c:pt idx="783">
                  <c:v>0.91853009259259255</c:v>
                </c:pt>
                <c:pt idx="784">
                  <c:v>0.9185416666666667</c:v>
                </c:pt>
                <c:pt idx="785">
                  <c:v>0.91855324074074074</c:v>
                </c:pt>
                <c:pt idx="786">
                  <c:v>0.91856481481481478</c:v>
                </c:pt>
                <c:pt idx="787">
                  <c:v>0.91858796296296297</c:v>
                </c:pt>
                <c:pt idx="788">
                  <c:v>0.91859953703703701</c:v>
                </c:pt>
                <c:pt idx="789">
                  <c:v>0.91861111111111116</c:v>
                </c:pt>
                <c:pt idx="790">
                  <c:v>0.91862268518518519</c:v>
                </c:pt>
                <c:pt idx="791">
                  <c:v>0.91863425925925923</c:v>
                </c:pt>
                <c:pt idx="792">
                  <c:v>0.91864583333333338</c:v>
                </c:pt>
                <c:pt idx="793">
                  <c:v>0.91865740740740742</c:v>
                </c:pt>
                <c:pt idx="794">
                  <c:v>0.91866898148148146</c:v>
                </c:pt>
                <c:pt idx="795">
                  <c:v>0.9186805555555555</c:v>
                </c:pt>
                <c:pt idx="796">
                  <c:v>0.91869212962962965</c:v>
                </c:pt>
                <c:pt idx="797">
                  <c:v>0.91870370370370369</c:v>
                </c:pt>
                <c:pt idx="798">
                  <c:v>0.91871527777777773</c:v>
                </c:pt>
                <c:pt idx="799">
                  <c:v>0.91872685185185188</c:v>
                </c:pt>
                <c:pt idx="800">
                  <c:v>0.91874999999999996</c:v>
                </c:pt>
                <c:pt idx="801">
                  <c:v>0.91874999999999996</c:v>
                </c:pt>
                <c:pt idx="802">
                  <c:v>0.91877314814814814</c:v>
                </c:pt>
                <c:pt idx="803">
                  <c:v>0.91877314814814814</c:v>
                </c:pt>
                <c:pt idx="804">
                  <c:v>0.91879629629629633</c:v>
                </c:pt>
                <c:pt idx="805">
                  <c:v>0.91880787037037037</c:v>
                </c:pt>
                <c:pt idx="806">
                  <c:v>0.91881944444444441</c:v>
                </c:pt>
                <c:pt idx="807">
                  <c:v>0.91883101851851856</c:v>
                </c:pt>
                <c:pt idx="808">
                  <c:v>0.9188425925925926</c:v>
                </c:pt>
                <c:pt idx="809">
                  <c:v>0.91885416666666664</c:v>
                </c:pt>
                <c:pt idx="810">
                  <c:v>0.91886574074074079</c:v>
                </c:pt>
                <c:pt idx="811">
                  <c:v>0.91887731481481483</c:v>
                </c:pt>
                <c:pt idx="812">
                  <c:v>0.91888888888888887</c:v>
                </c:pt>
                <c:pt idx="813">
                  <c:v>0.91890046296296302</c:v>
                </c:pt>
                <c:pt idx="814">
                  <c:v>0.91891203703703705</c:v>
                </c:pt>
                <c:pt idx="815">
                  <c:v>0.91892361111111109</c:v>
                </c:pt>
                <c:pt idx="816">
                  <c:v>0.91893518518518513</c:v>
                </c:pt>
                <c:pt idx="817">
                  <c:v>0.91894675925925928</c:v>
                </c:pt>
                <c:pt idx="818">
                  <c:v>0.91896990740740736</c:v>
                </c:pt>
                <c:pt idx="819">
                  <c:v>0.91896990740740736</c:v>
                </c:pt>
                <c:pt idx="820">
                  <c:v>0.91899305555555555</c:v>
                </c:pt>
                <c:pt idx="821">
                  <c:v>0.91900462962962959</c:v>
                </c:pt>
                <c:pt idx="822">
                  <c:v>0.91901620370370374</c:v>
                </c:pt>
                <c:pt idx="823">
                  <c:v>0.91902777777777778</c:v>
                </c:pt>
                <c:pt idx="824">
                  <c:v>0.91903935185185182</c:v>
                </c:pt>
                <c:pt idx="825">
                  <c:v>0.91905092592592597</c:v>
                </c:pt>
                <c:pt idx="826">
                  <c:v>0.9190625</c:v>
                </c:pt>
                <c:pt idx="827">
                  <c:v>0.91907407407407404</c:v>
                </c:pt>
                <c:pt idx="828">
                  <c:v>0.91908564814814819</c:v>
                </c:pt>
                <c:pt idx="829">
                  <c:v>0.91909722222222223</c:v>
                </c:pt>
                <c:pt idx="830">
                  <c:v>0.91910879629629627</c:v>
                </c:pt>
                <c:pt idx="831">
                  <c:v>0.91912037037037042</c:v>
                </c:pt>
                <c:pt idx="832">
                  <c:v>0.91913194444444446</c:v>
                </c:pt>
                <c:pt idx="833">
                  <c:v>0.9191435185185185</c:v>
                </c:pt>
                <c:pt idx="834">
                  <c:v>0.91915509259259254</c:v>
                </c:pt>
                <c:pt idx="835">
                  <c:v>0.91916666666666669</c:v>
                </c:pt>
                <c:pt idx="836">
                  <c:v>0.91918981481481477</c:v>
                </c:pt>
                <c:pt idx="837">
                  <c:v>0.91920138888888892</c:v>
                </c:pt>
                <c:pt idx="838">
                  <c:v>0.91921296296296295</c:v>
                </c:pt>
                <c:pt idx="839">
                  <c:v>0.91922453703703699</c:v>
                </c:pt>
                <c:pt idx="840">
                  <c:v>0.91923611111111114</c:v>
                </c:pt>
                <c:pt idx="841">
                  <c:v>0.91924768518518518</c:v>
                </c:pt>
                <c:pt idx="842">
                  <c:v>0.91925925925925922</c:v>
                </c:pt>
                <c:pt idx="843">
                  <c:v>0.91927083333333337</c:v>
                </c:pt>
                <c:pt idx="844">
                  <c:v>0.91928240740740741</c:v>
                </c:pt>
                <c:pt idx="845">
                  <c:v>0.91929398148148145</c:v>
                </c:pt>
                <c:pt idx="846">
                  <c:v>0.9193055555555556</c:v>
                </c:pt>
                <c:pt idx="847">
                  <c:v>0.91931712962962964</c:v>
                </c:pt>
                <c:pt idx="848">
                  <c:v>0.91932870370370368</c:v>
                </c:pt>
                <c:pt idx="849">
                  <c:v>0.91934027777777783</c:v>
                </c:pt>
                <c:pt idx="850">
                  <c:v>0.91935185185185186</c:v>
                </c:pt>
                <c:pt idx="851">
                  <c:v>0.91937500000000005</c:v>
                </c:pt>
                <c:pt idx="852">
                  <c:v>0.91938657407407409</c:v>
                </c:pt>
                <c:pt idx="853">
                  <c:v>0.91939814814814813</c:v>
                </c:pt>
                <c:pt idx="854">
                  <c:v>0.91940972222222217</c:v>
                </c:pt>
                <c:pt idx="855">
                  <c:v>0.91942129629629632</c:v>
                </c:pt>
                <c:pt idx="856">
                  <c:v>0.91943287037037036</c:v>
                </c:pt>
                <c:pt idx="857">
                  <c:v>0.9194444444444444</c:v>
                </c:pt>
                <c:pt idx="858">
                  <c:v>0.91945601851851855</c:v>
                </c:pt>
                <c:pt idx="859">
                  <c:v>0.91946759259259259</c:v>
                </c:pt>
                <c:pt idx="860">
                  <c:v>0.91947916666666663</c:v>
                </c:pt>
                <c:pt idx="861">
                  <c:v>0.91949074074074078</c:v>
                </c:pt>
                <c:pt idx="862">
                  <c:v>0.91950231481481481</c:v>
                </c:pt>
                <c:pt idx="863">
                  <c:v>0.91951388888888885</c:v>
                </c:pt>
                <c:pt idx="864">
                  <c:v>0.91953703703703704</c:v>
                </c:pt>
                <c:pt idx="865">
                  <c:v>0.91953703703703704</c:v>
                </c:pt>
                <c:pt idx="866">
                  <c:v>0.91956018518518523</c:v>
                </c:pt>
                <c:pt idx="867">
                  <c:v>0.91957175925925927</c:v>
                </c:pt>
                <c:pt idx="868">
                  <c:v>0.91958333333333331</c:v>
                </c:pt>
                <c:pt idx="869">
                  <c:v>0.91959490740740746</c:v>
                </c:pt>
                <c:pt idx="870">
                  <c:v>0.9196064814814815</c:v>
                </c:pt>
                <c:pt idx="871">
                  <c:v>0.91961805555555554</c:v>
                </c:pt>
                <c:pt idx="872">
                  <c:v>0.91962962962962957</c:v>
                </c:pt>
                <c:pt idx="873">
                  <c:v>0.91964120370370372</c:v>
                </c:pt>
                <c:pt idx="874">
                  <c:v>0.91965277777777776</c:v>
                </c:pt>
                <c:pt idx="875">
                  <c:v>0.9196643518518518</c:v>
                </c:pt>
                <c:pt idx="876">
                  <c:v>0.91967592592592595</c:v>
                </c:pt>
                <c:pt idx="877">
                  <c:v>0.91968749999999999</c:v>
                </c:pt>
                <c:pt idx="878">
                  <c:v>0.91969907407407403</c:v>
                </c:pt>
                <c:pt idx="879">
                  <c:v>0.91971064814814818</c:v>
                </c:pt>
                <c:pt idx="880">
                  <c:v>0.91972222222222222</c:v>
                </c:pt>
                <c:pt idx="881">
                  <c:v>0.91973379629629626</c:v>
                </c:pt>
                <c:pt idx="882">
                  <c:v>0.91975694444444445</c:v>
                </c:pt>
                <c:pt idx="883">
                  <c:v>0.91976851851851849</c:v>
                </c:pt>
                <c:pt idx="884">
                  <c:v>0.91978009259259264</c:v>
                </c:pt>
                <c:pt idx="885">
                  <c:v>0.91979166666666667</c:v>
                </c:pt>
                <c:pt idx="886">
                  <c:v>0.91980324074074071</c:v>
                </c:pt>
                <c:pt idx="887">
                  <c:v>0.91981481481481486</c:v>
                </c:pt>
                <c:pt idx="888">
                  <c:v>0.9198263888888889</c:v>
                </c:pt>
                <c:pt idx="889">
                  <c:v>0.91983796296296294</c:v>
                </c:pt>
                <c:pt idx="890">
                  <c:v>0.91984953703703709</c:v>
                </c:pt>
                <c:pt idx="891">
                  <c:v>0.91986111111111113</c:v>
                </c:pt>
                <c:pt idx="892">
                  <c:v>0.91987268518518517</c:v>
                </c:pt>
                <c:pt idx="893">
                  <c:v>0.91988425925925921</c:v>
                </c:pt>
                <c:pt idx="894">
                  <c:v>0.91989583333333336</c:v>
                </c:pt>
                <c:pt idx="895">
                  <c:v>0.9199074074074074</c:v>
                </c:pt>
                <c:pt idx="896">
                  <c:v>0.91991898148148143</c:v>
                </c:pt>
                <c:pt idx="897">
                  <c:v>0.91994212962962962</c:v>
                </c:pt>
                <c:pt idx="898">
                  <c:v>0.91994212962962962</c:v>
                </c:pt>
                <c:pt idx="899">
                  <c:v>0.91996527777777781</c:v>
                </c:pt>
                <c:pt idx="900">
                  <c:v>0.91997685185185185</c:v>
                </c:pt>
                <c:pt idx="901">
                  <c:v>0.91998842592592589</c:v>
                </c:pt>
                <c:pt idx="902">
                  <c:v>0.92</c:v>
                </c:pt>
                <c:pt idx="903">
                  <c:v>0.92001157407407408</c:v>
                </c:pt>
                <c:pt idx="904">
                  <c:v>0.92002314814814812</c:v>
                </c:pt>
                <c:pt idx="905">
                  <c:v>0.92003472222222227</c:v>
                </c:pt>
                <c:pt idx="906">
                  <c:v>0.92004629629629631</c:v>
                </c:pt>
                <c:pt idx="907">
                  <c:v>0.92005787037037035</c:v>
                </c:pt>
                <c:pt idx="908">
                  <c:v>0.9200694444444445</c:v>
                </c:pt>
                <c:pt idx="909">
                  <c:v>0.92008101851851853</c:v>
                </c:pt>
                <c:pt idx="910">
                  <c:v>0.92009259259259257</c:v>
                </c:pt>
                <c:pt idx="911">
                  <c:v>0.92010416666666661</c:v>
                </c:pt>
                <c:pt idx="912">
                  <c:v>0.92011574074074076</c:v>
                </c:pt>
                <c:pt idx="913">
                  <c:v>0.9201273148148148</c:v>
                </c:pt>
                <c:pt idx="914">
                  <c:v>0.92015046296296299</c:v>
                </c:pt>
                <c:pt idx="915">
                  <c:v>0.92016203703703703</c:v>
                </c:pt>
                <c:pt idx="916">
                  <c:v>0.92017361111111107</c:v>
                </c:pt>
                <c:pt idx="917">
                  <c:v>0.92018518518518522</c:v>
                </c:pt>
                <c:pt idx="918">
                  <c:v>0.92019675925925926</c:v>
                </c:pt>
                <c:pt idx="919">
                  <c:v>0.92020833333333329</c:v>
                </c:pt>
                <c:pt idx="920">
                  <c:v>0.92021990740740744</c:v>
                </c:pt>
                <c:pt idx="921">
                  <c:v>0.92023148148148148</c:v>
                </c:pt>
                <c:pt idx="922">
                  <c:v>0.92024305555555552</c:v>
                </c:pt>
                <c:pt idx="923">
                  <c:v>0.92025462962962967</c:v>
                </c:pt>
                <c:pt idx="924">
                  <c:v>0.92026620370370371</c:v>
                </c:pt>
                <c:pt idx="925">
                  <c:v>0.92027777777777775</c:v>
                </c:pt>
                <c:pt idx="926">
                  <c:v>0.9202893518518519</c:v>
                </c:pt>
                <c:pt idx="927">
                  <c:v>0.92030092592592594</c:v>
                </c:pt>
                <c:pt idx="928">
                  <c:v>0.92032407407407413</c:v>
                </c:pt>
                <c:pt idx="929">
                  <c:v>0.92032407407407413</c:v>
                </c:pt>
                <c:pt idx="930">
                  <c:v>0.92034722222222221</c:v>
                </c:pt>
                <c:pt idx="931">
                  <c:v>0.92035879629629624</c:v>
                </c:pt>
                <c:pt idx="932">
                  <c:v>0.92037037037037039</c:v>
                </c:pt>
                <c:pt idx="933">
                  <c:v>0.92038194444444443</c:v>
                </c:pt>
                <c:pt idx="934">
                  <c:v>0.92039351851851847</c:v>
                </c:pt>
                <c:pt idx="935">
                  <c:v>0.92040509259259262</c:v>
                </c:pt>
                <c:pt idx="936">
                  <c:v>0.92041666666666666</c:v>
                </c:pt>
                <c:pt idx="937">
                  <c:v>0.9204282407407407</c:v>
                </c:pt>
                <c:pt idx="938">
                  <c:v>0.92043981481481485</c:v>
                </c:pt>
                <c:pt idx="939">
                  <c:v>0.92045138888888889</c:v>
                </c:pt>
                <c:pt idx="940">
                  <c:v>0.92046296296296293</c:v>
                </c:pt>
                <c:pt idx="941">
                  <c:v>0.92047453703703708</c:v>
                </c:pt>
                <c:pt idx="942">
                  <c:v>0.92048611111111112</c:v>
                </c:pt>
                <c:pt idx="943">
                  <c:v>0.92049768518518515</c:v>
                </c:pt>
                <c:pt idx="944">
                  <c:v>0.9205092592592593</c:v>
                </c:pt>
                <c:pt idx="945">
                  <c:v>0.92052083333333334</c:v>
                </c:pt>
                <c:pt idx="946">
                  <c:v>0.92054398148148153</c:v>
                </c:pt>
                <c:pt idx="947">
                  <c:v>0.92055555555555557</c:v>
                </c:pt>
                <c:pt idx="948">
                  <c:v>0.92056712962962961</c:v>
                </c:pt>
                <c:pt idx="949">
                  <c:v>0.92057870370370365</c:v>
                </c:pt>
                <c:pt idx="950">
                  <c:v>0.9205902777777778</c:v>
                </c:pt>
                <c:pt idx="951">
                  <c:v>0.92060185185185184</c:v>
                </c:pt>
                <c:pt idx="952">
                  <c:v>0.92061342592592588</c:v>
                </c:pt>
                <c:pt idx="953">
                  <c:v>0.92062500000000003</c:v>
                </c:pt>
                <c:pt idx="954">
                  <c:v>0.92063657407407407</c:v>
                </c:pt>
                <c:pt idx="955">
                  <c:v>0.9206481481481481</c:v>
                </c:pt>
                <c:pt idx="956">
                  <c:v>0.92065972222222225</c:v>
                </c:pt>
                <c:pt idx="957">
                  <c:v>0.92067129629629629</c:v>
                </c:pt>
                <c:pt idx="958">
                  <c:v>0.92068287037037033</c:v>
                </c:pt>
                <c:pt idx="959">
                  <c:v>0.92069444444444448</c:v>
                </c:pt>
                <c:pt idx="960">
                  <c:v>0.92070601851851852</c:v>
                </c:pt>
                <c:pt idx="961">
                  <c:v>0.92071759259259256</c:v>
                </c:pt>
                <c:pt idx="962">
                  <c:v>0.92072916666666671</c:v>
                </c:pt>
                <c:pt idx="963">
                  <c:v>0.92074074074074075</c:v>
                </c:pt>
                <c:pt idx="964">
                  <c:v>0.92076388888888894</c:v>
                </c:pt>
                <c:pt idx="965">
                  <c:v>0.92077546296296298</c:v>
                </c:pt>
                <c:pt idx="966">
                  <c:v>0.92078703703703701</c:v>
                </c:pt>
                <c:pt idx="967">
                  <c:v>0.92079861111111116</c:v>
                </c:pt>
                <c:pt idx="968">
                  <c:v>0.9208101851851852</c:v>
                </c:pt>
                <c:pt idx="969">
                  <c:v>0.92082175925925924</c:v>
                </c:pt>
                <c:pt idx="970">
                  <c:v>0.92083333333333328</c:v>
                </c:pt>
                <c:pt idx="971">
                  <c:v>0.92084490740740743</c:v>
                </c:pt>
                <c:pt idx="972">
                  <c:v>0.92085648148148147</c:v>
                </c:pt>
                <c:pt idx="973">
                  <c:v>0.92086805555555551</c:v>
                </c:pt>
                <c:pt idx="974">
                  <c:v>0.92087962962962966</c:v>
                </c:pt>
                <c:pt idx="975">
                  <c:v>0.9208912037037037</c:v>
                </c:pt>
                <c:pt idx="976">
                  <c:v>0.92090277777777774</c:v>
                </c:pt>
                <c:pt idx="977">
                  <c:v>0.92091435185185189</c:v>
                </c:pt>
                <c:pt idx="978">
                  <c:v>0.92092592592592593</c:v>
                </c:pt>
                <c:pt idx="979">
                  <c:v>0.92093749999999996</c:v>
                </c:pt>
                <c:pt idx="980">
                  <c:v>0.92094907407407411</c:v>
                </c:pt>
                <c:pt idx="981">
                  <c:v>0.92096064814814815</c:v>
                </c:pt>
                <c:pt idx="982">
                  <c:v>0.92098379629629634</c:v>
                </c:pt>
                <c:pt idx="983">
                  <c:v>0.92099537037037038</c:v>
                </c:pt>
                <c:pt idx="984">
                  <c:v>0.92100694444444442</c:v>
                </c:pt>
                <c:pt idx="985">
                  <c:v>0.92101851851851857</c:v>
                </c:pt>
                <c:pt idx="986">
                  <c:v>0.92103009259259261</c:v>
                </c:pt>
                <c:pt idx="987">
                  <c:v>0.92104166666666665</c:v>
                </c:pt>
                <c:pt idx="988">
                  <c:v>0.92105324074074069</c:v>
                </c:pt>
                <c:pt idx="989">
                  <c:v>0.92106481481481484</c:v>
                </c:pt>
                <c:pt idx="990">
                  <c:v>0.92107638888888888</c:v>
                </c:pt>
                <c:pt idx="991">
                  <c:v>0.92108796296296291</c:v>
                </c:pt>
                <c:pt idx="992">
                  <c:v>0.92109953703703706</c:v>
                </c:pt>
                <c:pt idx="993">
                  <c:v>0.9211111111111111</c:v>
                </c:pt>
                <c:pt idx="994">
                  <c:v>0.92112268518518514</c:v>
                </c:pt>
                <c:pt idx="995">
                  <c:v>0.92113425925925929</c:v>
                </c:pt>
                <c:pt idx="996">
                  <c:v>0.92114583333333333</c:v>
                </c:pt>
                <c:pt idx="997">
                  <c:v>0.92115740740740737</c:v>
                </c:pt>
                <c:pt idx="998">
                  <c:v>0.92116898148148152</c:v>
                </c:pt>
                <c:pt idx="999">
                  <c:v>0.92118055555555556</c:v>
                </c:pt>
                <c:pt idx="1000">
                  <c:v>0.92120370370370375</c:v>
                </c:pt>
                <c:pt idx="1001">
                  <c:v>0.92121527777777779</c:v>
                </c:pt>
                <c:pt idx="1002">
                  <c:v>0.92122685185185182</c:v>
                </c:pt>
                <c:pt idx="1003">
                  <c:v>0.92123842592592597</c:v>
                </c:pt>
                <c:pt idx="1004">
                  <c:v>0.92125000000000001</c:v>
                </c:pt>
                <c:pt idx="1005">
                  <c:v>0.92126157407407405</c:v>
                </c:pt>
                <c:pt idx="1006">
                  <c:v>0.9212731481481482</c:v>
                </c:pt>
                <c:pt idx="1007">
                  <c:v>0.92128472222222224</c:v>
                </c:pt>
                <c:pt idx="1008">
                  <c:v>0.92129629629629628</c:v>
                </c:pt>
                <c:pt idx="1009">
                  <c:v>0.92130787037037032</c:v>
                </c:pt>
                <c:pt idx="1010">
                  <c:v>0.92131944444444447</c:v>
                </c:pt>
                <c:pt idx="1011">
                  <c:v>0.92133101851851851</c:v>
                </c:pt>
                <c:pt idx="1012">
                  <c:v>0.92134259259259255</c:v>
                </c:pt>
                <c:pt idx="1013">
                  <c:v>0.9213541666666667</c:v>
                </c:pt>
                <c:pt idx="1014">
                  <c:v>0.92136574074074074</c:v>
                </c:pt>
                <c:pt idx="1015">
                  <c:v>0.92137731481481477</c:v>
                </c:pt>
                <c:pt idx="1016">
                  <c:v>0.92138888888888892</c:v>
                </c:pt>
                <c:pt idx="1017">
                  <c:v>0.921412037037037</c:v>
                </c:pt>
                <c:pt idx="1018">
                  <c:v>0.92142361111111115</c:v>
                </c:pt>
                <c:pt idx="1019">
                  <c:v>0.92143518518518519</c:v>
                </c:pt>
                <c:pt idx="1020">
                  <c:v>0.92144675925925923</c:v>
                </c:pt>
                <c:pt idx="1021">
                  <c:v>0.92145833333333338</c:v>
                </c:pt>
                <c:pt idx="1022">
                  <c:v>0.92146990740740742</c:v>
                </c:pt>
                <c:pt idx="1023">
                  <c:v>0.92148148148148146</c:v>
                </c:pt>
                <c:pt idx="1024">
                  <c:v>0.92149305555555561</c:v>
                </c:pt>
                <c:pt idx="1025">
                  <c:v>0.92150462962962965</c:v>
                </c:pt>
                <c:pt idx="1026">
                  <c:v>0.92151620370370368</c:v>
                </c:pt>
                <c:pt idx="1027">
                  <c:v>0.92152777777777772</c:v>
                </c:pt>
                <c:pt idx="1028">
                  <c:v>0.92153935185185187</c:v>
                </c:pt>
                <c:pt idx="1029">
                  <c:v>0.92155092592592591</c:v>
                </c:pt>
                <c:pt idx="1030">
                  <c:v>0.92156249999999995</c:v>
                </c:pt>
                <c:pt idx="1031">
                  <c:v>0.9215740740740741</c:v>
                </c:pt>
                <c:pt idx="1032">
                  <c:v>0.92158564814814814</c:v>
                </c:pt>
                <c:pt idx="1033">
                  <c:v>0.92159722222222218</c:v>
                </c:pt>
                <c:pt idx="1034">
                  <c:v>0.92160879629629633</c:v>
                </c:pt>
                <c:pt idx="1035">
                  <c:v>0.92162037037037037</c:v>
                </c:pt>
                <c:pt idx="1036">
                  <c:v>0.92164351851851856</c:v>
                </c:pt>
                <c:pt idx="1037">
                  <c:v>0.9216550925925926</c:v>
                </c:pt>
                <c:pt idx="1038">
                  <c:v>0.92166666666666663</c:v>
                </c:pt>
                <c:pt idx="1039">
                  <c:v>0.92167824074074078</c:v>
                </c:pt>
                <c:pt idx="1040">
                  <c:v>0.92168981481481482</c:v>
                </c:pt>
                <c:pt idx="1041">
                  <c:v>0.92170138888888886</c:v>
                </c:pt>
                <c:pt idx="1042">
                  <c:v>0.92171296296296301</c:v>
                </c:pt>
                <c:pt idx="1043">
                  <c:v>0.92172453703703705</c:v>
                </c:pt>
                <c:pt idx="1044">
                  <c:v>0.92173611111111109</c:v>
                </c:pt>
                <c:pt idx="1045">
                  <c:v>0.92174768518518524</c:v>
                </c:pt>
                <c:pt idx="1046">
                  <c:v>0.92175925925925928</c:v>
                </c:pt>
                <c:pt idx="1047">
                  <c:v>0.92177083333333332</c:v>
                </c:pt>
                <c:pt idx="1048">
                  <c:v>0.92178240740740736</c:v>
                </c:pt>
                <c:pt idx="1049">
                  <c:v>0.92179398148148151</c:v>
                </c:pt>
                <c:pt idx="1050">
                  <c:v>0.92180555555555554</c:v>
                </c:pt>
                <c:pt idx="1051">
                  <c:v>0.92181712962962958</c:v>
                </c:pt>
                <c:pt idx="1052">
                  <c:v>0.92182870370370373</c:v>
                </c:pt>
                <c:pt idx="1053">
                  <c:v>0.92184027777777777</c:v>
                </c:pt>
                <c:pt idx="1054">
                  <c:v>0.92186342592592596</c:v>
                </c:pt>
                <c:pt idx="1055">
                  <c:v>0.921875</c:v>
                </c:pt>
                <c:pt idx="1056">
                  <c:v>0.92188657407407404</c:v>
                </c:pt>
                <c:pt idx="1057">
                  <c:v>0.92189814814814819</c:v>
                </c:pt>
                <c:pt idx="1058">
                  <c:v>0.92190972222222223</c:v>
                </c:pt>
                <c:pt idx="1059">
                  <c:v>0.92192129629629627</c:v>
                </c:pt>
                <c:pt idx="1060">
                  <c:v>0.92193287037037042</c:v>
                </c:pt>
                <c:pt idx="1061">
                  <c:v>0.92194444444444446</c:v>
                </c:pt>
                <c:pt idx="1062">
                  <c:v>0.92195601851851849</c:v>
                </c:pt>
                <c:pt idx="1063">
                  <c:v>0.92196759259259264</c:v>
                </c:pt>
                <c:pt idx="1064">
                  <c:v>0.92197916666666668</c:v>
                </c:pt>
                <c:pt idx="1065">
                  <c:v>0.92199074074074072</c:v>
                </c:pt>
                <c:pt idx="1066">
                  <c:v>0.92200231481481476</c:v>
                </c:pt>
                <c:pt idx="1067">
                  <c:v>0.92201388888888891</c:v>
                </c:pt>
                <c:pt idx="1068">
                  <c:v>0.92202546296296295</c:v>
                </c:pt>
                <c:pt idx="1069">
                  <c:v>0.92203703703703699</c:v>
                </c:pt>
                <c:pt idx="1070">
                  <c:v>0.92204861111111114</c:v>
                </c:pt>
                <c:pt idx="1071">
                  <c:v>0.92206018518518518</c:v>
                </c:pt>
                <c:pt idx="1072">
                  <c:v>0.92208333333333337</c:v>
                </c:pt>
                <c:pt idx="1073">
                  <c:v>0.9220949074074074</c:v>
                </c:pt>
                <c:pt idx="1074">
                  <c:v>0.92210648148148144</c:v>
                </c:pt>
                <c:pt idx="1075">
                  <c:v>0.92211805555555559</c:v>
                </c:pt>
                <c:pt idx="1076">
                  <c:v>0.92212962962962963</c:v>
                </c:pt>
                <c:pt idx="1077">
                  <c:v>0.92214120370370367</c:v>
                </c:pt>
                <c:pt idx="1078">
                  <c:v>0.92215277777777782</c:v>
                </c:pt>
                <c:pt idx="1079">
                  <c:v>0.92216435185185186</c:v>
                </c:pt>
                <c:pt idx="1080">
                  <c:v>0.9221759259259259</c:v>
                </c:pt>
                <c:pt idx="1081">
                  <c:v>0.92218750000000005</c:v>
                </c:pt>
                <c:pt idx="1082">
                  <c:v>0.92219907407407409</c:v>
                </c:pt>
                <c:pt idx="1083">
                  <c:v>0.92221064814814813</c:v>
                </c:pt>
                <c:pt idx="1084">
                  <c:v>0.92222222222222228</c:v>
                </c:pt>
                <c:pt idx="1085">
                  <c:v>0.92223379629629632</c:v>
                </c:pt>
                <c:pt idx="1086">
                  <c:v>0.92224537037037035</c:v>
                </c:pt>
                <c:pt idx="1087">
                  <c:v>0.92225694444444439</c:v>
                </c:pt>
                <c:pt idx="1088">
                  <c:v>0.92226851851851854</c:v>
                </c:pt>
                <c:pt idx="1089">
                  <c:v>0.92229166666666662</c:v>
                </c:pt>
                <c:pt idx="1090">
                  <c:v>0.92230324074074077</c:v>
                </c:pt>
                <c:pt idx="1091">
                  <c:v>0.92231481481481481</c:v>
                </c:pt>
                <c:pt idx="1092">
                  <c:v>0.92232638888888885</c:v>
                </c:pt>
                <c:pt idx="1093">
                  <c:v>0.922337962962963</c:v>
                </c:pt>
                <c:pt idx="1094">
                  <c:v>0.92234953703703704</c:v>
                </c:pt>
                <c:pt idx="1095">
                  <c:v>0.92236111111111108</c:v>
                </c:pt>
                <c:pt idx="1096">
                  <c:v>0.92237268518518523</c:v>
                </c:pt>
                <c:pt idx="1097">
                  <c:v>0.92238425925925926</c:v>
                </c:pt>
                <c:pt idx="1098">
                  <c:v>0.9223958333333333</c:v>
                </c:pt>
                <c:pt idx="1099">
                  <c:v>0.92240740740740745</c:v>
                </c:pt>
                <c:pt idx="1100">
                  <c:v>0.92241898148148149</c:v>
                </c:pt>
                <c:pt idx="1101">
                  <c:v>0.92243055555555553</c:v>
                </c:pt>
                <c:pt idx="1102">
                  <c:v>0.92244212962962968</c:v>
                </c:pt>
                <c:pt idx="1103">
                  <c:v>0.92245370370370372</c:v>
                </c:pt>
                <c:pt idx="1104">
                  <c:v>0.92246527777777776</c:v>
                </c:pt>
                <c:pt idx="1105">
                  <c:v>0.9224768518518518</c:v>
                </c:pt>
                <c:pt idx="1106">
                  <c:v>0.92249999999999999</c:v>
                </c:pt>
                <c:pt idx="1107">
                  <c:v>0.92251157407407403</c:v>
                </c:pt>
                <c:pt idx="1108">
                  <c:v>0.92252314814814818</c:v>
                </c:pt>
                <c:pt idx="1109">
                  <c:v>0.92253472222222221</c:v>
                </c:pt>
                <c:pt idx="1110">
                  <c:v>0.92254629629629625</c:v>
                </c:pt>
                <c:pt idx="1111">
                  <c:v>0.9225578703703704</c:v>
                </c:pt>
                <c:pt idx="1112">
                  <c:v>0.92256944444444444</c:v>
                </c:pt>
                <c:pt idx="1113">
                  <c:v>0.92258101851851848</c:v>
                </c:pt>
                <c:pt idx="1114">
                  <c:v>0.92259259259259263</c:v>
                </c:pt>
                <c:pt idx="1115">
                  <c:v>0.92260416666666667</c:v>
                </c:pt>
                <c:pt idx="1116">
                  <c:v>0.92261574074074071</c:v>
                </c:pt>
                <c:pt idx="1117">
                  <c:v>0.92262731481481486</c:v>
                </c:pt>
                <c:pt idx="1118">
                  <c:v>0.9226388888888889</c:v>
                </c:pt>
                <c:pt idx="1119">
                  <c:v>0.92265046296296294</c:v>
                </c:pt>
                <c:pt idx="1120">
                  <c:v>0.92266203703703709</c:v>
                </c:pt>
                <c:pt idx="1121">
                  <c:v>0.92268518518518516</c:v>
                </c:pt>
                <c:pt idx="1122">
                  <c:v>0.92268518518518516</c:v>
                </c:pt>
                <c:pt idx="1123">
                  <c:v>0.92270833333333335</c:v>
                </c:pt>
                <c:pt idx="1124">
                  <c:v>0.92271990740740739</c:v>
                </c:pt>
                <c:pt idx="1125">
                  <c:v>0.92273148148148143</c:v>
                </c:pt>
                <c:pt idx="1126">
                  <c:v>0.92274305555555558</c:v>
                </c:pt>
                <c:pt idx="1127">
                  <c:v>0.92275462962962962</c:v>
                </c:pt>
                <c:pt idx="1128">
                  <c:v>0.92276620370370366</c:v>
                </c:pt>
                <c:pt idx="1129">
                  <c:v>0.92277777777777781</c:v>
                </c:pt>
                <c:pt idx="1130">
                  <c:v>0.92278935185185185</c:v>
                </c:pt>
                <c:pt idx="1131">
                  <c:v>0.92280092592592589</c:v>
                </c:pt>
                <c:pt idx="1132">
                  <c:v>0.92281250000000004</c:v>
                </c:pt>
                <c:pt idx="1133">
                  <c:v>0.92282407407407407</c:v>
                </c:pt>
                <c:pt idx="1134">
                  <c:v>0.92283564814814811</c:v>
                </c:pt>
                <c:pt idx="1135">
                  <c:v>0.92284722222222226</c:v>
                </c:pt>
                <c:pt idx="1136">
                  <c:v>0.9228587962962963</c:v>
                </c:pt>
                <c:pt idx="1137">
                  <c:v>0.92287037037037034</c:v>
                </c:pt>
                <c:pt idx="1138">
                  <c:v>0.92288194444444449</c:v>
                </c:pt>
                <c:pt idx="1139">
                  <c:v>0.92290509259259257</c:v>
                </c:pt>
                <c:pt idx="1140">
                  <c:v>0.92290509259259257</c:v>
                </c:pt>
                <c:pt idx="1141">
                  <c:v>0.92292824074074076</c:v>
                </c:pt>
                <c:pt idx="1142">
                  <c:v>0.9229398148148148</c:v>
                </c:pt>
                <c:pt idx="1143">
                  <c:v>0.92295138888888884</c:v>
                </c:pt>
                <c:pt idx="1144">
                  <c:v>0.92296296296296299</c:v>
                </c:pt>
                <c:pt idx="1145">
                  <c:v>0.92297453703703702</c:v>
                </c:pt>
                <c:pt idx="1146">
                  <c:v>0.92298611111111106</c:v>
                </c:pt>
                <c:pt idx="1147">
                  <c:v>0.92299768518518521</c:v>
                </c:pt>
                <c:pt idx="1148">
                  <c:v>0.92300925925925925</c:v>
                </c:pt>
                <c:pt idx="1149">
                  <c:v>0.92302083333333329</c:v>
                </c:pt>
                <c:pt idx="1150">
                  <c:v>0.92303240740740744</c:v>
                </c:pt>
                <c:pt idx="1151">
                  <c:v>0.92304398148148148</c:v>
                </c:pt>
                <c:pt idx="1152">
                  <c:v>0.92305555555555552</c:v>
                </c:pt>
                <c:pt idx="1153">
                  <c:v>0.92306712962962967</c:v>
                </c:pt>
                <c:pt idx="1154">
                  <c:v>0.92307870370370371</c:v>
                </c:pt>
                <c:pt idx="1155">
                  <c:v>0.92309027777777775</c:v>
                </c:pt>
                <c:pt idx="1156">
                  <c:v>0.9231018518518519</c:v>
                </c:pt>
                <c:pt idx="1157">
                  <c:v>0.92312499999999997</c:v>
                </c:pt>
                <c:pt idx="1158">
                  <c:v>0.92312499999999997</c:v>
                </c:pt>
                <c:pt idx="1159">
                  <c:v>0.92314814814814816</c:v>
                </c:pt>
                <c:pt idx="1160">
                  <c:v>0.9231597222222222</c:v>
                </c:pt>
                <c:pt idx="1161">
                  <c:v>0.92317129629629635</c:v>
                </c:pt>
                <c:pt idx="1162">
                  <c:v>0.92318287037037039</c:v>
                </c:pt>
                <c:pt idx="1163">
                  <c:v>0.92319444444444443</c:v>
                </c:pt>
                <c:pt idx="1164">
                  <c:v>0.92320601851851847</c:v>
                </c:pt>
                <c:pt idx="1165">
                  <c:v>0.92321759259259262</c:v>
                </c:pt>
                <c:pt idx="1166">
                  <c:v>0.92322916666666666</c:v>
                </c:pt>
                <c:pt idx="1167">
                  <c:v>0.9232407407407407</c:v>
                </c:pt>
                <c:pt idx="1168">
                  <c:v>0.92325231481481485</c:v>
                </c:pt>
                <c:pt idx="1169">
                  <c:v>0.92326388888888888</c:v>
                </c:pt>
                <c:pt idx="1170">
                  <c:v>0.92327546296296292</c:v>
                </c:pt>
                <c:pt idx="1171">
                  <c:v>0.92328703703703707</c:v>
                </c:pt>
                <c:pt idx="1172">
                  <c:v>0.92329861111111111</c:v>
                </c:pt>
                <c:pt idx="1173">
                  <c:v>0.92331018518518515</c:v>
                </c:pt>
                <c:pt idx="1174">
                  <c:v>0.9233217592592593</c:v>
                </c:pt>
                <c:pt idx="1175">
                  <c:v>0.92334490740740738</c:v>
                </c:pt>
                <c:pt idx="1176">
                  <c:v>0.92334490740740738</c:v>
                </c:pt>
                <c:pt idx="1177">
                  <c:v>0.92336805555555557</c:v>
                </c:pt>
                <c:pt idx="1178">
                  <c:v>0.92337962962962961</c:v>
                </c:pt>
                <c:pt idx="1179">
                  <c:v>0.92339120370370376</c:v>
                </c:pt>
                <c:pt idx="1180">
                  <c:v>0.92340277777777779</c:v>
                </c:pt>
                <c:pt idx="1181">
                  <c:v>0.92341435185185183</c:v>
                </c:pt>
                <c:pt idx="1182">
                  <c:v>0.92342592592592587</c:v>
                </c:pt>
                <c:pt idx="1183">
                  <c:v>0.92343750000000002</c:v>
                </c:pt>
                <c:pt idx="1184">
                  <c:v>0.92344907407407406</c:v>
                </c:pt>
                <c:pt idx="1185">
                  <c:v>0.9234606481481481</c:v>
                </c:pt>
                <c:pt idx="1186">
                  <c:v>0.92347222222222225</c:v>
                </c:pt>
                <c:pt idx="1187">
                  <c:v>0.92348379629629629</c:v>
                </c:pt>
                <c:pt idx="1188">
                  <c:v>0.92349537037037033</c:v>
                </c:pt>
                <c:pt idx="1189">
                  <c:v>0.92350694444444448</c:v>
                </c:pt>
                <c:pt idx="1190">
                  <c:v>0.92351851851851852</c:v>
                </c:pt>
                <c:pt idx="1191">
                  <c:v>0.92353009259259256</c:v>
                </c:pt>
                <c:pt idx="1192">
                  <c:v>0.92354166666666671</c:v>
                </c:pt>
                <c:pt idx="1193">
                  <c:v>0.92356481481481478</c:v>
                </c:pt>
                <c:pt idx="1194">
                  <c:v>0.92357638888888893</c:v>
                </c:pt>
                <c:pt idx="1195">
                  <c:v>0.92358796296296297</c:v>
                </c:pt>
                <c:pt idx="1196">
                  <c:v>0.92359953703703701</c:v>
                </c:pt>
                <c:pt idx="1197">
                  <c:v>0.92361111111111116</c:v>
                </c:pt>
                <c:pt idx="1198">
                  <c:v>0.9236226851851852</c:v>
                </c:pt>
                <c:pt idx="1199">
                  <c:v>0.92363425925925924</c:v>
                </c:pt>
                <c:pt idx="1200">
                  <c:v>0.92364583333333339</c:v>
                </c:pt>
                <c:pt idx="1201">
                  <c:v>0.92365740740740743</c:v>
                </c:pt>
                <c:pt idx="1202">
                  <c:v>0.92366898148148147</c:v>
                </c:pt>
                <c:pt idx="1203">
                  <c:v>0.9236805555555555</c:v>
                </c:pt>
                <c:pt idx="1204">
                  <c:v>0.92369212962962965</c:v>
                </c:pt>
                <c:pt idx="1205">
                  <c:v>0.92370370370370369</c:v>
                </c:pt>
                <c:pt idx="1206">
                  <c:v>0.92371527777777773</c:v>
                </c:pt>
                <c:pt idx="1207">
                  <c:v>0.92372685185185188</c:v>
                </c:pt>
                <c:pt idx="1208">
                  <c:v>0.92373842592592592</c:v>
                </c:pt>
                <c:pt idx="1209">
                  <c:v>0.92374999999999996</c:v>
                </c:pt>
                <c:pt idx="1210">
                  <c:v>0.92376157407407411</c:v>
                </c:pt>
                <c:pt idx="1211">
                  <c:v>0.92378472222222219</c:v>
                </c:pt>
                <c:pt idx="1212">
                  <c:v>0.92379629629629634</c:v>
                </c:pt>
                <c:pt idx="1213">
                  <c:v>0.92380787037037038</c:v>
                </c:pt>
                <c:pt idx="1214">
                  <c:v>0.92381944444444442</c:v>
                </c:pt>
                <c:pt idx="1215">
                  <c:v>0.92383101851851857</c:v>
                </c:pt>
                <c:pt idx="1216">
                  <c:v>0.9238425925925926</c:v>
                </c:pt>
                <c:pt idx="1217">
                  <c:v>0.92385416666666664</c:v>
                </c:pt>
                <c:pt idx="1218">
                  <c:v>0.92386574074074079</c:v>
                </c:pt>
                <c:pt idx="1219">
                  <c:v>0.92387731481481483</c:v>
                </c:pt>
                <c:pt idx="1220">
                  <c:v>0.92388888888888887</c:v>
                </c:pt>
                <c:pt idx="1221">
                  <c:v>0.92390046296296291</c:v>
                </c:pt>
                <c:pt idx="1222">
                  <c:v>0.92391203703703706</c:v>
                </c:pt>
                <c:pt idx="1223">
                  <c:v>0.9239236111111111</c:v>
                </c:pt>
                <c:pt idx="1224">
                  <c:v>0.92393518518518514</c:v>
                </c:pt>
                <c:pt idx="1225">
                  <c:v>0.92394675925925929</c:v>
                </c:pt>
                <c:pt idx="1226">
                  <c:v>0.92395833333333333</c:v>
                </c:pt>
                <c:pt idx="1227">
                  <c:v>0.92396990740740736</c:v>
                </c:pt>
                <c:pt idx="1228">
                  <c:v>0.92398148148148151</c:v>
                </c:pt>
                <c:pt idx="1229">
                  <c:v>0.92400462962962959</c:v>
                </c:pt>
                <c:pt idx="1230">
                  <c:v>0.92401620370370374</c:v>
                </c:pt>
                <c:pt idx="1231">
                  <c:v>0.92402777777777778</c:v>
                </c:pt>
                <c:pt idx="1232">
                  <c:v>0.92403935185185182</c:v>
                </c:pt>
                <c:pt idx="1233">
                  <c:v>0.92405092592592597</c:v>
                </c:pt>
                <c:pt idx="1234">
                  <c:v>0.92406250000000001</c:v>
                </c:pt>
                <c:pt idx="1235">
                  <c:v>0.92407407407407405</c:v>
                </c:pt>
                <c:pt idx="1236">
                  <c:v>0.9240856481481482</c:v>
                </c:pt>
                <c:pt idx="1237">
                  <c:v>0.92409722222222224</c:v>
                </c:pt>
                <c:pt idx="1238">
                  <c:v>0.92410879629629628</c:v>
                </c:pt>
                <c:pt idx="1239">
                  <c:v>0.92412037037037043</c:v>
                </c:pt>
                <c:pt idx="1240">
                  <c:v>0.92413194444444446</c:v>
                </c:pt>
                <c:pt idx="1241">
                  <c:v>0.9241435185185185</c:v>
                </c:pt>
                <c:pt idx="1242">
                  <c:v>0.92415509259259254</c:v>
                </c:pt>
                <c:pt idx="1243">
                  <c:v>0.92416666666666669</c:v>
                </c:pt>
                <c:pt idx="1244">
                  <c:v>0.92417824074074073</c:v>
                </c:pt>
                <c:pt idx="1245">
                  <c:v>0.92420138888888892</c:v>
                </c:pt>
                <c:pt idx="1246">
                  <c:v>0.92420138888888892</c:v>
                </c:pt>
                <c:pt idx="1247">
                  <c:v>0.924224537037037</c:v>
                </c:pt>
                <c:pt idx="1248">
                  <c:v>0.92423611111111115</c:v>
                </c:pt>
                <c:pt idx="1249">
                  <c:v>0.92424768518518519</c:v>
                </c:pt>
                <c:pt idx="1250">
                  <c:v>0.92425925925925922</c:v>
                </c:pt>
                <c:pt idx="1251">
                  <c:v>0.92427083333333337</c:v>
                </c:pt>
                <c:pt idx="1252">
                  <c:v>0.92428240740740741</c:v>
                </c:pt>
                <c:pt idx="1253">
                  <c:v>0.92429398148148145</c:v>
                </c:pt>
                <c:pt idx="1254">
                  <c:v>0.9243055555555556</c:v>
                </c:pt>
                <c:pt idx="1255">
                  <c:v>0.92431712962962964</c:v>
                </c:pt>
                <c:pt idx="1256">
                  <c:v>0.92432870370370368</c:v>
                </c:pt>
                <c:pt idx="1257">
                  <c:v>0.92434027777777783</c:v>
                </c:pt>
                <c:pt idx="1258">
                  <c:v>0.92435185185185187</c:v>
                </c:pt>
                <c:pt idx="1259">
                  <c:v>0.92436342592592591</c:v>
                </c:pt>
                <c:pt idx="1260">
                  <c:v>0.92437499999999995</c:v>
                </c:pt>
                <c:pt idx="1261">
                  <c:v>0.9243865740740741</c:v>
                </c:pt>
                <c:pt idx="1262">
                  <c:v>0.92439814814814814</c:v>
                </c:pt>
                <c:pt idx="1263">
                  <c:v>0.92442129629629632</c:v>
                </c:pt>
                <c:pt idx="1264">
                  <c:v>0.92442129629629632</c:v>
                </c:pt>
                <c:pt idx="1265">
                  <c:v>0.9244444444444444</c:v>
                </c:pt>
                <c:pt idx="1266">
                  <c:v>0.92445601851851855</c:v>
                </c:pt>
                <c:pt idx="1267">
                  <c:v>0.92446759259259259</c:v>
                </c:pt>
                <c:pt idx="1268">
                  <c:v>0.92447916666666663</c:v>
                </c:pt>
                <c:pt idx="1269">
                  <c:v>0.92449074074074078</c:v>
                </c:pt>
                <c:pt idx="1270">
                  <c:v>0.92450231481481482</c:v>
                </c:pt>
                <c:pt idx="1271">
                  <c:v>0.92451388888888886</c:v>
                </c:pt>
                <c:pt idx="1272">
                  <c:v>0.92452546296296301</c:v>
                </c:pt>
                <c:pt idx="1273">
                  <c:v>0.92453703703703705</c:v>
                </c:pt>
                <c:pt idx="1274">
                  <c:v>0.92454861111111108</c:v>
                </c:pt>
                <c:pt idx="1275">
                  <c:v>0.92456018518518523</c:v>
                </c:pt>
                <c:pt idx="1276">
                  <c:v>0.92457175925925927</c:v>
                </c:pt>
                <c:pt idx="1277">
                  <c:v>0.92458333333333331</c:v>
                </c:pt>
                <c:pt idx="1278">
                  <c:v>0.92459490740740746</c:v>
                </c:pt>
                <c:pt idx="1279">
                  <c:v>0.9246064814814815</c:v>
                </c:pt>
                <c:pt idx="1280">
                  <c:v>0.92461805555555554</c:v>
                </c:pt>
                <c:pt idx="1281">
                  <c:v>0.92464120370370373</c:v>
                </c:pt>
                <c:pt idx="1282">
                  <c:v>0.92464120370370373</c:v>
                </c:pt>
                <c:pt idx="1283">
                  <c:v>0.92465277777777777</c:v>
                </c:pt>
                <c:pt idx="1284">
                  <c:v>0.92466435185185181</c:v>
                </c:pt>
                <c:pt idx="1285">
                  <c:v>0.9246875</c:v>
                </c:pt>
                <c:pt idx="1286">
                  <c:v>0.92469907407407403</c:v>
                </c:pt>
                <c:pt idx="1287">
                  <c:v>0.92471064814814818</c:v>
                </c:pt>
                <c:pt idx="1288">
                  <c:v>0.92472222222222222</c:v>
                </c:pt>
                <c:pt idx="1289">
                  <c:v>0.92473379629629626</c:v>
                </c:pt>
                <c:pt idx="1290">
                  <c:v>0.92474537037037041</c:v>
                </c:pt>
                <c:pt idx="1291">
                  <c:v>0.92475694444444445</c:v>
                </c:pt>
                <c:pt idx="1292">
                  <c:v>0.92476851851851849</c:v>
                </c:pt>
                <c:pt idx="1293">
                  <c:v>0.92478009259259264</c:v>
                </c:pt>
                <c:pt idx="1294">
                  <c:v>0.92479166666666668</c:v>
                </c:pt>
                <c:pt idx="1295">
                  <c:v>0.92480324074074072</c:v>
                </c:pt>
                <c:pt idx="1296">
                  <c:v>0.92481481481481487</c:v>
                </c:pt>
                <c:pt idx="1297">
                  <c:v>0.92482638888888891</c:v>
                </c:pt>
                <c:pt idx="1298">
                  <c:v>0.92483796296296295</c:v>
                </c:pt>
                <c:pt idx="1299">
                  <c:v>0.92484953703703698</c:v>
                </c:pt>
                <c:pt idx="1300">
                  <c:v>0.92486111111111113</c:v>
                </c:pt>
                <c:pt idx="1301">
                  <c:v>0.92487268518518517</c:v>
                </c:pt>
                <c:pt idx="1302">
                  <c:v>0.92488425925925921</c:v>
                </c:pt>
                <c:pt idx="1303">
                  <c:v>0.9249074074074074</c:v>
                </c:pt>
                <c:pt idx="1304">
                  <c:v>0.92491898148148144</c:v>
                </c:pt>
                <c:pt idx="1305">
                  <c:v>0.92493055555555559</c:v>
                </c:pt>
                <c:pt idx="1306">
                  <c:v>0.92494212962962963</c:v>
                </c:pt>
                <c:pt idx="1307">
                  <c:v>0.92495370370370367</c:v>
                </c:pt>
                <c:pt idx="1308">
                  <c:v>0.92496527777777782</c:v>
                </c:pt>
                <c:pt idx="1309">
                  <c:v>0.92497685185185186</c:v>
                </c:pt>
                <c:pt idx="1310">
                  <c:v>0.92498842592592589</c:v>
                </c:pt>
                <c:pt idx="1311">
                  <c:v>0.92500000000000004</c:v>
                </c:pt>
                <c:pt idx="1312">
                  <c:v>0.92501157407407408</c:v>
                </c:pt>
                <c:pt idx="1313">
                  <c:v>0.92502314814814812</c:v>
                </c:pt>
                <c:pt idx="1314">
                  <c:v>0.92503472222222227</c:v>
                </c:pt>
                <c:pt idx="1315">
                  <c:v>0.92504629629629631</c:v>
                </c:pt>
                <c:pt idx="1316">
                  <c:v>0.92505787037037035</c:v>
                </c:pt>
                <c:pt idx="1317">
                  <c:v>0.9250694444444445</c:v>
                </c:pt>
                <c:pt idx="1318">
                  <c:v>0.92508101851851854</c:v>
                </c:pt>
                <c:pt idx="1319">
                  <c:v>0.92509259259259258</c:v>
                </c:pt>
                <c:pt idx="1320">
                  <c:v>0.92510416666666662</c:v>
                </c:pt>
                <c:pt idx="1321">
                  <c:v>0.92511574074074077</c:v>
                </c:pt>
                <c:pt idx="1322">
                  <c:v>0.92513888888888884</c:v>
                </c:pt>
                <c:pt idx="1323">
                  <c:v>0.92515046296296299</c:v>
                </c:pt>
                <c:pt idx="1324">
                  <c:v>0.92516203703703703</c:v>
                </c:pt>
                <c:pt idx="1325">
                  <c:v>0.92517361111111107</c:v>
                </c:pt>
                <c:pt idx="1326">
                  <c:v>0.92518518518518522</c:v>
                </c:pt>
                <c:pt idx="1327">
                  <c:v>0.92519675925925926</c:v>
                </c:pt>
                <c:pt idx="1328">
                  <c:v>0.9252083333333333</c:v>
                </c:pt>
                <c:pt idx="1329">
                  <c:v>0.92521990740740745</c:v>
                </c:pt>
                <c:pt idx="1330">
                  <c:v>0.92523148148148149</c:v>
                </c:pt>
                <c:pt idx="1331">
                  <c:v>0.92524305555555553</c:v>
                </c:pt>
                <c:pt idx="1332">
                  <c:v>0.92525462962962968</c:v>
                </c:pt>
                <c:pt idx="1333">
                  <c:v>0.92526620370370372</c:v>
                </c:pt>
                <c:pt idx="1334">
                  <c:v>0.92527777777777775</c:v>
                </c:pt>
                <c:pt idx="1335">
                  <c:v>0.9252893518518519</c:v>
                </c:pt>
                <c:pt idx="1336">
                  <c:v>0.92530092592592594</c:v>
                </c:pt>
                <c:pt idx="1337">
                  <c:v>0.92531249999999998</c:v>
                </c:pt>
                <c:pt idx="1338">
                  <c:v>0.92532407407407402</c:v>
                </c:pt>
                <c:pt idx="1339">
                  <c:v>0.92533564814814817</c:v>
                </c:pt>
                <c:pt idx="1340">
                  <c:v>0.92535879629629625</c:v>
                </c:pt>
                <c:pt idx="1341">
                  <c:v>0.9253703703703704</c:v>
                </c:pt>
                <c:pt idx="1342">
                  <c:v>0.92538194444444444</c:v>
                </c:pt>
                <c:pt idx="1343">
                  <c:v>0.92539351851851848</c:v>
                </c:pt>
                <c:pt idx="1344">
                  <c:v>0.92540509259259263</c:v>
                </c:pt>
                <c:pt idx="1345">
                  <c:v>0.92541666666666667</c:v>
                </c:pt>
                <c:pt idx="1346">
                  <c:v>0.9254282407407407</c:v>
                </c:pt>
                <c:pt idx="1347">
                  <c:v>0.92543981481481485</c:v>
                </c:pt>
                <c:pt idx="1348">
                  <c:v>0.92545138888888889</c:v>
                </c:pt>
                <c:pt idx="1349">
                  <c:v>0.92546296296296293</c:v>
                </c:pt>
                <c:pt idx="1350">
                  <c:v>0.92547453703703708</c:v>
                </c:pt>
                <c:pt idx="1351">
                  <c:v>0.92548611111111112</c:v>
                </c:pt>
                <c:pt idx="1352">
                  <c:v>0.92549768518518516</c:v>
                </c:pt>
                <c:pt idx="1353">
                  <c:v>0.92550925925925931</c:v>
                </c:pt>
                <c:pt idx="1354">
                  <c:v>0.92552083333333335</c:v>
                </c:pt>
                <c:pt idx="1355">
                  <c:v>0.92553240740740739</c:v>
                </c:pt>
                <c:pt idx="1356">
                  <c:v>0.92555555555555558</c:v>
                </c:pt>
                <c:pt idx="1357">
                  <c:v>0.92555555555555558</c:v>
                </c:pt>
                <c:pt idx="1358">
                  <c:v>0.92557870370370365</c:v>
                </c:pt>
                <c:pt idx="1359">
                  <c:v>0.9255902777777778</c:v>
                </c:pt>
                <c:pt idx="1360">
                  <c:v>0.92560185185185184</c:v>
                </c:pt>
                <c:pt idx="1361">
                  <c:v>0.92561342592592588</c:v>
                </c:pt>
                <c:pt idx="1362">
                  <c:v>0.92562500000000003</c:v>
                </c:pt>
                <c:pt idx="1363">
                  <c:v>0.92563657407407407</c:v>
                </c:pt>
                <c:pt idx="1364">
                  <c:v>0.92564814814814811</c:v>
                </c:pt>
                <c:pt idx="1365">
                  <c:v>0.92565972222222226</c:v>
                </c:pt>
                <c:pt idx="1366">
                  <c:v>0.9256712962962963</c:v>
                </c:pt>
                <c:pt idx="1367">
                  <c:v>0.92568287037037034</c:v>
                </c:pt>
                <c:pt idx="1368">
                  <c:v>0.92569444444444449</c:v>
                </c:pt>
                <c:pt idx="1369">
                  <c:v>0.92570601851851853</c:v>
                </c:pt>
                <c:pt idx="1370">
                  <c:v>0.92571759259259256</c:v>
                </c:pt>
                <c:pt idx="1371">
                  <c:v>0.92572916666666671</c:v>
                </c:pt>
                <c:pt idx="1372">
                  <c:v>0.92574074074074075</c:v>
                </c:pt>
                <c:pt idx="1373">
                  <c:v>0.92575231481481479</c:v>
                </c:pt>
                <c:pt idx="1374">
                  <c:v>0.92577546296296298</c:v>
                </c:pt>
                <c:pt idx="1375">
                  <c:v>0.92578703703703702</c:v>
                </c:pt>
                <c:pt idx="1376">
                  <c:v>0.92579861111111106</c:v>
                </c:pt>
                <c:pt idx="1377">
                  <c:v>0.92581018518518521</c:v>
                </c:pt>
                <c:pt idx="1378">
                  <c:v>0.92582175925925925</c:v>
                </c:pt>
                <c:pt idx="1379">
                  <c:v>0.92583333333333329</c:v>
                </c:pt>
                <c:pt idx="1380">
                  <c:v>0.92584490740740744</c:v>
                </c:pt>
                <c:pt idx="1381">
                  <c:v>0.92585648148148147</c:v>
                </c:pt>
                <c:pt idx="1382">
                  <c:v>0.92586805555555551</c:v>
                </c:pt>
                <c:pt idx="1383">
                  <c:v>0.92587962962962966</c:v>
                </c:pt>
                <c:pt idx="1384">
                  <c:v>0.9258912037037037</c:v>
                </c:pt>
                <c:pt idx="1385">
                  <c:v>0.92590277777777774</c:v>
                </c:pt>
                <c:pt idx="1386">
                  <c:v>0.92591435185185189</c:v>
                </c:pt>
                <c:pt idx="1387">
                  <c:v>0.92592592592592593</c:v>
                </c:pt>
                <c:pt idx="1388">
                  <c:v>0.92593749999999997</c:v>
                </c:pt>
                <c:pt idx="1389">
                  <c:v>0.92596064814814816</c:v>
                </c:pt>
                <c:pt idx="1390">
                  <c:v>0.92596064814814816</c:v>
                </c:pt>
                <c:pt idx="1391">
                  <c:v>0.92598379629629635</c:v>
                </c:pt>
                <c:pt idx="1392">
                  <c:v>0.92599537037037039</c:v>
                </c:pt>
                <c:pt idx="1393">
                  <c:v>0.92600694444444442</c:v>
                </c:pt>
                <c:pt idx="1394">
                  <c:v>0.92601851851851846</c:v>
                </c:pt>
                <c:pt idx="1395">
                  <c:v>0.92603009259259261</c:v>
                </c:pt>
                <c:pt idx="1396">
                  <c:v>0.92604166666666665</c:v>
                </c:pt>
                <c:pt idx="1397">
                  <c:v>0.92605324074074069</c:v>
                </c:pt>
                <c:pt idx="1398">
                  <c:v>0.92606481481481484</c:v>
                </c:pt>
                <c:pt idx="1399">
                  <c:v>0.92607638888888888</c:v>
                </c:pt>
                <c:pt idx="1400">
                  <c:v>0.92608796296296292</c:v>
                </c:pt>
                <c:pt idx="1401">
                  <c:v>0.92609953703703707</c:v>
                </c:pt>
                <c:pt idx="1402">
                  <c:v>0.92611111111111111</c:v>
                </c:pt>
                <c:pt idx="1403">
                  <c:v>0.92612268518518515</c:v>
                </c:pt>
                <c:pt idx="1404">
                  <c:v>0.9261342592592593</c:v>
                </c:pt>
                <c:pt idx="1405">
                  <c:v>0.92614583333333333</c:v>
                </c:pt>
                <c:pt idx="1406">
                  <c:v>0.92615740740740737</c:v>
                </c:pt>
                <c:pt idx="1407">
                  <c:v>0.92618055555555556</c:v>
                </c:pt>
                <c:pt idx="1408">
                  <c:v>0.92618055555555556</c:v>
                </c:pt>
                <c:pt idx="1409">
                  <c:v>0.92620370370370375</c:v>
                </c:pt>
                <c:pt idx="1410">
                  <c:v>0.92621527777777779</c:v>
                </c:pt>
                <c:pt idx="1411">
                  <c:v>0.92622685185185183</c:v>
                </c:pt>
                <c:pt idx="1412">
                  <c:v>0.92623842592592598</c:v>
                </c:pt>
                <c:pt idx="1413">
                  <c:v>0.92625000000000002</c:v>
                </c:pt>
                <c:pt idx="1414">
                  <c:v>0.92626157407407406</c:v>
                </c:pt>
                <c:pt idx="1415">
                  <c:v>0.9262731481481481</c:v>
                </c:pt>
                <c:pt idx="1416">
                  <c:v>0.92628472222222225</c:v>
                </c:pt>
                <c:pt idx="1417">
                  <c:v>0.92629629629629628</c:v>
                </c:pt>
                <c:pt idx="1418">
                  <c:v>0.92630787037037032</c:v>
                </c:pt>
                <c:pt idx="1419">
                  <c:v>0.92631944444444447</c:v>
                </c:pt>
                <c:pt idx="1420">
                  <c:v>0.92633101851851851</c:v>
                </c:pt>
                <c:pt idx="1421">
                  <c:v>0.92634259259259255</c:v>
                </c:pt>
                <c:pt idx="1422">
                  <c:v>0.9263541666666667</c:v>
                </c:pt>
                <c:pt idx="1423">
                  <c:v>0.92636574074074074</c:v>
                </c:pt>
                <c:pt idx="1424">
                  <c:v>0.92637731481481478</c:v>
                </c:pt>
                <c:pt idx="1425">
                  <c:v>0.92640046296296297</c:v>
                </c:pt>
                <c:pt idx="1426">
                  <c:v>0.92641203703703701</c:v>
                </c:pt>
                <c:pt idx="1427">
                  <c:v>0.92642361111111116</c:v>
                </c:pt>
                <c:pt idx="1428">
                  <c:v>0.92643518518518519</c:v>
                </c:pt>
                <c:pt idx="1429">
                  <c:v>0.92644675925925923</c:v>
                </c:pt>
                <c:pt idx="1430">
                  <c:v>0.92645833333333338</c:v>
                </c:pt>
                <c:pt idx="1431">
                  <c:v>0.92646990740740742</c:v>
                </c:pt>
                <c:pt idx="1432">
                  <c:v>0.92648148148148146</c:v>
                </c:pt>
                <c:pt idx="1433">
                  <c:v>0.9264930555555555</c:v>
                </c:pt>
                <c:pt idx="1434">
                  <c:v>0.92650462962962965</c:v>
                </c:pt>
                <c:pt idx="1435">
                  <c:v>0.92651620370370369</c:v>
                </c:pt>
                <c:pt idx="1436">
                  <c:v>0.92652777777777773</c:v>
                </c:pt>
                <c:pt idx="1437">
                  <c:v>0.92653935185185188</c:v>
                </c:pt>
                <c:pt idx="1438">
                  <c:v>0.92655092592592592</c:v>
                </c:pt>
                <c:pt idx="1439">
                  <c:v>0.92656249999999996</c:v>
                </c:pt>
                <c:pt idx="1440">
                  <c:v>0.92657407407407411</c:v>
                </c:pt>
                <c:pt idx="1441">
                  <c:v>0.92658564814814814</c:v>
                </c:pt>
                <c:pt idx="1442">
                  <c:v>0.92659722222222218</c:v>
                </c:pt>
                <c:pt idx="1443">
                  <c:v>0.92662037037037037</c:v>
                </c:pt>
                <c:pt idx="1444">
                  <c:v>0.92663194444444441</c:v>
                </c:pt>
                <c:pt idx="1445">
                  <c:v>0.92664351851851856</c:v>
                </c:pt>
                <c:pt idx="1446">
                  <c:v>0.9266550925925926</c:v>
                </c:pt>
                <c:pt idx="1447">
                  <c:v>0.92666666666666664</c:v>
                </c:pt>
                <c:pt idx="1448">
                  <c:v>0.92667824074074079</c:v>
                </c:pt>
                <c:pt idx="1449">
                  <c:v>0.92668981481481483</c:v>
                </c:pt>
                <c:pt idx="1450">
                  <c:v>0.92670138888888887</c:v>
                </c:pt>
                <c:pt idx="1451">
                  <c:v>0.92671296296296302</c:v>
                </c:pt>
                <c:pt idx="1452">
                  <c:v>0.92672453703703705</c:v>
                </c:pt>
                <c:pt idx="1453">
                  <c:v>0.92673611111111109</c:v>
                </c:pt>
                <c:pt idx="1454">
                  <c:v>0.92674768518518513</c:v>
                </c:pt>
                <c:pt idx="1455">
                  <c:v>0.92675925925925928</c:v>
                </c:pt>
                <c:pt idx="1456">
                  <c:v>0.92677083333333332</c:v>
                </c:pt>
                <c:pt idx="1457">
                  <c:v>0.92678240740740736</c:v>
                </c:pt>
                <c:pt idx="1458">
                  <c:v>0.92679398148148151</c:v>
                </c:pt>
                <c:pt idx="1459">
                  <c:v>0.92680555555555555</c:v>
                </c:pt>
                <c:pt idx="1460">
                  <c:v>0.92681712962962959</c:v>
                </c:pt>
                <c:pt idx="1461">
                  <c:v>0.92684027777777778</c:v>
                </c:pt>
                <c:pt idx="1462">
                  <c:v>0.92685185185185182</c:v>
                </c:pt>
                <c:pt idx="1463">
                  <c:v>0.92686342592592597</c:v>
                </c:pt>
                <c:pt idx="1464">
                  <c:v>0.926875</c:v>
                </c:pt>
                <c:pt idx="1465">
                  <c:v>0.92688657407407404</c:v>
                </c:pt>
                <c:pt idx="1466">
                  <c:v>0.92689814814814819</c:v>
                </c:pt>
                <c:pt idx="1467">
                  <c:v>0.92690972222222223</c:v>
                </c:pt>
                <c:pt idx="1468">
                  <c:v>0.92692129629629627</c:v>
                </c:pt>
                <c:pt idx="1469">
                  <c:v>0.92693287037037042</c:v>
                </c:pt>
                <c:pt idx="1470">
                  <c:v>0.92694444444444446</c:v>
                </c:pt>
                <c:pt idx="1471">
                  <c:v>0.9269560185185185</c:v>
                </c:pt>
                <c:pt idx="1472">
                  <c:v>0.92696759259259254</c:v>
                </c:pt>
                <c:pt idx="1473">
                  <c:v>0.92697916666666669</c:v>
                </c:pt>
                <c:pt idx="1474">
                  <c:v>0.92699074074074073</c:v>
                </c:pt>
                <c:pt idx="1475">
                  <c:v>0.92700231481481477</c:v>
                </c:pt>
                <c:pt idx="1476">
                  <c:v>0.92701388888888892</c:v>
                </c:pt>
                <c:pt idx="1477">
                  <c:v>0.92702546296296295</c:v>
                </c:pt>
                <c:pt idx="1478">
                  <c:v>0.92703703703703699</c:v>
                </c:pt>
                <c:pt idx="1479">
                  <c:v>0.92706018518518518</c:v>
                </c:pt>
                <c:pt idx="1480">
                  <c:v>0.92707175925925922</c:v>
                </c:pt>
                <c:pt idx="1481">
                  <c:v>0.92708333333333337</c:v>
                </c:pt>
                <c:pt idx="1482">
                  <c:v>0.92709490740740741</c:v>
                </c:pt>
                <c:pt idx="1483">
                  <c:v>0.92710648148148145</c:v>
                </c:pt>
                <c:pt idx="1484">
                  <c:v>0.9271180555555556</c:v>
                </c:pt>
                <c:pt idx="1485">
                  <c:v>0.92712962962962964</c:v>
                </c:pt>
                <c:pt idx="1486">
                  <c:v>0.92714120370370368</c:v>
                </c:pt>
                <c:pt idx="1487">
                  <c:v>0.92715277777777783</c:v>
                </c:pt>
                <c:pt idx="1488">
                  <c:v>0.92716435185185186</c:v>
                </c:pt>
                <c:pt idx="1489">
                  <c:v>0.9271759259259259</c:v>
                </c:pt>
                <c:pt idx="1490">
                  <c:v>0.92718750000000005</c:v>
                </c:pt>
                <c:pt idx="1491">
                  <c:v>0.92719907407407409</c:v>
                </c:pt>
                <c:pt idx="1492">
                  <c:v>0.92721064814814813</c:v>
                </c:pt>
                <c:pt idx="1493">
                  <c:v>0.92722222222222217</c:v>
                </c:pt>
                <c:pt idx="1494">
                  <c:v>0.92723379629629632</c:v>
                </c:pt>
                <c:pt idx="1495">
                  <c:v>0.92726851851851855</c:v>
                </c:pt>
                <c:pt idx="1496">
                  <c:v>0.92728009259259259</c:v>
                </c:pt>
                <c:pt idx="1497">
                  <c:v>0.92729166666666663</c:v>
                </c:pt>
                <c:pt idx="1498">
                  <c:v>0.92730324074074078</c:v>
                </c:pt>
                <c:pt idx="1499">
                  <c:v>0.92731481481481481</c:v>
                </c:pt>
                <c:pt idx="1500">
                  <c:v>0.92732638888888885</c:v>
                </c:pt>
                <c:pt idx="1501">
                  <c:v>0.927337962962963</c:v>
                </c:pt>
                <c:pt idx="1502">
                  <c:v>0.92734953703703704</c:v>
                </c:pt>
                <c:pt idx="1503">
                  <c:v>0.92736111111111108</c:v>
                </c:pt>
                <c:pt idx="1504">
                  <c:v>0.92737268518518523</c:v>
                </c:pt>
                <c:pt idx="1505">
                  <c:v>0.92738425925925927</c:v>
                </c:pt>
                <c:pt idx="1506">
                  <c:v>0.92739583333333331</c:v>
                </c:pt>
                <c:pt idx="1507">
                  <c:v>0.92740740740740746</c:v>
                </c:pt>
                <c:pt idx="1508">
                  <c:v>0.9274189814814815</c:v>
                </c:pt>
                <c:pt idx="1509">
                  <c:v>0.92743055555555554</c:v>
                </c:pt>
                <c:pt idx="1510">
                  <c:v>0.92744212962962957</c:v>
                </c:pt>
                <c:pt idx="1511">
                  <c:v>0.92745370370370372</c:v>
                </c:pt>
                <c:pt idx="1512">
                  <c:v>0.9274768518518518</c:v>
                </c:pt>
                <c:pt idx="1513">
                  <c:v>0.9274768518518518</c:v>
                </c:pt>
                <c:pt idx="1514">
                  <c:v>0.92749999999999999</c:v>
                </c:pt>
                <c:pt idx="1515">
                  <c:v>0.92751157407407403</c:v>
                </c:pt>
                <c:pt idx="1516">
                  <c:v>0.92752314814814818</c:v>
                </c:pt>
                <c:pt idx="1517">
                  <c:v>0.92753472222222222</c:v>
                </c:pt>
                <c:pt idx="1518">
                  <c:v>0.92754629629629626</c:v>
                </c:pt>
                <c:pt idx="1519">
                  <c:v>0.92755787037037041</c:v>
                </c:pt>
                <c:pt idx="1520">
                  <c:v>0.92756944444444445</c:v>
                </c:pt>
                <c:pt idx="1521">
                  <c:v>0.92758101851851849</c:v>
                </c:pt>
                <c:pt idx="1522">
                  <c:v>0.92759259259259264</c:v>
                </c:pt>
                <c:pt idx="1523">
                  <c:v>0.92760416666666667</c:v>
                </c:pt>
                <c:pt idx="1524">
                  <c:v>0.92761574074074071</c:v>
                </c:pt>
                <c:pt idx="1525">
                  <c:v>0.92762731481481486</c:v>
                </c:pt>
                <c:pt idx="1526">
                  <c:v>0.9276388888888889</c:v>
                </c:pt>
                <c:pt idx="1527">
                  <c:v>0.92765046296296294</c:v>
                </c:pt>
                <c:pt idx="1528">
                  <c:v>0.92766203703703709</c:v>
                </c:pt>
                <c:pt idx="1529">
                  <c:v>0.92767361111111113</c:v>
                </c:pt>
                <c:pt idx="1530">
                  <c:v>0.92769675925925921</c:v>
                </c:pt>
                <c:pt idx="1531">
                  <c:v>0.92770833333333336</c:v>
                </c:pt>
                <c:pt idx="1532">
                  <c:v>0.9277199074074074</c:v>
                </c:pt>
                <c:pt idx="1533">
                  <c:v>0.92773148148148143</c:v>
                </c:pt>
                <c:pt idx="1534">
                  <c:v>0.92774305555555558</c:v>
                </c:pt>
                <c:pt idx="1535">
                  <c:v>0.92775462962962962</c:v>
                </c:pt>
                <c:pt idx="1536">
                  <c:v>0.92776620370370366</c:v>
                </c:pt>
                <c:pt idx="1537">
                  <c:v>0.92777777777777781</c:v>
                </c:pt>
                <c:pt idx="1538">
                  <c:v>0.92778935185185185</c:v>
                </c:pt>
                <c:pt idx="1539">
                  <c:v>0.92780092592592589</c:v>
                </c:pt>
                <c:pt idx="1540">
                  <c:v>0.92781250000000004</c:v>
                </c:pt>
                <c:pt idx="1541">
                  <c:v>0.92782407407407408</c:v>
                </c:pt>
                <c:pt idx="1542">
                  <c:v>0.92783564814814812</c:v>
                </c:pt>
                <c:pt idx="1543">
                  <c:v>0.92784722222222227</c:v>
                </c:pt>
                <c:pt idx="1544">
                  <c:v>0.92785879629629631</c:v>
                </c:pt>
                <c:pt idx="1545">
                  <c:v>0.9278819444444445</c:v>
                </c:pt>
                <c:pt idx="1546">
                  <c:v>0.92789351851851853</c:v>
                </c:pt>
                <c:pt idx="1547">
                  <c:v>0.92790509259259257</c:v>
                </c:pt>
                <c:pt idx="1548">
                  <c:v>0.92791666666666661</c:v>
                </c:pt>
                <c:pt idx="1549">
                  <c:v>0.92792824074074076</c:v>
                </c:pt>
                <c:pt idx="1550">
                  <c:v>0.9279398148148148</c:v>
                </c:pt>
                <c:pt idx="1551">
                  <c:v>0.92795138888888884</c:v>
                </c:pt>
                <c:pt idx="1552">
                  <c:v>0.92796296296296299</c:v>
                </c:pt>
                <c:pt idx="1553">
                  <c:v>0.92797453703703703</c:v>
                </c:pt>
                <c:pt idx="1554">
                  <c:v>0.92798611111111107</c:v>
                </c:pt>
                <c:pt idx="1555">
                  <c:v>0.92799768518518522</c:v>
                </c:pt>
                <c:pt idx="1556">
                  <c:v>0.92800925925925926</c:v>
                </c:pt>
                <c:pt idx="1557">
                  <c:v>0.92802083333333329</c:v>
                </c:pt>
                <c:pt idx="1558">
                  <c:v>0.92803240740740744</c:v>
                </c:pt>
                <c:pt idx="1559">
                  <c:v>0.92804398148148148</c:v>
                </c:pt>
                <c:pt idx="1560">
                  <c:v>0.92805555555555552</c:v>
                </c:pt>
                <c:pt idx="1561">
                  <c:v>0.92806712962962967</c:v>
                </c:pt>
                <c:pt idx="1562">
                  <c:v>0.92807870370370371</c:v>
                </c:pt>
                <c:pt idx="1563">
                  <c:v>0.9281018518518519</c:v>
                </c:pt>
                <c:pt idx="1564">
                  <c:v>0.92811342592592594</c:v>
                </c:pt>
                <c:pt idx="1565">
                  <c:v>0.92812499999999998</c:v>
                </c:pt>
                <c:pt idx="1566">
                  <c:v>0.92813657407407413</c:v>
                </c:pt>
                <c:pt idx="1567">
                  <c:v>0.92814814814814817</c:v>
                </c:pt>
                <c:pt idx="1568">
                  <c:v>0.92815972222222221</c:v>
                </c:pt>
                <c:pt idx="1569">
                  <c:v>0.92817129629629624</c:v>
                </c:pt>
                <c:pt idx="1570">
                  <c:v>0.92818287037037039</c:v>
                </c:pt>
                <c:pt idx="1571">
                  <c:v>0.92819444444444443</c:v>
                </c:pt>
                <c:pt idx="1572">
                  <c:v>0.92820601851851847</c:v>
                </c:pt>
                <c:pt idx="1573">
                  <c:v>0.92821759259259262</c:v>
                </c:pt>
                <c:pt idx="1574">
                  <c:v>0.92822916666666666</c:v>
                </c:pt>
                <c:pt idx="1575">
                  <c:v>0.9282407407407407</c:v>
                </c:pt>
                <c:pt idx="1576">
                  <c:v>0.92825231481481485</c:v>
                </c:pt>
                <c:pt idx="1577">
                  <c:v>0.92826388888888889</c:v>
                </c:pt>
                <c:pt idx="1578">
                  <c:v>0.92827546296296293</c:v>
                </c:pt>
                <c:pt idx="1579">
                  <c:v>0.92828703703703708</c:v>
                </c:pt>
                <c:pt idx="1580">
                  <c:v>0.92829861111111112</c:v>
                </c:pt>
                <c:pt idx="1581">
                  <c:v>0.9283217592592593</c:v>
                </c:pt>
                <c:pt idx="1582">
                  <c:v>0.92833333333333334</c:v>
                </c:pt>
                <c:pt idx="1583">
                  <c:v>0.92834490740740738</c:v>
                </c:pt>
                <c:pt idx="1584">
                  <c:v>0.92835648148148153</c:v>
                </c:pt>
                <c:pt idx="1585">
                  <c:v>0.92836805555555557</c:v>
                </c:pt>
                <c:pt idx="1586">
                  <c:v>0.92837962962962961</c:v>
                </c:pt>
                <c:pt idx="1587">
                  <c:v>0.92839120370370365</c:v>
                </c:pt>
                <c:pt idx="1588">
                  <c:v>0.9284027777777778</c:v>
                </c:pt>
                <c:pt idx="1589">
                  <c:v>0.92841435185185184</c:v>
                </c:pt>
                <c:pt idx="1590">
                  <c:v>0.92842592592592588</c:v>
                </c:pt>
                <c:pt idx="1591">
                  <c:v>0.92843750000000003</c:v>
                </c:pt>
                <c:pt idx="1592">
                  <c:v>0.92844907407407407</c:v>
                </c:pt>
                <c:pt idx="1593">
                  <c:v>0.9284606481481481</c:v>
                </c:pt>
                <c:pt idx="1594">
                  <c:v>0.92847222222222225</c:v>
                </c:pt>
                <c:pt idx="1595">
                  <c:v>0.92848379629629629</c:v>
                </c:pt>
                <c:pt idx="1596">
                  <c:v>0.92849537037037033</c:v>
                </c:pt>
                <c:pt idx="1597">
                  <c:v>0.92850694444444448</c:v>
                </c:pt>
                <c:pt idx="1598">
                  <c:v>0.92851851851851852</c:v>
                </c:pt>
                <c:pt idx="1599">
                  <c:v>0.92854166666666671</c:v>
                </c:pt>
                <c:pt idx="1600">
                  <c:v>0.92855324074074075</c:v>
                </c:pt>
                <c:pt idx="1601">
                  <c:v>0.92856481481481479</c:v>
                </c:pt>
                <c:pt idx="1602">
                  <c:v>0.92857638888888894</c:v>
                </c:pt>
                <c:pt idx="1603">
                  <c:v>0.92858796296296298</c:v>
                </c:pt>
                <c:pt idx="1604">
                  <c:v>0.92859953703703701</c:v>
                </c:pt>
                <c:pt idx="1605">
                  <c:v>0.92861111111111116</c:v>
                </c:pt>
                <c:pt idx="1606">
                  <c:v>0.9286226851851852</c:v>
                </c:pt>
                <c:pt idx="1607">
                  <c:v>0.92863425925925924</c:v>
                </c:pt>
                <c:pt idx="1608">
                  <c:v>0.92864583333333328</c:v>
                </c:pt>
                <c:pt idx="1609">
                  <c:v>0.92865740740740743</c:v>
                </c:pt>
                <c:pt idx="1610">
                  <c:v>0.92866898148148147</c:v>
                </c:pt>
                <c:pt idx="1611">
                  <c:v>0.92868055555555551</c:v>
                </c:pt>
                <c:pt idx="1612">
                  <c:v>0.92869212962962966</c:v>
                </c:pt>
                <c:pt idx="1613">
                  <c:v>0.9287037037037037</c:v>
                </c:pt>
                <c:pt idx="1614">
                  <c:v>0.92871527777777774</c:v>
                </c:pt>
                <c:pt idx="1615">
                  <c:v>0.92872685185185189</c:v>
                </c:pt>
                <c:pt idx="1616">
                  <c:v>0.92873842592592593</c:v>
                </c:pt>
                <c:pt idx="1617">
                  <c:v>0.92876157407407411</c:v>
                </c:pt>
                <c:pt idx="1618">
                  <c:v>0.92877314814814815</c:v>
                </c:pt>
                <c:pt idx="1619">
                  <c:v>0.92878472222222219</c:v>
                </c:pt>
                <c:pt idx="1620">
                  <c:v>0.92879629629629634</c:v>
                </c:pt>
                <c:pt idx="1621">
                  <c:v>0.92880787037037038</c:v>
                </c:pt>
                <c:pt idx="1622">
                  <c:v>0.92881944444444442</c:v>
                </c:pt>
                <c:pt idx="1623">
                  <c:v>0.92883101851851857</c:v>
                </c:pt>
                <c:pt idx="1624">
                  <c:v>0.92884259259259261</c:v>
                </c:pt>
                <c:pt idx="1625">
                  <c:v>0.92885416666666665</c:v>
                </c:pt>
                <c:pt idx="1626">
                  <c:v>0.92886574074074069</c:v>
                </c:pt>
                <c:pt idx="1627">
                  <c:v>0.92887731481481484</c:v>
                </c:pt>
                <c:pt idx="1628">
                  <c:v>0.92888888888888888</c:v>
                </c:pt>
                <c:pt idx="1629">
                  <c:v>0.92890046296296291</c:v>
                </c:pt>
                <c:pt idx="1630">
                  <c:v>0.92891203703703706</c:v>
                </c:pt>
                <c:pt idx="1631">
                  <c:v>0.9289236111111111</c:v>
                </c:pt>
                <c:pt idx="1632">
                  <c:v>0.92893518518518514</c:v>
                </c:pt>
                <c:pt idx="1633">
                  <c:v>0.92894675925925929</c:v>
                </c:pt>
                <c:pt idx="1634">
                  <c:v>0.92895833333333333</c:v>
                </c:pt>
                <c:pt idx="1635">
                  <c:v>0.92898148148148152</c:v>
                </c:pt>
                <c:pt idx="1636">
                  <c:v>0.92899305555555556</c:v>
                </c:pt>
                <c:pt idx="1637">
                  <c:v>0.9290046296296296</c:v>
                </c:pt>
                <c:pt idx="1638">
                  <c:v>0.92901620370370375</c:v>
                </c:pt>
                <c:pt idx="1639">
                  <c:v>0.92902777777777779</c:v>
                </c:pt>
                <c:pt idx="1640">
                  <c:v>0.92903935185185182</c:v>
                </c:pt>
                <c:pt idx="1641">
                  <c:v>0.92905092592592597</c:v>
                </c:pt>
                <c:pt idx="1642">
                  <c:v>0.92906250000000001</c:v>
                </c:pt>
                <c:pt idx="1643">
                  <c:v>0.92907407407407405</c:v>
                </c:pt>
                <c:pt idx="1644">
                  <c:v>0.9290856481481482</c:v>
                </c:pt>
                <c:pt idx="1645">
                  <c:v>0.92909722222222224</c:v>
                </c:pt>
                <c:pt idx="1646">
                  <c:v>0.92910879629629628</c:v>
                </c:pt>
                <c:pt idx="1647">
                  <c:v>0.92912037037037032</c:v>
                </c:pt>
                <c:pt idx="1648">
                  <c:v>0.92913194444444447</c:v>
                </c:pt>
                <c:pt idx="1649">
                  <c:v>0.92914351851851851</c:v>
                </c:pt>
                <c:pt idx="1650">
                  <c:v>0.92915509259259255</c:v>
                </c:pt>
                <c:pt idx="1651">
                  <c:v>0.92917824074074074</c:v>
                </c:pt>
                <c:pt idx="1652">
                  <c:v>0.92918981481481477</c:v>
                </c:pt>
                <c:pt idx="1653">
                  <c:v>0.92920138888888892</c:v>
                </c:pt>
                <c:pt idx="1654">
                  <c:v>0.92921296296296296</c:v>
                </c:pt>
                <c:pt idx="1655">
                  <c:v>0.929224537037037</c:v>
                </c:pt>
                <c:pt idx="1656">
                  <c:v>0.92923611111111115</c:v>
                </c:pt>
                <c:pt idx="1657">
                  <c:v>0.92924768518518519</c:v>
                </c:pt>
                <c:pt idx="1658">
                  <c:v>0.92925925925925923</c:v>
                </c:pt>
                <c:pt idx="1659">
                  <c:v>0.92927083333333338</c:v>
                </c:pt>
                <c:pt idx="1660">
                  <c:v>0.92928240740740742</c:v>
                </c:pt>
                <c:pt idx="1661">
                  <c:v>0.92929398148148146</c:v>
                </c:pt>
                <c:pt idx="1662">
                  <c:v>0.92930555555555561</c:v>
                </c:pt>
                <c:pt idx="1663">
                  <c:v>0.92931712962962965</c:v>
                </c:pt>
                <c:pt idx="1664">
                  <c:v>0.92932870370370368</c:v>
                </c:pt>
                <c:pt idx="1665">
                  <c:v>0.92934027777777772</c:v>
                </c:pt>
                <c:pt idx="1666">
                  <c:v>0.92936342592592591</c:v>
                </c:pt>
                <c:pt idx="1667">
                  <c:v>0.92936342592592591</c:v>
                </c:pt>
                <c:pt idx="1668">
                  <c:v>0.9293865740740741</c:v>
                </c:pt>
                <c:pt idx="1669">
                  <c:v>0.92939814814814814</c:v>
                </c:pt>
                <c:pt idx="1670">
                  <c:v>0.92940972222222218</c:v>
                </c:pt>
                <c:pt idx="1671">
                  <c:v>0.92942129629629633</c:v>
                </c:pt>
                <c:pt idx="1672">
                  <c:v>0.92943287037037037</c:v>
                </c:pt>
                <c:pt idx="1673">
                  <c:v>0.92944444444444441</c:v>
                </c:pt>
                <c:pt idx="1674">
                  <c:v>0.92945601851851856</c:v>
                </c:pt>
                <c:pt idx="1675">
                  <c:v>0.9294675925925926</c:v>
                </c:pt>
                <c:pt idx="1676">
                  <c:v>0.92947916666666663</c:v>
                </c:pt>
                <c:pt idx="1677">
                  <c:v>0.92949074074074078</c:v>
                </c:pt>
                <c:pt idx="1678">
                  <c:v>0.92950231481481482</c:v>
                </c:pt>
                <c:pt idx="1679">
                  <c:v>0.92951388888888886</c:v>
                </c:pt>
                <c:pt idx="1680">
                  <c:v>0.92952546296296301</c:v>
                </c:pt>
                <c:pt idx="1681">
                  <c:v>0.92953703703703705</c:v>
                </c:pt>
                <c:pt idx="1682">
                  <c:v>0.92954861111111109</c:v>
                </c:pt>
                <c:pt idx="1683">
                  <c:v>0.92957175925925928</c:v>
                </c:pt>
                <c:pt idx="1684">
                  <c:v>0.92958333333333332</c:v>
                </c:pt>
                <c:pt idx="1685">
                  <c:v>0.92959490740740736</c:v>
                </c:pt>
                <c:pt idx="1686">
                  <c:v>0.92960648148148151</c:v>
                </c:pt>
                <c:pt idx="1687">
                  <c:v>0.92961805555555554</c:v>
                </c:pt>
                <c:pt idx="1688">
                  <c:v>0.92962962962962958</c:v>
                </c:pt>
                <c:pt idx="1689">
                  <c:v>0.92964120370370373</c:v>
                </c:pt>
                <c:pt idx="1690">
                  <c:v>0.92965277777777777</c:v>
                </c:pt>
                <c:pt idx="1691">
                  <c:v>0.92966435185185181</c:v>
                </c:pt>
                <c:pt idx="1692">
                  <c:v>0.92967592592592596</c:v>
                </c:pt>
                <c:pt idx="1693">
                  <c:v>0.9296875</c:v>
                </c:pt>
                <c:pt idx="1694">
                  <c:v>0.92969907407407404</c:v>
                </c:pt>
                <c:pt idx="1695">
                  <c:v>0.92971064814814819</c:v>
                </c:pt>
                <c:pt idx="1696">
                  <c:v>0.92972222222222223</c:v>
                </c:pt>
                <c:pt idx="1697">
                  <c:v>0.92974537037037042</c:v>
                </c:pt>
                <c:pt idx="1698">
                  <c:v>0.92974537037037042</c:v>
                </c:pt>
                <c:pt idx="1699">
                  <c:v>0.92976851851851849</c:v>
                </c:pt>
                <c:pt idx="1700">
                  <c:v>0.92978009259259264</c:v>
                </c:pt>
                <c:pt idx="1701">
                  <c:v>0.92979166666666668</c:v>
                </c:pt>
                <c:pt idx="1702">
                  <c:v>0.92980324074074072</c:v>
                </c:pt>
                <c:pt idx="1703">
                  <c:v>0.92981481481481476</c:v>
                </c:pt>
                <c:pt idx="1704">
                  <c:v>0.92982638888888891</c:v>
                </c:pt>
                <c:pt idx="1705">
                  <c:v>0.92983796296296295</c:v>
                </c:pt>
                <c:pt idx="1706">
                  <c:v>0.92984953703703699</c:v>
                </c:pt>
                <c:pt idx="1707">
                  <c:v>0.92986111111111114</c:v>
                </c:pt>
                <c:pt idx="1708">
                  <c:v>0.92987268518518518</c:v>
                </c:pt>
                <c:pt idx="1709">
                  <c:v>0.92988425925925922</c:v>
                </c:pt>
                <c:pt idx="1710">
                  <c:v>0.92989583333333337</c:v>
                </c:pt>
                <c:pt idx="1711">
                  <c:v>0.9299074074074074</c:v>
                </c:pt>
                <c:pt idx="1712">
                  <c:v>0.92991898148148144</c:v>
                </c:pt>
                <c:pt idx="1713">
                  <c:v>0.92993055555555559</c:v>
                </c:pt>
                <c:pt idx="1714">
                  <c:v>0.92994212962962963</c:v>
                </c:pt>
                <c:pt idx="1715">
                  <c:v>0.92996527777777782</c:v>
                </c:pt>
                <c:pt idx="1716">
                  <c:v>0.92996527777777782</c:v>
                </c:pt>
                <c:pt idx="1717">
                  <c:v>0.9299884259259259</c:v>
                </c:pt>
                <c:pt idx="1718">
                  <c:v>0.93</c:v>
                </c:pt>
                <c:pt idx="1719">
                  <c:v>0.93001157407407409</c:v>
                </c:pt>
                <c:pt idx="1720">
                  <c:v>0.93002314814814813</c:v>
                </c:pt>
                <c:pt idx="1721">
                  <c:v>0.93003472222222228</c:v>
                </c:pt>
                <c:pt idx="1722">
                  <c:v>0.93004629629629632</c:v>
                </c:pt>
                <c:pt idx="1723">
                  <c:v>0.93005787037037035</c:v>
                </c:pt>
                <c:pt idx="1724">
                  <c:v>0.93006944444444439</c:v>
                </c:pt>
                <c:pt idx="1725">
                  <c:v>0.93008101851851854</c:v>
                </c:pt>
                <c:pt idx="1726">
                  <c:v>0.93009259259259258</c:v>
                </c:pt>
                <c:pt idx="1727">
                  <c:v>0.93010416666666662</c:v>
                </c:pt>
                <c:pt idx="1728">
                  <c:v>0.93011574074074077</c:v>
                </c:pt>
                <c:pt idx="1729">
                  <c:v>0.93012731481481481</c:v>
                </c:pt>
                <c:pt idx="1730">
                  <c:v>0.93013888888888885</c:v>
                </c:pt>
                <c:pt idx="1731">
                  <c:v>0.930150462962963</c:v>
                </c:pt>
                <c:pt idx="1732">
                  <c:v>0.93016203703703704</c:v>
                </c:pt>
                <c:pt idx="1733">
                  <c:v>0.93018518518518523</c:v>
                </c:pt>
                <c:pt idx="1734">
                  <c:v>0.93018518518518523</c:v>
                </c:pt>
                <c:pt idx="1735">
                  <c:v>0.9302083333333333</c:v>
                </c:pt>
                <c:pt idx="1736">
                  <c:v>0.93021990740740745</c:v>
                </c:pt>
                <c:pt idx="1737">
                  <c:v>0.93023148148148149</c:v>
                </c:pt>
                <c:pt idx="1738">
                  <c:v>0.93024305555555553</c:v>
                </c:pt>
                <c:pt idx="1739">
                  <c:v>0.93025462962962968</c:v>
                </c:pt>
                <c:pt idx="1740">
                  <c:v>0.93026620370370372</c:v>
                </c:pt>
                <c:pt idx="1741">
                  <c:v>0.93027777777777776</c:v>
                </c:pt>
                <c:pt idx="1742">
                  <c:v>0.9302893518518518</c:v>
                </c:pt>
                <c:pt idx="1743">
                  <c:v>0.93030092592592595</c:v>
                </c:pt>
                <c:pt idx="1744">
                  <c:v>0.93031249999999999</c:v>
                </c:pt>
                <c:pt idx="1745">
                  <c:v>0.93032407407407403</c:v>
                </c:pt>
                <c:pt idx="1746">
                  <c:v>0.93033564814814818</c:v>
                </c:pt>
                <c:pt idx="1747">
                  <c:v>0.93034722222222221</c:v>
                </c:pt>
                <c:pt idx="1748">
                  <c:v>0.9303703703703704</c:v>
                </c:pt>
                <c:pt idx="1749">
                  <c:v>0.9303703703703704</c:v>
                </c:pt>
                <c:pt idx="1750">
                  <c:v>0.93039351851851848</c:v>
                </c:pt>
                <c:pt idx="1751">
                  <c:v>0.93040509259259263</c:v>
                </c:pt>
                <c:pt idx="1752">
                  <c:v>0.93041666666666667</c:v>
                </c:pt>
                <c:pt idx="1753">
                  <c:v>0.93042824074074071</c:v>
                </c:pt>
                <c:pt idx="1754">
                  <c:v>0.93043981481481486</c:v>
                </c:pt>
                <c:pt idx="1755">
                  <c:v>0.9304513888888889</c:v>
                </c:pt>
                <c:pt idx="1756">
                  <c:v>0.93046296296296294</c:v>
                </c:pt>
                <c:pt idx="1757">
                  <c:v>0.93047453703703709</c:v>
                </c:pt>
                <c:pt idx="1758">
                  <c:v>0.93048611111111112</c:v>
                </c:pt>
                <c:pt idx="1759">
                  <c:v>0.93049768518518516</c:v>
                </c:pt>
                <c:pt idx="1760">
                  <c:v>0.93050925925925931</c:v>
                </c:pt>
                <c:pt idx="1761">
                  <c:v>0.93052083333333335</c:v>
                </c:pt>
                <c:pt idx="1762">
                  <c:v>0.93053240740740739</c:v>
                </c:pt>
                <c:pt idx="1763">
                  <c:v>0.93054398148148143</c:v>
                </c:pt>
                <c:pt idx="1764">
                  <c:v>0.93055555555555558</c:v>
                </c:pt>
                <c:pt idx="1765">
                  <c:v>0.93056712962962962</c:v>
                </c:pt>
                <c:pt idx="1766">
                  <c:v>0.93059027777777781</c:v>
                </c:pt>
                <c:pt idx="1767">
                  <c:v>0.93059027777777781</c:v>
                </c:pt>
                <c:pt idx="1768">
                  <c:v>0.93061342592592589</c:v>
                </c:pt>
                <c:pt idx="1769">
                  <c:v>0.93062500000000004</c:v>
                </c:pt>
                <c:pt idx="1770">
                  <c:v>0.93063657407407407</c:v>
                </c:pt>
                <c:pt idx="1771">
                  <c:v>0.93064814814814811</c:v>
                </c:pt>
                <c:pt idx="1772">
                  <c:v>0.93065972222222226</c:v>
                </c:pt>
                <c:pt idx="1773">
                  <c:v>0.9306712962962963</c:v>
                </c:pt>
                <c:pt idx="1774">
                  <c:v>0.93068287037037034</c:v>
                </c:pt>
                <c:pt idx="1775">
                  <c:v>0.93069444444444449</c:v>
                </c:pt>
                <c:pt idx="1776">
                  <c:v>0.93070601851851853</c:v>
                </c:pt>
                <c:pt idx="1777">
                  <c:v>0.93071759259259257</c:v>
                </c:pt>
                <c:pt idx="1778">
                  <c:v>0.93072916666666672</c:v>
                </c:pt>
                <c:pt idx="1779">
                  <c:v>0.93074074074074076</c:v>
                </c:pt>
                <c:pt idx="1780">
                  <c:v>0.9307523148148148</c:v>
                </c:pt>
                <c:pt idx="1781">
                  <c:v>0.93076388888888884</c:v>
                </c:pt>
                <c:pt idx="1782">
                  <c:v>0.93077546296296299</c:v>
                </c:pt>
                <c:pt idx="1783">
                  <c:v>0.93078703703703702</c:v>
                </c:pt>
                <c:pt idx="1784">
                  <c:v>0.93081018518518521</c:v>
                </c:pt>
                <c:pt idx="1785">
                  <c:v>0.93081018518518521</c:v>
                </c:pt>
                <c:pt idx="1786">
                  <c:v>0.93083333333333329</c:v>
                </c:pt>
                <c:pt idx="1787">
                  <c:v>0.93084490740740744</c:v>
                </c:pt>
                <c:pt idx="1788">
                  <c:v>0.93085648148148148</c:v>
                </c:pt>
                <c:pt idx="1789">
                  <c:v>0.93086805555555552</c:v>
                </c:pt>
                <c:pt idx="1790">
                  <c:v>0.93087962962962967</c:v>
                </c:pt>
                <c:pt idx="1791">
                  <c:v>0.93089120370370371</c:v>
                </c:pt>
                <c:pt idx="1792">
                  <c:v>0.93090277777777775</c:v>
                </c:pt>
                <c:pt idx="1793">
                  <c:v>0.9309143518518519</c:v>
                </c:pt>
                <c:pt idx="1794">
                  <c:v>0.93092592592592593</c:v>
                </c:pt>
                <c:pt idx="1795">
                  <c:v>0.93093749999999997</c:v>
                </c:pt>
                <c:pt idx="1796">
                  <c:v>0.93094907407407412</c:v>
                </c:pt>
                <c:pt idx="1797">
                  <c:v>0.93096064814814816</c:v>
                </c:pt>
                <c:pt idx="1798">
                  <c:v>0.9309722222222222</c:v>
                </c:pt>
                <c:pt idx="1799">
                  <c:v>0.93098379629629635</c:v>
                </c:pt>
                <c:pt idx="1800">
                  <c:v>0.93099537037037039</c:v>
                </c:pt>
                <c:pt idx="1801">
                  <c:v>0.93100694444444443</c:v>
                </c:pt>
                <c:pt idx="1802">
                  <c:v>0.93103009259259262</c:v>
                </c:pt>
                <c:pt idx="1803">
                  <c:v>0.93104166666666666</c:v>
                </c:pt>
                <c:pt idx="1804">
                  <c:v>0.9310532407407407</c:v>
                </c:pt>
                <c:pt idx="1805">
                  <c:v>0.93106481481481485</c:v>
                </c:pt>
                <c:pt idx="1806">
                  <c:v>0.93107638888888888</c:v>
                </c:pt>
                <c:pt idx="1807">
                  <c:v>0.93108796296296292</c:v>
                </c:pt>
                <c:pt idx="1808">
                  <c:v>0.93109953703703707</c:v>
                </c:pt>
                <c:pt idx="1809">
                  <c:v>0.93111111111111111</c:v>
                </c:pt>
                <c:pt idx="1810">
                  <c:v>0.93112268518518515</c:v>
                </c:pt>
                <c:pt idx="1811">
                  <c:v>0.9311342592592593</c:v>
                </c:pt>
                <c:pt idx="1812">
                  <c:v>0.93114583333333334</c:v>
                </c:pt>
                <c:pt idx="1813">
                  <c:v>0.93115740740740738</c:v>
                </c:pt>
                <c:pt idx="1814">
                  <c:v>0.93116898148148153</c:v>
                </c:pt>
                <c:pt idx="1815">
                  <c:v>0.93118055555555557</c:v>
                </c:pt>
                <c:pt idx="1816">
                  <c:v>0.93119212962962961</c:v>
                </c:pt>
                <c:pt idx="1817">
                  <c:v>0.93120370370370376</c:v>
                </c:pt>
                <c:pt idx="1818">
                  <c:v>0.93121527777777779</c:v>
                </c:pt>
                <c:pt idx="1819">
                  <c:v>0.93122685185185183</c:v>
                </c:pt>
                <c:pt idx="1820">
                  <c:v>0.93125000000000002</c:v>
                </c:pt>
                <c:pt idx="1821">
                  <c:v>0.93126157407407406</c:v>
                </c:pt>
                <c:pt idx="1822">
                  <c:v>0.9312731481481481</c:v>
                </c:pt>
                <c:pt idx="1823">
                  <c:v>0.93128472222222225</c:v>
                </c:pt>
                <c:pt idx="1824">
                  <c:v>0.93129629629629629</c:v>
                </c:pt>
                <c:pt idx="1825">
                  <c:v>0.93130787037037033</c:v>
                </c:pt>
                <c:pt idx="1826">
                  <c:v>0.93131944444444448</c:v>
                </c:pt>
                <c:pt idx="1827">
                  <c:v>0.93133101851851852</c:v>
                </c:pt>
                <c:pt idx="1828">
                  <c:v>0.93134259259259256</c:v>
                </c:pt>
                <c:pt idx="1829">
                  <c:v>0.93135416666666671</c:v>
                </c:pt>
                <c:pt idx="1830">
                  <c:v>0.93136574074074074</c:v>
                </c:pt>
                <c:pt idx="1831">
                  <c:v>0.93137731481481478</c:v>
                </c:pt>
                <c:pt idx="1832">
                  <c:v>0.93138888888888893</c:v>
                </c:pt>
                <c:pt idx="1833">
                  <c:v>0.93140046296296297</c:v>
                </c:pt>
                <c:pt idx="1834">
                  <c:v>0.93141203703703701</c:v>
                </c:pt>
                <c:pt idx="1835">
                  <c:v>0.93142361111111116</c:v>
                </c:pt>
                <c:pt idx="1836">
                  <c:v>0.9314351851851852</c:v>
                </c:pt>
                <c:pt idx="1837">
                  <c:v>0.93144675925925924</c:v>
                </c:pt>
                <c:pt idx="1838">
                  <c:v>0.93146990740740743</c:v>
                </c:pt>
                <c:pt idx="1839">
                  <c:v>0.93148148148148147</c:v>
                </c:pt>
                <c:pt idx="1840">
                  <c:v>0.9314930555555555</c:v>
                </c:pt>
                <c:pt idx="1841">
                  <c:v>0.93150462962962965</c:v>
                </c:pt>
                <c:pt idx="1842">
                  <c:v>0.93151620370370369</c:v>
                </c:pt>
                <c:pt idx="1843">
                  <c:v>0.93152777777777773</c:v>
                </c:pt>
                <c:pt idx="1844">
                  <c:v>0.93153935185185188</c:v>
                </c:pt>
                <c:pt idx="1845">
                  <c:v>0.93155092592592592</c:v>
                </c:pt>
                <c:pt idx="1846">
                  <c:v>0.93156249999999996</c:v>
                </c:pt>
                <c:pt idx="1847">
                  <c:v>0.93157407407407411</c:v>
                </c:pt>
                <c:pt idx="1848">
                  <c:v>0.93158564814814815</c:v>
                </c:pt>
                <c:pt idx="1849">
                  <c:v>0.93159722222222219</c:v>
                </c:pt>
                <c:pt idx="1850">
                  <c:v>0.93160879629629634</c:v>
                </c:pt>
                <c:pt idx="1851">
                  <c:v>0.93162037037037038</c:v>
                </c:pt>
                <c:pt idx="1852">
                  <c:v>0.93163194444444442</c:v>
                </c:pt>
                <c:pt idx="1853">
                  <c:v>0.93164351851851857</c:v>
                </c:pt>
                <c:pt idx="1854">
                  <c:v>0.93166666666666664</c:v>
                </c:pt>
                <c:pt idx="1855">
                  <c:v>0.93166666666666664</c:v>
                </c:pt>
                <c:pt idx="1856">
                  <c:v>0.93168981481481483</c:v>
                </c:pt>
                <c:pt idx="1857">
                  <c:v>0.93170138888888887</c:v>
                </c:pt>
                <c:pt idx="1858">
                  <c:v>0.93171296296296291</c:v>
                </c:pt>
                <c:pt idx="1859">
                  <c:v>0.93172453703703706</c:v>
                </c:pt>
                <c:pt idx="1860">
                  <c:v>0.9317361111111111</c:v>
                </c:pt>
                <c:pt idx="1861">
                  <c:v>0.93174768518518514</c:v>
                </c:pt>
                <c:pt idx="1862">
                  <c:v>0.93175925925925929</c:v>
                </c:pt>
                <c:pt idx="1863">
                  <c:v>0.93177083333333333</c:v>
                </c:pt>
                <c:pt idx="1864">
                  <c:v>0.93178240740740736</c:v>
                </c:pt>
                <c:pt idx="1865">
                  <c:v>0.93179398148148151</c:v>
                </c:pt>
                <c:pt idx="1866">
                  <c:v>0.93180555555555555</c:v>
                </c:pt>
                <c:pt idx="1867">
                  <c:v>0.93181712962962959</c:v>
                </c:pt>
                <c:pt idx="1868">
                  <c:v>0.93182870370370374</c:v>
                </c:pt>
                <c:pt idx="1869">
                  <c:v>0.93185185185185182</c:v>
                </c:pt>
                <c:pt idx="1870">
                  <c:v>0.93185185185185182</c:v>
                </c:pt>
                <c:pt idx="1871">
                  <c:v>0.93187500000000001</c:v>
                </c:pt>
                <c:pt idx="1872">
                  <c:v>0.93188657407407405</c:v>
                </c:pt>
                <c:pt idx="1873">
                  <c:v>0.9318981481481482</c:v>
                </c:pt>
                <c:pt idx="1874">
                  <c:v>0.93190972222222224</c:v>
                </c:pt>
                <c:pt idx="1875">
                  <c:v>0.93192129629629628</c:v>
                </c:pt>
                <c:pt idx="1876">
                  <c:v>0.93193287037037043</c:v>
                </c:pt>
                <c:pt idx="1877">
                  <c:v>0.93194444444444446</c:v>
                </c:pt>
                <c:pt idx="1878">
                  <c:v>0.9319560185185185</c:v>
                </c:pt>
                <c:pt idx="1879">
                  <c:v>0.93196759259259254</c:v>
                </c:pt>
                <c:pt idx="1880">
                  <c:v>0.93197916666666669</c:v>
                </c:pt>
                <c:pt idx="1881">
                  <c:v>0.93199074074074073</c:v>
                </c:pt>
                <c:pt idx="1882">
                  <c:v>0.93200231481481477</c:v>
                </c:pt>
                <c:pt idx="1883">
                  <c:v>0.93201388888888892</c:v>
                </c:pt>
                <c:pt idx="1884">
                  <c:v>0.93202546296296296</c:v>
                </c:pt>
                <c:pt idx="1885">
                  <c:v>0.932037037037037</c:v>
                </c:pt>
                <c:pt idx="1886">
                  <c:v>0.93204861111111115</c:v>
                </c:pt>
                <c:pt idx="1887">
                  <c:v>0.93207175925925922</c:v>
                </c:pt>
                <c:pt idx="1888">
                  <c:v>0.93208333333333337</c:v>
                </c:pt>
                <c:pt idx="1889">
                  <c:v>0.93209490740740741</c:v>
                </c:pt>
                <c:pt idx="1890">
                  <c:v>0.93210648148148145</c:v>
                </c:pt>
                <c:pt idx="1891">
                  <c:v>0.9321180555555556</c:v>
                </c:pt>
                <c:pt idx="1892">
                  <c:v>0.93212962962962964</c:v>
                </c:pt>
                <c:pt idx="1893">
                  <c:v>0.93214120370370368</c:v>
                </c:pt>
                <c:pt idx="1894">
                  <c:v>0.93215277777777783</c:v>
                </c:pt>
                <c:pt idx="1895">
                  <c:v>0.93216435185185187</c:v>
                </c:pt>
                <c:pt idx="1896">
                  <c:v>0.93217592592592591</c:v>
                </c:pt>
                <c:pt idx="1897">
                  <c:v>0.93218749999999995</c:v>
                </c:pt>
                <c:pt idx="1898">
                  <c:v>0.9321990740740741</c:v>
                </c:pt>
                <c:pt idx="1899">
                  <c:v>0.93221064814814814</c:v>
                </c:pt>
                <c:pt idx="1900">
                  <c:v>0.93223379629629632</c:v>
                </c:pt>
                <c:pt idx="1901">
                  <c:v>0.93223379629629632</c:v>
                </c:pt>
                <c:pt idx="1902">
                  <c:v>0.9322569444444444</c:v>
                </c:pt>
                <c:pt idx="1903">
                  <c:v>0.93226851851851855</c:v>
                </c:pt>
                <c:pt idx="1904">
                  <c:v>0.93228009259259259</c:v>
                </c:pt>
                <c:pt idx="1905">
                  <c:v>0.93229166666666663</c:v>
                </c:pt>
                <c:pt idx="1906">
                  <c:v>0.93230324074074078</c:v>
                </c:pt>
                <c:pt idx="1907">
                  <c:v>0.93231481481481482</c:v>
                </c:pt>
                <c:pt idx="1908">
                  <c:v>0.93232638888888886</c:v>
                </c:pt>
                <c:pt idx="1909">
                  <c:v>0.93233796296296301</c:v>
                </c:pt>
                <c:pt idx="1910">
                  <c:v>0.93234953703703705</c:v>
                </c:pt>
                <c:pt idx="1911">
                  <c:v>0.93236111111111108</c:v>
                </c:pt>
                <c:pt idx="1912">
                  <c:v>0.93237268518518523</c:v>
                </c:pt>
                <c:pt idx="1913">
                  <c:v>0.93238425925925927</c:v>
                </c:pt>
                <c:pt idx="1914">
                  <c:v>0.93239583333333331</c:v>
                </c:pt>
                <c:pt idx="1915">
                  <c:v>0.93240740740740746</c:v>
                </c:pt>
                <c:pt idx="1916">
                  <c:v>0.9324189814814815</c:v>
                </c:pt>
                <c:pt idx="1917">
                  <c:v>0.93243055555555554</c:v>
                </c:pt>
                <c:pt idx="1918">
                  <c:v>0.93245370370370373</c:v>
                </c:pt>
                <c:pt idx="1919">
                  <c:v>0.93245370370370373</c:v>
                </c:pt>
                <c:pt idx="1920">
                  <c:v>0.93247685185185181</c:v>
                </c:pt>
                <c:pt idx="1921">
                  <c:v>0.93248842592592596</c:v>
                </c:pt>
                <c:pt idx="1922">
                  <c:v>0.9325</c:v>
                </c:pt>
                <c:pt idx="1923">
                  <c:v>0.93251157407407403</c:v>
                </c:pt>
                <c:pt idx="1924">
                  <c:v>0.93252314814814818</c:v>
                </c:pt>
                <c:pt idx="1925">
                  <c:v>0.93253472222222222</c:v>
                </c:pt>
                <c:pt idx="1926">
                  <c:v>0.93254629629629626</c:v>
                </c:pt>
                <c:pt idx="1927">
                  <c:v>0.93255787037037041</c:v>
                </c:pt>
                <c:pt idx="1928">
                  <c:v>0.93256944444444445</c:v>
                </c:pt>
                <c:pt idx="1929">
                  <c:v>0.93258101851851849</c:v>
                </c:pt>
                <c:pt idx="1930">
                  <c:v>0.93259259259259264</c:v>
                </c:pt>
                <c:pt idx="1931">
                  <c:v>0.93260416666666668</c:v>
                </c:pt>
                <c:pt idx="1932">
                  <c:v>0.93261574074074072</c:v>
                </c:pt>
                <c:pt idx="1933">
                  <c:v>0.93262731481481487</c:v>
                </c:pt>
                <c:pt idx="1934">
                  <c:v>0.93263888888888891</c:v>
                </c:pt>
                <c:pt idx="1935">
                  <c:v>0.93265046296296295</c:v>
                </c:pt>
                <c:pt idx="1936">
                  <c:v>0.93267361111111113</c:v>
                </c:pt>
                <c:pt idx="1937">
                  <c:v>0.93268518518518517</c:v>
                </c:pt>
                <c:pt idx="1938">
                  <c:v>0.93269675925925921</c:v>
                </c:pt>
                <c:pt idx="1939">
                  <c:v>0.93270833333333336</c:v>
                </c:pt>
                <c:pt idx="1940">
                  <c:v>0.9327199074074074</c:v>
                </c:pt>
                <c:pt idx="1941">
                  <c:v>0.93273148148148144</c:v>
                </c:pt>
                <c:pt idx="1942">
                  <c:v>0.93274305555555559</c:v>
                </c:pt>
                <c:pt idx="1943">
                  <c:v>0.93275462962962963</c:v>
                </c:pt>
                <c:pt idx="1944">
                  <c:v>0.93276620370370367</c:v>
                </c:pt>
                <c:pt idx="1945">
                  <c:v>0.93277777777777782</c:v>
                </c:pt>
                <c:pt idx="1946">
                  <c:v>0.93278935185185186</c:v>
                </c:pt>
                <c:pt idx="1947">
                  <c:v>0.93280092592592589</c:v>
                </c:pt>
                <c:pt idx="1948">
                  <c:v>0.93281250000000004</c:v>
                </c:pt>
                <c:pt idx="1949">
                  <c:v>0.93282407407407408</c:v>
                </c:pt>
                <c:pt idx="1950">
                  <c:v>0.93283564814814812</c:v>
                </c:pt>
                <c:pt idx="1951">
                  <c:v>0.93284722222222227</c:v>
                </c:pt>
                <c:pt idx="1952">
                  <c:v>0.93285879629629631</c:v>
                </c:pt>
                <c:pt idx="1953">
                  <c:v>0.93287037037037035</c:v>
                </c:pt>
                <c:pt idx="1954">
                  <c:v>0.93289351851851854</c:v>
                </c:pt>
                <c:pt idx="1955">
                  <c:v>0.93289351851851854</c:v>
                </c:pt>
                <c:pt idx="1956">
                  <c:v>0.93291666666666662</c:v>
                </c:pt>
                <c:pt idx="1957">
                  <c:v>0.93292824074074077</c:v>
                </c:pt>
                <c:pt idx="1958">
                  <c:v>0.93293981481481481</c:v>
                </c:pt>
                <c:pt idx="1959">
                  <c:v>0.93295138888888884</c:v>
                </c:pt>
                <c:pt idx="1960">
                  <c:v>0.93296296296296299</c:v>
                </c:pt>
                <c:pt idx="1961">
                  <c:v>0.93297453703703703</c:v>
                </c:pt>
                <c:pt idx="1962">
                  <c:v>0.93298611111111107</c:v>
                </c:pt>
                <c:pt idx="1963">
                  <c:v>0.93299768518518522</c:v>
                </c:pt>
                <c:pt idx="1964">
                  <c:v>0.93300925925925926</c:v>
                </c:pt>
                <c:pt idx="1965">
                  <c:v>0.9330208333333333</c:v>
                </c:pt>
                <c:pt idx="1966">
                  <c:v>0.93303240740740745</c:v>
                </c:pt>
                <c:pt idx="1967">
                  <c:v>0.93304398148148149</c:v>
                </c:pt>
                <c:pt idx="1968">
                  <c:v>0.93305555555555553</c:v>
                </c:pt>
                <c:pt idx="1969">
                  <c:v>0.93306712962962968</c:v>
                </c:pt>
                <c:pt idx="1970">
                  <c:v>0.93307870370370372</c:v>
                </c:pt>
                <c:pt idx="1971">
                  <c:v>0.93309027777777775</c:v>
                </c:pt>
                <c:pt idx="1972">
                  <c:v>0.93311342592592594</c:v>
                </c:pt>
                <c:pt idx="1973">
                  <c:v>0.93311342592592594</c:v>
                </c:pt>
                <c:pt idx="1974">
                  <c:v>0.93313657407407402</c:v>
                </c:pt>
                <c:pt idx="1975">
                  <c:v>0.93314814814814817</c:v>
                </c:pt>
                <c:pt idx="1976">
                  <c:v>0.93315972222222221</c:v>
                </c:pt>
                <c:pt idx="1977">
                  <c:v>0.93317129629629625</c:v>
                </c:pt>
                <c:pt idx="1978">
                  <c:v>0.9331828703703704</c:v>
                </c:pt>
                <c:pt idx="1979">
                  <c:v>0.93319444444444444</c:v>
                </c:pt>
                <c:pt idx="1980">
                  <c:v>0.93320601851851848</c:v>
                </c:pt>
                <c:pt idx="1981">
                  <c:v>0.93321759259259263</c:v>
                </c:pt>
                <c:pt idx="1982">
                  <c:v>0.93322916666666667</c:v>
                </c:pt>
                <c:pt idx="1983">
                  <c:v>0.9332407407407407</c:v>
                </c:pt>
                <c:pt idx="1984">
                  <c:v>0.93325231481481485</c:v>
                </c:pt>
                <c:pt idx="1985">
                  <c:v>0.93326388888888889</c:v>
                </c:pt>
                <c:pt idx="1986">
                  <c:v>0.93327546296296293</c:v>
                </c:pt>
                <c:pt idx="1987">
                  <c:v>0.93328703703703708</c:v>
                </c:pt>
                <c:pt idx="1988">
                  <c:v>0.93329861111111112</c:v>
                </c:pt>
                <c:pt idx="1989">
                  <c:v>0.93331018518518516</c:v>
                </c:pt>
                <c:pt idx="1990">
                  <c:v>0.93333333333333335</c:v>
                </c:pt>
                <c:pt idx="1991">
                  <c:v>0.93334490740740739</c:v>
                </c:pt>
                <c:pt idx="1992">
                  <c:v>0.93335648148148154</c:v>
                </c:pt>
                <c:pt idx="1993">
                  <c:v>0.93337962962962961</c:v>
                </c:pt>
                <c:pt idx="1994">
                  <c:v>0.93339120370370365</c:v>
                </c:pt>
                <c:pt idx="1995">
                  <c:v>0.9334027777777778</c:v>
                </c:pt>
                <c:pt idx="1996">
                  <c:v>0.93341435185185184</c:v>
                </c:pt>
                <c:pt idx="1997">
                  <c:v>0.93342592592592588</c:v>
                </c:pt>
                <c:pt idx="1998">
                  <c:v>0.93343750000000003</c:v>
                </c:pt>
                <c:pt idx="1999">
                  <c:v>0.93344907407407407</c:v>
                </c:pt>
                <c:pt idx="2000">
                  <c:v>0.93346064814814811</c:v>
                </c:pt>
                <c:pt idx="2001">
                  <c:v>0.93347222222222226</c:v>
                </c:pt>
                <c:pt idx="2002">
                  <c:v>0.9334837962962963</c:v>
                </c:pt>
                <c:pt idx="2003">
                  <c:v>0.93349537037037034</c:v>
                </c:pt>
                <c:pt idx="2004">
                  <c:v>0.93351851851851853</c:v>
                </c:pt>
                <c:pt idx="2005">
                  <c:v>0.93351851851851853</c:v>
                </c:pt>
                <c:pt idx="2006">
                  <c:v>0.93354166666666671</c:v>
                </c:pt>
                <c:pt idx="2007">
                  <c:v>0.93355324074074075</c:v>
                </c:pt>
                <c:pt idx="2008">
                  <c:v>0.93356481481481479</c:v>
                </c:pt>
                <c:pt idx="2009">
                  <c:v>0.93357638888888894</c:v>
                </c:pt>
                <c:pt idx="2010">
                  <c:v>0.93358796296296298</c:v>
                </c:pt>
                <c:pt idx="2011">
                  <c:v>0.93359953703703702</c:v>
                </c:pt>
                <c:pt idx="2012">
                  <c:v>0.93361111111111106</c:v>
                </c:pt>
                <c:pt idx="2013">
                  <c:v>0.93362268518518521</c:v>
                </c:pt>
                <c:pt idx="2014">
                  <c:v>0.93363425925925925</c:v>
                </c:pt>
                <c:pt idx="2015">
                  <c:v>0.93364583333333329</c:v>
                </c:pt>
                <c:pt idx="2016">
                  <c:v>0.93365740740740744</c:v>
                </c:pt>
                <c:pt idx="2017">
                  <c:v>0.93366898148148147</c:v>
                </c:pt>
                <c:pt idx="2018">
                  <c:v>0.93368055555555551</c:v>
                </c:pt>
                <c:pt idx="2019">
                  <c:v>0.93369212962962966</c:v>
                </c:pt>
                <c:pt idx="2020">
                  <c:v>0.9337037037037037</c:v>
                </c:pt>
                <c:pt idx="2021">
                  <c:v>0.93372685185185189</c:v>
                </c:pt>
                <c:pt idx="2022">
                  <c:v>0.93373842592592593</c:v>
                </c:pt>
                <c:pt idx="2023">
                  <c:v>0.93374999999999997</c:v>
                </c:pt>
                <c:pt idx="2024">
                  <c:v>0.93376157407407412</c:v>
                </c:pt>
                <c:pt idx="2025">
                  <c:v>0.93377314814814816</c:v>
                </c:pt>
                <c:pt idx="2026">
                  <c:v>0.9337847222222222</c:v>
                </c:pt>
                <c:pt idx="2027">
                  <c:v>0.93379629629629635</c:v>
                </c:pt>
                <c:pt idx="2028">
                  <c:v>0.93380787037037039</c:v>
                </c:pt>
                <c:pt idx="2029">
                  <c:v>0.93381944444444442</c:v>
                </c:pt>
                <c:pt idx="2030">
                  <c:v>0.93383101851851846</c:v>
                </c:pt>
                <c:pt idx="2031">
                  <c:v>0.93384259259259261</c:v>
                </c:pt>
                <c:pt idx="2032">
                  <c:v>0.93385416666666665</c:v>
                </c:pt>
                <c:pt idx="2033">
                  <c:v>0.93386574074074069</c:v>
                </c:pt>
                <c:pt idx="2034">
                  <c:v>0.93387731481481484</c:v>
                </c:pt>
                <c:pt idx="2035">
                  <c:v>0.93390046296296292</c:v>
                </c:pt>
                <c:pt idx="2036">
                  <c:v>0.93390046296296292</c:v>
                </c:pt>
                <c:pt idx="2037">
                  <c:v>0.93392361111111111</c:v>
                </c:pt>
                <c:pt idx="2038">
                  <c:v>0.93393518518518515</c:v>
                </c:pt>
                <c:pt idx="2039">
                  <c:v>0.9339467592592593</c:v>
                </c:pt>
                <c:pt idx="2040">
                  <c:v>0.93395833333333333</c:v>
                </c:pt>
                <c:pt idx="2041">
                  <c:v>0.93396990740740737</c:v>
                </c:pt>
                <c:pt idx="2042">
                  <c:v>0.93398148148148152</c:v>
                </c:pt>
                <c:pt idx="2043">
                  <c:v>0.93399305555555556</c:v>
                </c:pt>
                <c:pt idx="2044">
                  <c:v>0.9340046296296296</c:v>
                </c:pt>
                <c:pt idx="2045">
                  <c:v>0.93401620370370375</c:v>
                </c:pt>
                <c:pt idx="2046">
                  <c:v>0.93402777777777779</c:v>
                </c:pt>
                <c:pt idx="2047">
                  <c:v>0.93403935185185183</c:v>
                </c:pt>
                <c:pt idx="2048">
                  <c:v>0.93405092592592598</c:v>
                </c:pt>
                <c:pt idx="2049">
                  <c:v>0.93406250000000002</c:v>
                </c:pt>
                <c:pt idx="2050">
                  <c:v>0.93407407407407406</c:v>
                </c:pt>
                <c:pt idx="2051">
                  <c:v>0.9340856481481481</c:v>
                </c:pt>
                <c:pt idx="2052">
                  <c:v>0.93410879629629628</c:v>
                </c:pt>
                <c:pt idx="2053">
                  <c:v>0.93412037037037032</c:v>
                </c:pt>
                <c:pt idx="2054">
                  <c:v>0.93413194444444447</c:v>
                </c:pt>
                <c:pt idx="2055">
                  <c:v>0.93414351851851851</c:v>
                </c:pt>
                <c:pt idx="2056">
                  <c:v>0.93415509259259255</c:v>
                </c:pt>
                <c:pt idx="2057">
                  <c:v>0.9341666666666667</c:v>
                </c:pt>
                <c:pt idx="2058">
                  <c:v>0.93417824074074074</c:v>
                </c:pt>
                <c:pt idx="2059">
                  <c:v>0.93418981481481478</c:v>
                </c:pt>
                <c:pt idx="2060">
                  <c:v>0.93420138888888893</c:v>
                </c:pt>
                <c:pt idx="2061">
                  <c:v>0.93421296296296297</c:v>
                </c:pt>
                <c:pt idx="2062">
                  <c:v>0.93422453703703701</c:v>
                </c:pt>
                <c:pt idx="2063">
                  <c:v>0.93423611111111116</c:v>
                </c:pt>
                <c:pt idx="2064">
                  <c:v>0.93424768518518519</c:v>
                </c:pt>
                <c:pt idx="2065">
                  <c:v>0.93425925925925923</c:v>
                </c:pt>
                <c:pt idx="2066">
                  <c:v>0.93427083333333338</c:v>
                </c:pt>
                <c:pt idx="2067">
                  <c:v>0.93428240740740742</c:v>
                </c:pt>
                <c:pt idx="2068">
                  <c:v>0.9343055555555555</c:v>
                </c:pt>
                <c:pt idx="2069">
                  <c:v>0.93431712962962965</c:v>
                </c:pt>
                <c:pt idx="2070">
                  <c:v>0.93432870370370369</c:v>
                </c:pt>
                <c:pt idx="2071">
                  <c:v>0.93434027777777773</c:v>
                </c:pt>
                <c:pt idx="2072">
                  <c:v>0.93435185185185188</c:v>
                </c:pt>
                <c:pt idx="2073">
                  <c:v>0.93436342592592592</c:v>
                </c:pt>
                <c:pt idx="2074">
                  <c:v>0.93437499999999996</c:v>
                </c:pt>
                <c:pt idx="2075">
                  <c:v>0.93438657407407411</c:v>
                </c:pt>
                <c:pt idx="2076">
                  <c:v>0.93439814814814814</c:v>
                </c:pt>
                <c:pt idx="2077">
                  <c:v>0.93440972222222218</c:v>
                </c:pt>
                <c:pt idx="2078">
                  <c:v>0.93442129629629633</c:v>
                </c:pt>
                <c:pt idx="2079">
                  <c:v>0.93443287037037037</c:v>
                </c:pt>
                <c:pt idx="2080">
                  <c:v>0.93444444444444441</c:v>
                </c:pt>
                <c:pt idx="2081">
                  <c:v>0.93445601851851856</c:v>
                </c:pt>
                <c:pt idx="2082">
                  <c:v>0.9344675925925926</c:v>
                </c:pt>
                <c:pt idx="2083">
                  <c:v>0.93447916666666664</c:v>
                </c:pt>
                <c:pt idx="2084">
                  <c:v>0.93449074074074079</c:v>
                </c:pt>
                <c:pt idx="2085">
                  <c:v>0.93450231481481483</c:v>
                </c:pt>
                <c:pt idx="2086">
                  <c:v>0.93452546296296302</c:v>
                </c:pt>
                <c:pt idx="2087">
                  <c:v>0.93453703703703705</c:v>
                </c:pt>
                <c:pt idx="2088">
                  <c:v>0.93454861111111109</c:v>
                </c:pt>
                <c:pt idx="2089">
                  <c:v>0.93456018518518513</c:v>
                </c:pt>
                <c:pt idx="2090">
                  <c:v>0.93457175925925928</c:v>
                </c:pt>
                <c:pt idx="2091">
                  <c:v>0.93458333333333332</c:v>
                </c:pt>
                <c:pt idx="2092">
                  <c:v>0.93459490740740736</c:v>
                </c:pt>
                <c:pt idx="2093">
                  <c:v>0.93460648148148151</c:v>
                </c:pt>
                <c:pt idx="2094">
                  <c:v>0.93461805555555555</c:v>
                </c:pt>
                <c:pt idx="2095">
                  <c:v>0.93462962962962959</c:v>
                </c:pt>
                <c:pt idx="2096">
                  <c:v>0.93464120370370374</c:v>
                </c:pt>
                <c:pt idx="2097">
                  <c:v>0.93465277777777778</c:v>
                </c:pt>
                <c:pt idx="2098">
                  <c:v>0.93466435185185182</c:v>
                </c:pt>
                <c:pt idx="2099">
                  <c:v>0.9346875</c:v>
                </c:pt>
                <c:pt idx="2100">
                  <c:v>0.9346875</c:v>
                </c:pt>
                <c:pt idx="2101">
                  <c:v>0.93471064814814819</c:v>
                </c:pt>
                <c:pt idx="2102">
                  <c:v>0.93472222222222223</c:v>
                </c:pt>
                <c:pt idx="2103">
                  <c:v>0.93473379629629627</c:v>
                </c:pt>
                <c:pt idx="2104">
                  <c:v>0.93474537037037042</c:v>
                </c:pt>
                <c:pt idx="2105">
                  <c:v>0.93475694444444446</c:v>
                </c:pt>
                <c:pt idx="2106">
                  <c:v>0.9347685185185185</c:v>
                </c:pt>
                <c:pt idx="2107">
                  <c:v>0.93478009259259254</c:v>
                </c:pt>
                <c:pt idx="2108">
                  <c:v>0.93479166666666669</c:v>
                </c:pt>
                <c:pt idx="2109">
                  <c:v>0.93480324074074073</c:v>
                </c:pt>
                <c:pt idx="2110">
                  <c:v>0.93481481481481477</c:v>
                </c:pt>
                <c:pt idx="2111">
                  <c:v>0.93482638888888892</c:v>
                </c:pt>
                <c:pt idx="2112">
                  <c:v>0.93483796296296295</c:v>
                </c:pt>
                <c:pt idx="2113">
                  <c:v>0.93484953703703699</c:v>
                </c:pt>
                <c:pt idx="2114">
                  <c:v>0.93486111111111114</c:v>
                </c:pt>
                <c:pt idx="2115">
                  <c:v>0.93487268518518518</c:v>
                </c:pt>
                <c:pt idx="2116">
                  <c:v>0.93488425925925922</c:v>
                </c:pt>
                <c:pt idx="2117">
                  <c:v>0.93489583333333337</c:v>
                </c:pt>
                <c:pt idx="2118">
                  <c:v>0.93490740740740741</c:v>
                </c:pt>
                <c:pt idx="2119">
                  <c:v>0.93491898148148145</c:v>
                </c:pt>
                <c:pt idx="2120">
                  <c:v>0.93494212962962964</c:v>
                </c:pt>
                <c:pt idx="2121">
                  <c:v>0.93495370370370368</c:v>
                </c:pt>
                <c:pt idx="2122">
                  <c:v>0.93496527777777783</c:v>
                </c:pt>
                <c:pt idx="2123">
                  <c:v>0.93497685185185186</c:v>
                </c:pt>
                <c:pt idx="2124">
                  <c:v>0.9349884259259259</c:v>
                </c:pt>
                <c:pt idx="2125">
                  <c:v>0.93500000000000005</c:v>
                </c:pt>
                <c:pt idx="2126">
                  <c:v>0.93501157407407409</c:v>
                </c:pt>
                <c:pt idx="2127">
                  <c:v>0.93502314814814813</c:v>
                </c:pt>
                <c:pt idx="2128">
                  <c:v>0.93503472222222217</c:v>
                </c:pt>
                <c:pt idx="2129">
                  <c:v>0.93504629629629632</c:v>
                </c:pt>
                <c:pt idx="2130">
                  <c:v>0.93505787037037036</c:v>
                </c:pt>
                <c:pt idx="2131">
                  <c:v>0.9350694444444444</c:v>
                </c:pt>
                <c:pt idx="2132">
                  <c:v>0.93508101851851855</c:v>
                </c:pt>
                <c:pt idx="2133">
                  <c:v>0.93509259259259259</c:v>
                </c:pt>
                <c:pt idx="2134">
                  <c:v>0.93510416666666663</c:v>
                </c:pt>
                <c:pt idx="2135">
                  <c:v>0.93511574074074078</c:v>
                </c:pt>
                <c:pt idx="2136">
                  <c:v>0.93512731481481481</c:v>
                </c:pt>
                <c:pt idx="2137">
                  <c:v>0.93513888888888885</c:v>
                </c:pt>
                <c:pt idx="2138">
                  <c:v>0.93516203703703704</c:v>
                </c:pt>
                <c:pt idx="2139">
                  <c:v>0.93517361111111108</c:v>
                </c:pt>
                <c:pt idx="2140">
                  <c:v>0.93518518518518523</c:v>
                </c:pt>
                <c:pt idx="2141">
                  <c:v>0.93519675925925927</c:v>
                </c:pt>
                <c:pt idx="2142">
                  <c:v>0.93520833333333331</c:v>
                </c:pt>
                <c:pt idx="2143">
                  <c:v>0.93521990740740746</c:v>
                </c:pt>
                <c:pt idx="2144">
                  <c:v>0.9352314814814815</c:v>
                </c:pt>
                <c:pt idx="2145">
                  <c:v>0.93524305555555554</c:v>
                </c:pt>
                <c:pt idx="2146">
                  <c:v>0.93525462962962957</c:v>
                </c:pt>
                <c:pt idx="2147">
                  <c:v>0.93526620370370372</c:v>
                </c:pt>
                <c:pt idx="2148">
                  <c:v>0.93527777777777776</c:v>
                </c:pt>
                <c:pt idx="2149">
                  <c:v>0.9352893518518518</c:v>
                </c:pt>
                <c:pt idx="2150">
                  <c:v>0.93530092592592595</c:v>
                </c:pt>
                <c:pt idx="2151">
                  <c:v>0.93531249999999999</c:v>
                </c:pt>
                <c:pt idx="2152">
                  <c:v>0.93532407407407403</c:v>
                </c:pt>
                <c:pt idx="2153">
                  <c:v>0.93533564814814818</c:v>
                </c:pt>
                <c:pt idx="2154">
                  <c:v>0.93534722222222222</c:v>
                </c:pt>
                <c:pt idx="2155">
                  <c:v>0.93535879629629626</c:v>
                </c:pt>
                <c:pt idx="2156">
                  <c:v>0.93538194444444445</c:v>
                </c:pt>
                <c:pt idx="2157">
                  <c:v>0.93538194444444445</c:v>
                </c:pt>
                <c:pt idx="2158">
                  <c:v>0.93540509259259264</c:v>
                </c:pt>
                <c:pt idx="2159">
                  <c:v>0.93541666666666667</c:v>
                </c:pt>
                <c:pt idx="2160">
                  <c:v>0.93542824074074071</c:v>
                </c:pt>
                <c:pt idx="2161">
                  <c:v>0.93543981481481486</c:v>
                </c:pt>
                <c:pt idx="2162">
                  <c:v>0.9354513888888889</c:v>
                </c:pt>
                <c:pt idx="2163">
                  <c:v>0.93546296296296294</c:v>
                </c:pt>
                <c:pt idx="2164">
                  <c:v>0.93547453703703709</c:v>
                </c:pt>
                <c:pt idx="2165">
                  <c:v>0.93548611111111113</c:v>
                </c:pt>
                <c:pt idx="2166">
                  <c:v>0.93549768518518517</c:v>
                </c:pt>
                <c:pt idx="2167">
                  <c:v>0.93550925925925921</c:v>
                </c:pt>
                <c:pt idx="2168">
                  <c:v>0.93552083333333336</c:v>
                </c:pt>
                <c:pt idx="2169">
                  <c:v>0.9355324074074074</c:v>
                </c:pt>
                <c:pt idx="2170">
                  <c:v>0.93554398148148143</c:v>
                </c:pt>
                <c:pt idx="2171">
                  <c:v>0.93555555555555558</c:v>
                </c:pt>
                <c:pt idx="2172">
                  <c:v>0.93556712962962962</c:v>
                </c:pt>
                <c:pt idx="2173">
                  <c:v>0.93557870370370366</c:v>
                </c:pt>
                <c:pt idx="2174">
                  <c:v>0.93560185185185185</c:v>
                </c:pt>
                <c:pt idx="2175">
                  <c:v>0.93560185185185185</c:v>
                </c:pt>
                <c:pt idx="2176">
                  <c:v>0.93562500000000004</c:v>
                </c:pt>
                <c:pt idx="2177">
                  <c:v>0.93563657407407408</c:v>
                </c:pt>
                <c:pt idx="2178">
                  <c:v>0.93564814814814812</c:v>
                </c:pt>
                <c:pt idx="2179">
                  <c:v>0.93565972222222227</c:v>
                </c:pt>
                <c:pt idx="2180">
                  <c:v>0.93567129629629631</c:v>
                </c:pt>
                <c:pt idx="2181">
                  <c:v>0.93568287037037035</c:v>
                </c:pt>
                <c:pt idx="2182">
                  <c:v>0.9356944444444445</c:v>
                </c:pt>
                <c:pt idx="2183">
                  <c:v>0.93570601851851853</c:v>
                </c:pt>
                <c:pt idx="2184">
                  <c:v>0.93571759259259257</c:v>
                </c:pt>
                <c:pt idx="2185">
                  <c:v>0.93572916666666661</c:v>
                </c:pt>
                <c:pt idx="2186">
                  <c:v>0.93574074074074076</c:v>
                </c:pt>
                <c:pt idx="2187">
                  <c:v>0.9357523148148148</c:v>
                </c:pt>
                <c:pt idx="2188">
                  <c:v>0.93576388888888884</c:v>
                </c:pt>
                <c:pt idx="2189">
                  <c:v>0.93577546296296299</c:v>
                </c:pt>
                <c:pt idx="2190">
                  <c:v>0.93578703703703703</c:v>
                </c:pt>
                <c:pt idx="2191">
                  <c:v>0.93579861111111107</c:v>
                </c:pt>
                <c:pt idx="2192">
                  <c:v>0.93582175925925926</c:v>
                </c:pt>
                <c:pt idx="2193">
                  <c:v>0.93582175925925926</c:v>
                </c:pt>
                <c:pt idx="2194">
                  <c:v>0.93584490740740744</c:v>
                </c:pt>
                <c:pt idx="2195">
                  <c:v>0.93585648148148148</c:v>
                </c:pt>
                <c:pt idx="2196">
                  <c:v>0.93586805555555552</c:v>
                </c:pt>
                <c:pt idx="2197">
                  <c:v>0.93587962962962967</c:v>
                </c:pt>
                <c:pt idx="2198">
                  <c:v>0.93589120370370371</c:v>
                </c:pt>
                <c:pt idx="2199">
                  <c:v>0.93590277777777775</c:v>
                </c:pt>
                <c:pt idx="2200">
                  <c:v>0.9359143518518519</c:v>
                </c:pt>
                <c:pt idx="2201">
                  <c:v>0.93592592592592594</c:v>
                </c:pt>
                <c:pt idx="2202">
                  <c:v>0.93593749999999998</c:v>
                </c:pt>
                <c:pt idx="2203">
                  <c:v>0.93594907407407413</c:v>
                </c:pt>
                <c:pt idx="2204">
                  <c:v>0.93596064814814817</c:v>
                </c:pt>
                <c:pt idx="2205">
                  <c:v>0.93597222222222221</c:v>
                </c:pt>
                <c:pt idx="2206">
                  <c:v>0.93598379629629624</c:v>
                </c:pt>
                <c:pt idx="2207">
                  <c:v>0.93599537037037039</c:v>
                </c:pt>
                <c:pt idx="2208">
                  <c:v>0.93600694444444443</c:v>
                </c:pt>
                <c:pt idx="2209">
                  <c:v>0.93601851851851847</c:v>
                </c:pt>
                <c:pt idx="2210">
                  <c:v>0.93604166666666666</c:v>
                </c:pt>
                <c:pt idx="2211">
                  <c:v>0.93604166666666666</c:v>
                </c:pt>
                <c:pt idx="2212">
                  <c:v>0.93606481481481485</c:v>
                </c:pt>
                <c:pt idx="2213">
                  <c:v>0.93607638888888889</c:v>
                </c:pt>
                <c:pt idx="2214">
                  <c:v>0.93608796296296293</c:v>
                </c:pt>
                <c:pt idx="2215">
                  <c:v>0.93609953703703708</c:v>
                </c:pt>
                <c:pt idx="2216">
                  <c:v>0.93611111111111112</c:v>
                </c:pt>
                <c:pt idx="2217">
                  <c:v>0.93612268518518515</c:v>
                </c:pt>
                <c:pt idx="2218">
                  <c:v>0.9361342592592593</c:v>
                </c:pt>
                <c:pt idx="2219">
                  <c:v>0.93614583333333334</c:v>
                </c:pt>
                <c:pt idx="2220">
                  <c:v>0.93615740740740738</c:v>
                </c:pt>
                <c:pt idx="2221">
                  <c:v>0.93616898148148153</c:v>
                </c:pt>
                <c:pt idx="2222">
                  <c:v>0.93618055555555557</c:v>
                </c:pt>
                <c:pt idx="2223">
                  <c:v>0.93619212962962961</c:v>
                </c:pt>
                <c:pt idx="2224">
                  <c:v>0.93620370370370365</c:v>
                </c:pt>
                <c:pt idx="2225">
                  <c:v>0.9362152777777778</c:v>
                </c:pt>
                <c:pt idx="2226">
                  <c:v>0.93622685185185184</c:v>
                </c:pt>
                <c:pt idx="2227">
                  <c:v>0.93623842592592588</c:v>
                </c:pt>
                <c:pt idx="2228">
                  <c:v>0.93626157407407407</c:v>
                </c:pt>
                <c:pt idx="2229">
                  <c:v>0.93626157407407407</c:v>
                </c:pt>
                <c:pt idx="2230">
                  <c:v>0.93628472222222225</c:v>
                </c:pt>
                <c:pt idx="2231">
                  <c:v>0.93629629629629629</c:v>
                </c:pt>
                <c:pt idx="2232">
                  <c:v>0.93630787037037033</c:v>
                </c:pt>
                <c:pt idx="2233">
                  <c:v>0.93631944444444448</c:v>
                </c:pt>
                <c:pt idx="2234">
                  <c:v>0.93633101851851852</c:v>
                </c:pt>
                <c:pt idx="2235">
                  <c:v>0.93634259259259256</c:v>
                </c:pt>
                <c:pt idx="2236">
                  <c:v>0.93635416666666671</c:v>
                </c:pt>
                <c:pt idx="2237">
                  <c:v>0.93636574074074075</c:v>
                </c:pt>
                <c:pt idx="2238">
                  <c:v>0.93637731481481479</c:v>
                </c:pt>
                <c:pt idx="2239">
                  <c:v>0.93638888888888894</c:v>
                </c:pt>
                <c:pt idx="2240">
                  <c:v>0.93640046296296298</c:v>
                </c:pt>
                <c:pt idx="2241">
                  <c:v>0.93641203703703701</c:v>
                </c:pt>
                <c:pt idx="2242">
                  <c:v>0.93642361111111116</c:v>
                </c:pt>
                <c:pt idx="2243">
                  <c:v>0.9364351851851852</c:v>
                </c:pt>
                <c:pt idx="2244">
                  <c:v>0.93644675925925924</c:v>
                </c:pt>
                <c:pt idx="2245">
                  <c:v>0.93645833333333328</c:v>
                </c:pt>
                <c:pt idx="2246">
                  <c:v>0.93648148148148147</c:v>
                </c:pt>
                <c:pt idx="2247">
                  <c:v>0.93648148148148147</c:v>
                </c:pt>
                <c:pt idx="2248">
                  <c:v>0.93650462962962966</c:v>
                </c:pt>
                <c:pt idx="2249">
                  <c:v>0.9365162037037037</c:v>
                </c:pt>
                <c:pt idx="2250">
                  <c:v>0.93652777777777774</c:v>
                </c:pt>
                <c:pt idx="2251">
                  <c:v>0.93653935185185189</c:v>
                </c:pt>
                <c:pt idx="2252">
                  <c:v>0.93655092592592593</c:v>
                </c:pt>
                <c:pt idx="2253">
                  <c:v>0.93656249999999996</c:v>
                </c:pt>
                <c:pt idx="2254">
                  <c:v>0.93657407407407411</c:v>
                </c:pt>
                <c:pt idx="2255">
                  <c:v>0.93658564814814815</c:v>
                </c:pt>
                <c:pt idx="2256">
                  <c:v>0.93659722222222219</c:v>
                </c:pt>
                <c:pt idx="2257">
                  <c:v>0.93660879629629634</c:v>
                </c:pt>
                <c:pt idx="2258">
                  <c:v>0.93662037037037038</c:v>
                </c:pt>
                <c:pt idx="2259">
                  <c:v>0.93663194444444442</c:v>
                </c:pt>
                <c:pt idx="2260">
                  <c:v>0.93664351851851857</c:v>
                </c:pt>
                <c:pt idx="2261">
                  <c:v>0.93665509259259261</c:v>
                </c:pt>
                <c:pt idx="2262">
                  <c:v>0.93666666666666665</c:v>
                </c:pt>
                <c:pt idx="2263">
                  <c:v>0.93667824074074069</c:v>
                </c:pt>
                <c:pt idx="2264">
                  <c:v>0.93670138888888888</c:v>
                </c:pt>
                <c:pt idx="2265">
                  <c:v>0.93670138888888888</c:v>
                </c:pt>
                <c:pt idx="2266">
                  <c:v>0.93672453703703706</c:v>
                </c:pt>
                <c:pt idx="2267">
                  <c:v>0.9367361111111111</c:v>
                </c:pt>
                <c:pt idx="2268">
                  <c:v>0.93674768518518514</c:v>
                </c:pt>
                <c:pt idx="2269">
                  <c:v>0.93675925925925929</c:v>
                </c:pt>
                <c:pt idx="2270">
                  <c:v>0.93677083333333333</c:v>
                </c:pt>
                <c:pt idx="2271">
                  <c:v>0.93678240740740737</c:v>
                </c:pt>
                <c:pt idx="2272">
                  <c:v>0.93679398148148152</c:v>
                </c:pt>
                <c:pt idx="2273">
                  <c:v>0.93680555555555556</c:v>
                </c:pt>
                <c:pt idx="2274">
                  <c:v>0.9368171296296296</c:v>
                </c:pt>
                <c:pt idx="2275">
                  <c:v>0.93682870370370375</c:v>
                </c:pt>
                <c:pt idx="2276">
                  <c:v>0.93684027777777779</c:v>
                </c:pt>
                <c:pt idx="2277">
                  <c:v>0.93685185185185182</c:v>
                </c:pt>
                <c:pt idx="2278">
                  <c:v>0.93686342592592597</c:v>
                </c:pt>
                <c:pt idx="2279">
                  <c:v>0.93687500000000001</c:v>
                </c:pt>
                <c:pt idx="2280">
                  <c:v>0.93688657407407405</c:v>
                </c:pt>
                <c:pt idx="2281">
                  <c:v>0.9368981481481482</c:v>
                </c:pt>
                <c:pt idx="2282">
                  <c:v>0.93692129629629628</c:v>
                </c:pt>
                <c:pt idx="2283">
                  <c:v>0.93693287037037032</c:v>
                </c:pt>
                <c:pt idx="2284">
                  <c:v>0.93694444444444447</c:v>
                </c:pt>
                <c:pt idx="2285">
                  <c:v>0.93695601851851851</c:v>
                </c:pt>
                <c:pt idx="2286">
                  <c:v>0.93696759259259255</c:v>
                </c:pt>
                <c:pt idx="2287">
                  <c:v>0.9369791666666667</c:v>
                </c:pt>
                <c:pt idx="2288">
                  <c:v>0.93699074074074074</c:v>
                </c:pt>
                <c:pt idx="2289">
                  <c:v>0.93700231481481477</c:v>
                </c:pt>
                <c:pt idx="2290">
                  <c:v>0.93701388888888892</c:v>
                </c:pt>
                <c:pt idx="2291">
                  <c:v>0.93702546296296296</c:v>
                </c:pt>
                <c:pt idx="2292">
                  <c:v>0.937037037037037</c:v>
                </c:pt>
                <c:pt idx="2293">
                  <c:v>0.93704861111111115</c:v>
                </c:pt>
                <c:pt idx="2294">
                  <c:v>0.93706018518518519</c:v>
                </c:pt>
                <c:pt idx="2295">
                  <c:v>0.93707175925925923</c:v>
                </c:pt>
                <c:pt idx="2296">
                  <c:v>0.93708333333333338</c:v>
                </c:pt>
                <c:pt idx="2297">
                  <c:v>0.93709490740740742</c:v>
                </c:pt>
                <c:pt idx="2298">
                  <c:v>0.93710648148148146</c:v>
                </c:pt>
                <c:pt idx="2299">
                  <c:v>0.93711805555555561</c:v>
                </c:pt>
                <c:pt idx="2300">
                  <c:v>0.93714120370370368</c:v>
                </c:pt>
                <c:pt idx="2301">
                  <c:v>0.93715277777777772</c:v>
                </c:pt>
                <c:pt idx="2302">
                  <c:v>0.93716435185185187</c:v>
                </c:pt>
                <c:pt idx="2303">
                  <c:v>0.93717592592592591</c:v>
                </c:pt>
                <c:pt idx="2304">
                  <c:v>0.93718749999999995</c:v>
                </c:pt>
                <c:pt idx="2305">
                  <c:v>0.9371990740740741</c:v>
                </c:pt>
                <c:pt idx="2306">
                  <c:v>0.93721064814814814</c:v>
                </c:pt>
                <c:pt idx="2307">
                  <c:v>0.93722222222222218</c:v>
                </c:pt>
                <c:pt idx="2308">
                  <c:v>0.93723379629629633</c:v>
                </c:pt>
                <c:pt idx="2309">
                  <c:v>0.93724537037037037</c:v>
                </c:pt>
                <c:pt idx="2310">
                  <c:v>0.93725694444444441</c:v>
                </c:pt>
                <c:pt idx="2311">
                  <c:v>0.93726851851851856</c:v>
                </c:pt>
                <c:pt idx="2312">
                  <c:v>0.9372800925925926</c:v>
                </c:pt>
                <c:pt idx="2313">
                  <c:v>0.93729166666666663</c:v>
                </c:pt>
                <c:pt idx="2314">
                  <c:v>0.93730324074074078</c:v>
                </c:pt>
                <c:pt idx="2315">
                  <c:v>0.93731481481481482</c:v>
                </c:pt>
                <c:pt idx="2316">
                  <c:v>0.93732638888888886</c:v>
                </c:pt>
                <c:pt idx="2317">
                  <c:v>0.93733796296296301</c:v>
                </c:pt>
                <c:pt idx="2318">
                  <c:v>0.93736111111111109</c:v>
                </c:pt>
                <c:pt idx="2319">
                  <c:v>0.93737268518518524</c:v>
                </c:pt>
                <c:pt idx="2320">
                  <c:v>0.93738425925925928</c:v>
                </c:pt>
                <c:pt idx="2321">
                  <c:v>0.93739583333333332</c:v>
                </c:pt>
                <c:pt idx="2322">
                  <c:v>0.93740740740740736</c:v>
                </c:pt>
                <c:pt idx="2323">
                  <c:v>0.93741898148148151</c:v>
                </c:pt>
                <c:pt idx="2324">
                  <c:v>0.93743055555555554</c:v>
                </c:pt>
                <c:pt idx="2325">
                  <c:v>0.93744212962962958</c:v>
                </c:pt>
                <c:pt idx="2326">
                  <c:v>0.93745370370370373</c:v>
                </c:pt>
                <c:pt idx="2327">
                  <c:v>0.93746527777777777</c:v>
                </c:pt>
                <c:pt idx="2328">
                  <c:v>0.93747685185185181</c:v>
                </c:pt>
                <c:pt idx="2329">
                  <c:v>0.93748842592592596</c:v>
                </c:pt>
                <c:pt idx="2330">
                  <c:v>0.9375</c:v>
                </c:pt>
                <c:pt idx="2331">
                  <c:v>0.93751157407407404</c:v>
                </c:pt>
                <c:pt idx="2332">
                  <c:v>0.93752314814814819</c:v>
                </c:pt>
                <c:pt idx="2333">
                  <c:v>0.93753472222222223</c:v>
                </c:pt>
                <c:pt idx="2334">
                  <c:v>0.93754629629629627</c:v>
                </c:pt>
                <c:pt idx="2335">
                  <c:v>0.93755787037037042</c:v>
                </c:pt>
                <c:pt idx="2336">
                  <c:v>0.93758101851851849</c:v>
                </c:pt>
                <c:pt idx="2337">
                  <c:v>0.93759259259259264</c:v>
                </c:pt>
                <c:pt idx="2338">
                  <c:v>0.93760416666666668</c:v>
                </c:pt>
                <c:pt idx="2339">
                  <c:v>0.93761574074074072</c:v>
                </c:pt>
                <c:pt idx="2340">
                  <c:v>0.93762731481481476</c:v>
                </c:pt>
                <c:pt idx="2341">
                  <c:v>0.93763888888888891</c:v>
                </c:pt>
                <c:pt idx="2342">
                  <c:v>0.93765046296296295</c:v>
                </c:pt>
                <c:pt idx="2343">
                  <c:v>0.93766203703703699</c:v>
                </c:pt>
                <c:pt idx="2344">
                  <c:v>0.93767361111111114</c:v>
                </c:pt>
                <c:pt idx="2345">
                  <c:v>0.93768518518518518</c:v>
                </c:pt>
                <c:pt idx="2346">
                  <c:v>0.93769675925925922</c:v>
                </c:pt>
                <c:pt idx="2347">
                  <c:v>0.93770833333333337</c:v>
                </c:pt>
                <c:pt idx="2348">
                  <c:v>0.9377199074074074</c:v>
                </c:pt>
                <c:pt idx="2349">
                  <c:v>0.93773148148148144</c:v>
                </c:pt>
                <c:pt idx="2350">
                  <c:v>0.93774305555555559</c:v>
                </c:pt>
                <c:pt idx="2351">
                  <c:v>0.93775462962962963</c:v>
                </c:pt>
                <c:pt idx="2352">
                  <c:v>0.93777777777777782</c:v>
                </c:pt>
                <c:pt idx="2353">
                  <c:v>0.93777777777777782</c:v>
                </c:pt>
                <c:pt idx="2354">
                  <c:v>0.9378009259259259</c:v>
                </c:pt>
                <c:pt idx="2355">
                  <c:v>0.93781250000000005</c:v>
                </c:pt>
                <c:pt idx="2356">
                  <c:v>0.93782407407407409</c:v>
                </c:pt>
                <c:pt idx="2357">
                  <c:v>0.93783564814814813</c:v>
                </c:pt>
                <c:pt idx="2358">
                  <c:v>0.93784722222222228</c:v>
                </c:pt>
                <c:pt idx="2359">
                  <c:v>0.93785879629629632</c:v>
                </c:pt>
                <c:pt idx="2360">
                  <c:v>0.93787037037037035</c:v>
                </c:pt>
                <c:pt idx="2361">
                  <c:v>0.93788194444444439</c:v>
                </c:pt>
                <c:pt idx="2362">
                  <c:v>0.93789351851851854</c:v>
                </c:pt>
                <c:pt idx="2363">
                  <c:v>0.93790509259259258</c:v>
                </c:pt>
                <c:pt idx="2364">
                  <c:v>0.93791666666666662</c:v>
                </c:pt>
                <c:pt idx="2365">
                  <c:v>0.93792824074074077</c:v>
                </c:pt>
                <c:pt idx="2366">
                  <c:v>0.93793981481481481</c:v>
                </c:pt>
                <c:pt idx="2367">
                  <c:v>0.93795138888888885</c:v>
                </c:pt>
                <c:pt idx="2368">
                  <c:v>0.937962962962963</c:v>
                </c:pt>
                <c:pt idx="2369">
                  <c:v>0.93797453703703704</c:v>
                </c:pt>
                <c:pt idx="2370">
                  <c:v>0.93799768518518523</c:v>
                </c:pt>
                <c:pt idx="2371">
                  <c:v>0.93800925925925926</c:v>
                </c:pt>
                <c:pt idx="2372">
                  <c:v>0.9380208333333333</c:v>
                </c:pt>
                <c:pt idx="2373">
                  <c:v>0.93803240740740745</c:v>
                </c:pt>
                <c:pt idx="2374">
                  <c:v>0.93804398148148149</c:v>
                </c:pt>
                <c:pt idx="2375">
                  <c:v>0.93805555555555553</c:v>
                </c:pt>
                <c:pt idx="2376">
                  <c:v>0.93806712962962968</c:v>
                </c:pt>
                <c:pt idx="2377">
                  <c:v>0.93807870370370372</c:v>
                </c:pt>
                <c:pt idx="2378">
                  <c:v>0.93809027777777776</c:v>
                </c:pt>
                <c:pt idx="2379">
                  <c:v>0.9381018518518518</c:v>
                </c:pt>
                <c:pt idx="2380">
                  <c:v>0.93811342592592595</c:v>
                </c:pt>
                <c:pt idx="2381">
                  <c:v>0.93812499999999999</c:v>
                </c:pt>
                <c:pt idx="2382">
                  <c:v>0.93813657407407403</c:v>
                </c:pt>
                <c:pt idx="2383">
                  <c:v>0.93814814814814818</c:v>
                </c:pt>
                <c:pt idx="2384">
                  <c:v>0.93815972222222221</c:v>
                </c:pt>
                <c:pt idx="2385">
                  <c:v>0.93817129629629625</c:v>
                </c:pt>
                <c:pt idx="2386">
                  <c:v>0.9381828703703704</c:v>
                </c:pt>
                <c:pt idx="2387">
                  <c:v>0.93819444444444444</c:v>
                </c:pt>
                <c:pt idx="2388">
                  <c:v>0.93821759259259263</c:v>
                </c:pt>
                <c:pt idx="2389">
                  <c:v>0.93822916666666667</c:v>
                </c:pt>
                <c:pt idx="2390">
                  <c:v>0.93824074074074071</c:v>
                </c:pt>
                <c:pt idx="2391">
                  <c:v>0.93825231481481486</c:v>
                </c:pt>
                <c:pt idx="2392">
                  <c:v>0.9382638888888889</c:v>
                </c:pt>
                <c:pt idx="2393">
                  <c:v>0.93827546296296294</c:v>
                </c:pt>
                <c:pt idx="2394">
                  <c:v>0.93828703703703709</c:v>
                </c:pt>
                <c:pt idx="2395">
                  <c:v>0.93829861111111112</c:v>
                </c:pt>
                <c:pt idx="2396">
                  <c:v>0.93831018518518516</c:v>
                </c:pt>
                <c:pt idx="2397">
                  <c:v>0.93832175925925931</c:v>
                </c:pt>
                <c:pt idx="2398">
                  <c:v>0.93833333333333335</c:v>
                </c:pt>
                <c:pt idx="2399">
                  <c:v>0.93834490740740739</c:v>
                </c:pt>
                <c:pt idx="2400">
                  <c:v>0.93835648148148143</c:v>
                </c:pt>
                <c:pt idx="2401">
                  <c:v>0.93836805555555558</c:v>
                </c:pt>
                <c:pt idx="2402">
                  <c:v>0.93837962962962962</c:v>
                </c:pt>
                <c:pt idx="2403">
                  <c:v>0.93839120370370366</c:v>
                </c:pt>
                <c:pt idx="2404">
                  <c:v>0.93840277777777781</c:v>
                </c:pt>
                <c:pt idx="2405">
                  <c:v>0.93841435185185185</c:v>
                </c:pt>
                <c:pt idx="2406">
                  <c:v>0.93843750000000004</c:v>
                </c:pt>
                <c:pt idx="2407">
                  <c:v>0.93844907407407407</c:v>
                </c:pt>
                <c:pt idx="2408">
                  <c:v>0.93846064814814811</c:v>
                </c:pt>
                <c:pt idx="2409">
                  <c:v>0.93847222222222226</c:v>
                </c:pt>
                <c:pt idx="2410">
                  <c:v>0.9384837962962963</c:v>
                </c:pt>
                <c:pt idx="2411">
                  <c:v>0.93849537037037034</c:v>
                </c:pt>
                <c:pt idx="2412">
                  <c:v>0.93850694444444449</c:v>
                </c:pt>
                <c:pt idx="2413">
                  <c:v>0.93851851851851853</c:v>
                </c:pt>
                <c:pt idx="2414">
                  <c:v>0.93853009259259257</c:v>
                </c:pt>
                <c:pt idx="2415">
                  <c:v>0.93854166666666672</c:v>
                </c:pt>
                <c:pt idx="2416">
                  <c:v>0.93855324074074076</c:v>
                </c:pt>
                <c:pt idx="2417">
                  <c:v>0.9385648148148148</c:v>
                </c:pt>
                <c:pt idx="2418">
                  <c:v>0.93857638888888884</c:v>
                </c:pt>
                <c:pt idx="2419">
                  <c:v>0.93858796296296299</c:v>
                </c:pt>
                <c:pt idx="2420">
                  <c:v>0.93859953703703702</c:v>
                </c:pt>
                <c:pt idx="2421">
                  <c:v>0.93861111111111106</c:v>
                </c:pt>
                <c:pt idx="2422">
                  <c:v>0.93862268518518521</c:v>
                </c:pt>
                <c:pt idx="2423">
                  <c:v>0.93863425925925925</c:v>
                </c:pt>
                <c:pt idx="2424">
                  <c:v>0.93865740740740744</c:v>
                </c:pt>
                <c:pt idx="2425">
                  <c:v>0.93866898148148148</c:v>
                </c:pt>
                <c:pt idx="2426">
                  <c:v>0.93868055555555552</c:v>
                </c:pt>
                <c:pt idx="2427">
                  <c:v>0.93869212962962967</c:v>
                </c:pt>
                <c:pt idx="2428">
                  <c:v>0.93870370370370371</c:v>
                </c:pt>
                <c:pt idx="2429">
                  <c:v>0.93871527777777775</c:v>
                </c:pt>
                <c:pt idx="2430">
                  <c:v>0.9387268518518519</c:v>
                </c:pt>
                <c:pt idx="2431">
                  <c:v>0.93873842592592593</c:v>
                </c:pt>
                <c:pt idx="2432">
                  <c:v>0.93874999999999997</c:v>
                </c:pt>
                <c:pt idx="2433">
                  <c:v>0.93876157407407412</c:v>
                </c:pt>
                <c:pt idx="2434">
                  <c:v>0.93877314814814816</c:v>
                </c:pt>
                <c:pt idx="2435">
                  <c:v>0.9387847222222222</c:v>
                </c:pt>
                <c:pt idx="2436">
                  <c:v>0.93879629629629635</c:v>
                </c:pt>
                <c:pt idx="2437">
                  <c:v>0.93880787037037039</c:v>
                </c:pt>
                <c:pt idx="2438">
                  <c:v>0.93881944444444443</c:v>
                </c:pt>
                <c:pt idx="2439">
                  <c:v>0.93883101851851847</c:v>
                </c:pt>
                <c:pt idx="2440">
                  <c:v>0.93884259259259262</c:v>
                </c:pt>
                <c:pt idx="2441">
                  <c:v>0.93885416666666666</c:v>
                </c:pt>
                <c:pt idx="2442">
                  <c:v>0.93887731481481485</c:v>
                </c:pt>
                <c:pt idx="2443">
                  <c:v>0.93888888888888888</c:v>
                </c:pt>
                <c:pt idx="2444">
                  <c:v>0.93890046296296292</c:v>
                </c:pt>
                <c:pt idx="2445">
                  <c:v>0.93891203703703707</c:v>
                </c:pt>
                <c:pt idx="2446">
                  <c:v>0.93892361111111111</c:v>
                </c:pt>
                <c:pt idx="2447">
                  <c:v>0.93893518518518515</c:v>
                </c:pt>
                <c:pt idx="2448">
                  <c:v>0.9389467592592593</c:v>
                </c:pt>
                <c:pt idx="2449">
                  <c:v>0.93895833333333334</c:v>
                </c:pt>
                <c:pt idx="2450">
                  <c:v>0.93896990740740738</c:v>
                </c:pt>
                <c:pt idx="2451">
                  <c:v>0.93898148148148153</c:v>
                </c:pt>
                <c:pt idx="2452">
                  <c:v>0.93899305555555557</c:v>
                </c:pt>
                <c:pt idx="2453">
                  <c:v>0.93900462962962961</c:v>
                </c:pt>
                <c:pt idx="2454">
                  <c:v>0.93901620370370376</c:v>
                </c:pt>
                <c:pt idx="2455">
                  <c:v>0.93902777777777779</c:v>
                </c:pt>
                <c:pt idx="2456">
                  <c:v>0.93903935185185183</c:v>
                </c:pt>
                <c:pt idx="2457">
                  <c:v>0.93905092592592587</c:v>
                </c:pt>
                <c:pt idx="2458">
                  <c:v>0.93906250000000002</c:v>
                </c:pt>
                <c:pt idx="2459">
                  <c:v>0.93907407407407406</c:v>
                </c:pt>
                <c:pt idx="2460">
                  <c:v>0.93909722222222225</c:v>
                </c:pt>
                <c:pt idx="2461">
                  <c:v>0.93910879629629629</c:v>
                </c:pt>
                <c:pt idx="2462">
                  <c:v>0.93912037037037033</c:v>
                </c:pt>
                <c:pt idx="2463">
                  <c:v>0.93913194444444448</c:v>
                </c:pt>
                <c:pt idx="2464">
                  <c:v>0.93914351851851852</c:v>
                </c:pt>
                <c:pt idx="2465">
                  <c:v>0.93915509259259256</c:v>
                </c:pt>
                <c:pt idx="2466">
                  <c:v>0.93916666666666671</c:v>
                </c:pt>
                <c:pt idx="2467">
                  <c:v>0.93917824074074074</c:v>
                </c:pt>
                <c:pt idx="2468">
                  <c:v>0.93918981481481478</c:v>
                </c:pt>
                <c:pt idx="2469">
                  <c:v>0.93920138888888893</c:v>
                </c:pt>
                <c:pt idx="2470">
                  <c:v>0.93921296296296297</c:v>
                </c:pt>
                <c:pt idx="2471">
                  <c:v>0.93922453703703701</c:v>
                </c:pt>
                <c:pt idx="2472">
                  <c:v>0.93923611111111116</c:v>
                </c:pt>
                <c:pt idx="2473">
                  <c:v>0.9392476851851852</c:v>
                </c:pt>
                <c:pt idx="2474">
                  <c:v>0.93925925925925924</c:v>
                </c:pt>
                <c:pt idx="2475">
                  <c:v>0.93927083333333339</c:v>
                </c:pt>
                <c:pt idx="2476">
                  <c:v>0.93928240740740743</c:v>
                </c:pt>
                <c:pt idx="2477">
                  <c:v>0.93929398148148147</c:v>
                </c:pt>
                <c:pt idx="2478">
                  <c:v>0.93931712962962965</c:v>
                </c:pt>
                <c:pt idx="2479">
                  <c:v>0.93932870370370369</c:v>
                </c:pt>
                <c:pt idx="2480">
                  <c:v>0.93934027777777773</c:v>
                </c:pt>
                <c:pt idx="2481">
                  <c:v>0.93935185185185188</c:v>
                </c:pt>
                <c:pt idx="2482">
                  <c:v>0.93936342592592592</c:v>
                </c:pt>
                <c:pt idx="2483">
                  <c:v>0.93937499999999996</c:v>
                </c:pt>
                <c:pt idx="2484">
                  <c:v>0.93938657407407411</c:v>
                </c:pt>
                <c:pt idx="2485">
                  <c:v>0.93939814814814815</c:v>
                </c:pt>
                <c:pt idx="2486">
                  <c:v>0.93940972222222219</c:v>
                </c:pt>
                <c:pt idx="2487">
                  <c:v>0.93942129629629634</c:v>
                </c:pt>
                <c:pt idx="2488">
                  <c:v>0.93943287037037038</c:v>
                </c:pt>
                <c:pt idx="2489">
                  <c:v>0.93944444444444442</c:v>
                </c:pt>
                <c:pt idx="2490">
                  <c:v>0.93945601851851857</c:v>
                </c:pt>
                <c:pt idx="2491">
                  <c:v>0.9394675925925926</c:v>
                </c:pt>
                <c:pt idx="2492">
                  <c:v>0.93947916666666664</c:v>
                </c:pt>
                <c:pt idx="2493">
                  <c:v>0.93949074074074079</c:v>
                </c:pt>
                <c:pt idx="2494">
                  <c:v>0.93950231481481483</c:v>
                </c:pt>
                <c:pt idx="2495">
                  <c:v>0.93952546296296291</c:v>
                </c:pt>
                <c:pt idx="2496">
                  <c:v>0.93953703703703706</c:v>
                </c:pt>
                <c:pt idx="2497">
                  <c:v>0.9395486111111111</c:v>
                </c:pt>
                <c:pt idx="2498">
                  <c:v>0.93956018518518514</c:v>
                </c:pt>
                <c:pt idx="2499">
                  <c:v>0.93957175925925929</c:v>
                </c:pt>
                <c:pt idx="2500">
                  <c:v>0.93958333333333333</c:v>
                </c:pt>
                <c:pt idx="2501">
                  <c:v>0.93959490740740736</c:v>
                </c:pt>
                <c:pt idx="2502">
                  <c:v>0.93960648148148151</c:v>
                </c:pt>
                <c:pt idx="2503">
                  <c:v>0.93961805555555555</c:v>
                </c:pt>
                <c:pt idx="2504">
                  <c:v>0.93962962962962959</c:v>
                </c:pt>
                <c:pt idx="2505">
                  <c:v>0.93964120370370374</c:v>
                </c:pt>
                <c:pt idx="2506">
                  <c:v>0.93965277777777778</c:v>
                </c:pt>
                <c:pt idx="2507">
                  <c:v>0.93966435185185182</c:v>
                </c:pt>
                <c:pt idx="2508">
                  <c:v>0.93967592592592597</c:v>
                </c:pt>
                <c:pt idx="2509">
                  <c:v>0.93969907407407405</c:v>
                </c:pt>
                <c:pt idx="2510">
                  <c:v>0.93969907407407405</c:v>
                </c:pt>
                <c:pt idx="2511">
                  <c:v>0.93972222222222224</c:v>
                </c:pt>
                <c:pt idx="2512">
                  <c:v>0.93973379629629628</c:v>
                </c:pt>
                <c:pt idx="2513">
                  <c:v>0.93974537037037043</c:v>
                </c:pt>
                <c:pt idx="2514">
                  <c:v>0.93975694444444446</c:v>
                </c:pt>
                <c:pt idx="2515">
                  <c:v>0.9397685185185185</c:v>
                </c:pt>
                <c:pt idx="2516">
                  <c:v>0.93978009259259254</c:v>
                </c:pt>
                <c:pt idx="2517">
                  <c:v>0.93979166666666669</c:v>
                </c:pt>
                <c:pt idx="2518">
                  <c:v>0.93980324074074073</c:v>
                </c:pt>
                <c:pt idx="2519">
                  <c:v>0.93981481481481477</c:v>
                </c:pt>
                <c:pt idx="2520">
                  <c:v>0.93982638888888892</c:v>
                </c:pt>
                <c:pt idx="2521">
                  <c:v>0.93983796296296296</c:v>
                </c:pt>
                <c:pt idx="2522">
                  <c:v>0.939849537037037</c:v>
                </c:pt>
                <c:pt idx="2523">
                  <c:v>0.93986111111111115</c:v>
                </c:pt>
                <c:pt idx="2524">
                  <c:v>0.93987268518518519</c:v>
                </c:pt>
                <c:pt idx="2525">
                  <c:v>0.93988425925925922</c:v>
                </c:pt>
                <c:pt idx="2526">
                  <c:v>0.93989583333333337</c:v>
                </c:pt>
                <c:pt idx="2527">
                  <c:v>0.93991898148148145</c:v>
                </c:pt>
                <c:pt idx="2528">
                  <c:v>0.9399305555555556</c:v>
                </c:pt>
                <c:pt idx="2529">
                  <c:v>0.93994212962962964</c:v>
                </c:pt>
                <c:pt idx="2530">
                  <c:v>0.93995370370370368</c:v>
                </c:pt>
                <c:pt idx="2531">
                  <c:v>0.93996527777777783</c:v>
                </c:pt>
                <c:pt idx="2532">
                  <c:v>0.93997685185185187</c:v>
                </c:pt>
                <c:pt idx="2533">
                  <c:v>0.93998842592592591</c:v>
                </c:pt>
                <c:pt idx="2534">
                  <c:v>0.94</c:v>
                </c:pt>
                <c:pt idx="2535">
                  <c:v>0.9400115740740741</c:v>
                </c:pt>
                <c:pt idx="2536">
                  <c:v>0.94002314814814814</c:v>
                </c:pt>
                <c:pt idx="2537">
                  <c:v>0.94003472222222217</c:v>
                </c:pt>
                <c:pt idx="2538">
                  <c:v>0.94004629629629632</c:v>
                </c:pt>
                <c:pt idx="2539">
                  <c:v>0.94005787037037036</c:v>
                </c:pt>
                <c:pt idx="2540">
                  <c:v>0.9400694444444444</c:v>
                </c:pt>
                <c:pt idx="2541">
                  <c:v>0.94008101851851855</c:v>
                </c:pt>
                <c:pt idx="2542">
                  <c:v>0.94009259259259259</c:v>
                </c:pt>
                <c:pt idx="2543">
                  <c:v>0.94010416666666663</c:v>
                </c:pt>
                <c:pt idx="2544">
                  <c:v>0.94012731481481482</c:v>
                </c:pt>
                <c:pt idx="2545">
                  <c:v>0.94013888888888886</c:v>
                </c:pt>
                <c:pt idx="2546">
                  <c:v>0.94015046296296301</c:v>
                </c:pt>
                <c:pt idx="2547">
                  <c:v>0.94016203703703705</c:v>
                </c:pt>
                <c:pt idx="2548">
                  <c:v>0.94017361111111108</c:v>
                </c:pt>
                <c:pt idx="2549">
                  <c:v>0.94018518518518523</c:v>
                </c:pt>
                <c:pt idx="2550">
                  <c:v>0.94019675925925927</c:v>
                </c:pt>
                <c:pt idx="2551">
                  <c:v>0.94020833333333331</c:v>
                </c:pt>
                <c:pt idx="2552">
                  <c:v>0.94021990740740746</c:v>
                </c:pt>
                <c:pt idx="2553">
                  <c:v>0.9402314814814815</c:v>
                </c:pt>
                <c:pt idx="2554">
                  <c:v>0.94024305555555554</c:v>
                </c:pt>
                <c:pt idx="2555">
                  <c:v>0.94025462962962958</c:v>
                </c:pt>
                <c:pt idx="2556">
                  <c:v>0.94026620370370373</c:v>
                </c:pt>
                <c:pt idx="2557">
                  <c:v>0.94027777777777777</c:v>
                </c:pt>
                <c:pt idx="2558">
                  <c:v>0.94028935185185181</c:v>
                </c:pt>
                <c:pt idx="2559">
                  <c:v>0.94030092592592596</c:v>
                </c:pt>
                <c:pt idx="2560">
                  <c:v>0.94032407407407403</c:v>
                </c:pt>
                <c:pt idx="2561">
                  <c:v>0.94033564814814818</c:v>
                </c:pt>
                <c:pt idx="2562">
                  <c:v>0.94034722222222222</c:v>
                </c:pt>
                <c:pt idx="2563">
                  <c:v>0.94035879629629626</c:v>
                </c:pt>
                <c:pt idx="2564">
                  <c:v>0.94037037037037041</c:v>
                </c:pt>
                <c:pt idx="2565">
                  <c:v>0.94038194444444445</c:v>
                </c:pt>
                <c:pt idx="2566">
                  <c:v>0.94039351851851849</c:v>
                </c:pt>
                <c:pt idx="2567">
                  <c:v>0.94040509259259264</c:v>
                </c:pt>
                <c:pt idx="2568">
                  <c:v>0.94041666666666668</c:v>
                </c:pt>
                <c:pt idx="2569">
                  <c:v>0.94042824074074072</c:v>
                </c:pt>
                <c:pt idx="2570">
                  <c:v>0.94043981481481487</c:v>
                </c:pt>
                <c:pt idx="2571">
                  <c:v>0.94045138888888891</c:v>
                </c:pt>
                <c:pt idx="2572">
                  <c:v>0.94046296296296295</c:v>
                </c:pt>
                <c:pt idx="2573">
                  <c:v>0.94048611111111113</c:v>
                </c:pt>
                <c:pt idx="2574">
                  <c:v>0.94048611111111113</c:v>
                </c:pt>
                <c:pt idx="2575">
                  <c:v>0.94050925925925921</c:v>
                </c:pt>
                <c:pt idx="2576">
                  <c:v>0.94052083333333336</c:v>
                </c:pt>
                <c:pt idx="2577">
                  <c:v>0.9405324074074074</c:v>
                </c:pt>
                <c:pt idx="2578">
                  <c:v>0.94054398148148144</c:v>
                </c:pt>
                <c:pt idx="2579">
                  <c:v>0.94055555555555559</c:v>
                </c:pt>
                <c:pt idx="2580">
                  <c:v>0.94056712962962963</c:v>
                </c:pt>
                <c:pt idx="2581">
                  <c:v>0.94057870370370367</c:v>
                </c:pt>
                <c:pt idx="2582">
                  <c:v>0.94059027777777782</c:v>
                </c:pt>
                <c:pt idx="2583">
                  <c:v>0.94060185185185186</c:v>
                </c:pt>
                <c:pt idx="2584">
                  <c:v>0.94061342592592589</c:v>
                </c:pt>
                <c:pt idx="2585">
                  <c:v>0.94062500000000004</c:v>
                </c:pt>
                <c:pt idx="2586">
                  <c:v>0.94063657407407408</c:v>
                </c:pt>
                <c:pt idx="2587">
                  <c:v>0.94064814814814812</c:v>
                </c:pt>
                <c:pt idx="2588">
                  <c:v>0.94065972222222227</c:v>
                </c:pt>
                <c:pt idx="2589">
                  <c:v>0.94067129629629631</c:v>
                </c:pt>
                <c:pt idx="2590">
                  <c:v>0.94068287037037035</c:v>
                </c:pt>
                <c:pt idx="2591">
                  <c:v>0.94070601851851854</c:v>
                </c:pt>
                <c:pt idx="2592">
                  <c:v>0.94071759259259258</c:v>
                </c:pt>
                <c:pt idx="2593">
                  <c:v>0.94072916666666662</c:v>
                </c:pt>
                <c:pt idx="2594">
                  <c:v>0.94074074074074077</c:v>
                </c:pt>
                <c:pt idx="2595">
                  <c:v>0.94075231481481481</c:v>
                </c:pt>
                <c:pt idx="2596">
                  <c:v>0.94076388888888884</c:v>
                </c:pt>
                <c:pt idx="2597">
                  <c:v>0.94077546296296299</c:v>
                </c:pt>
                <c:pt idx="2598">
                  <c:v>0.94078703703703703</c:v>
                </c:pt>
                <c:pt idx="2599">
                  <c:v>0.94079861111111107</c:v>
                </c:pt>
                <c:pt idx="2600">
                  <c:v>0.94081018518518522</c:v>
                </c:pt>
                <c:pt idx="2601">
                  <c:v>0.94082175925925926</c:v>
                </c:pt>
                <c:pt idx="2602">
                  <c:v>0.9408333333333333</c:v>
                </c:pt>
                <c:pt idx="2603">
                  <c:v>0.94084490740740745</c:v>
                </c:pt>
                <c:pt idx="2604">
                  <c:v>0.94085648148148149</c:v>
                </c:pt>
                <c:pt idx="2605">
                  <c:v>0.94086805555555553</c:v>
                </c:pt>
                <c:pt idx="2606">
                  <c:v>0.94087962962962968</c:v>
                </c:pt>
                <c:pt idx="2607">
                  <c:v>0.94089120370370372</c:v>
                </c:pt>
                <c:pt idx="2608">
                  <c:v>0.94090277777777775</c:v>
                </c:pt>
                <c:pt idx="2609">
                  <c:v>0.94092592592592594</c:v>
                </c:pt>
                <c:pt idx="2610">
                  <c:v>0.94093749999999998</c:v>
                </c:pt>
                <c:pt idx="2611">
                  <c:v>0.94094907407407402</c:v>
                </c:pt>
                <c:pt idx="2612">
                  <c:v>0.94096064814814817</c:v>
                </c:pt>
                <c:pt idx="2613">
                  <c:v>0.94097222222222221</c:v>
                </c:pt>
                <c:pt idx="2614">
                  <c:v>0.94098379629629625</c:v>
                </c:pt>
                <c:pt idx="2615">
                  <c:v>0.9409953703703704</c:v>
                </c:pt>
                <c:pt idx="2616">
                  <c:v>0.94100694444444444</c:v>
                </c:pt>
                <c:pt idx="2617">
                  <c:v>0.94101851851851848</c:v>
                </c:pt>
                <c:pt idx="2618">
                  <c:v>0.94103009259259263</c:v>
                </c:pt>
                <c:pt idx="2619">
                  <c:v>0.94104166666666667</c:v>
                </c:pt>
                <c:pt idx="2620">
                  <c:v>0.9410532407407407</c:v>
                </c:pt>
                <c:pt idx="2621">
                  <c:v>0.94106481481481485</c:v>
                </c:pt>
                <c:pt idx="2622">
                  <c:v>0.94107638888888889</c:v>
                </c:pt>
                <c:pt idx="2623">
                  <c:v>0.94108796296296293</c:v>
                </c:pt>
                <c:pt idx="2624">
                  <c:v>0.94111111111111112</c:v>
                </c:pt>
                <c:pt idx="2625">
                  <c:v>0.94112268518518516</c:v>
                </c:pt>
                <c:pt idx="2626">
                  <c:v>0.94113425925925931</c:v>
                </c:pt>
                <c:pt idx="2627">
                  <c:v>0.94114583333333335</c:v>
                </c:pt>
                <c:pt idx="2628">
                  <c:v>0.94115740740740739</c:v>
                </c:pt>
                <c:pt idx="2629">
                  <c:v>0.94116898148148154</c:v>
                </c:pt>
                <c:pt idx="2630">
                  <c:v>0.94118055555555558</c:v>
                </c:pt>
                <c:pt idx="2631">
                  <c:v>0.94119212962962961</c:v>
                </c:pt>
                <c:pt idx="2632">
                  <c:v>0.94120370370370365</c:v>
                </c:pt>
                <c:pt idx="2633">
                  <c:v>0.9412152777777778</c:v>
                </c:pt>
                <c:pt idx="2634">
                  <c:v>0.94122685185185184</c:v>
                </c:pt>
                <c:pt idx="2635">
                  <c:v>0.94123842592592588</c:v>
                </c:pt>
                <c:pt idx="2636">
                  <c:v>0.94125000000000003</c:v>
                </c:pt>
                <c:pt idx="2637">
                  <c:v>0.94126157407407407</c:v>
                </c:pt>
                <c:pt idx="2638">
                  <c:v>0.94127314814814811</c:v>
                </c:pt>
                <c:pt idx="2639">
                  <c:v>0.94128472222222226</c:v>
                </c:pt>
                <c:pt idx="2640">
                  <c:v>0.9412962962962963</c:v>
                </c:pt>
                <c:pt idx="2641">
                  <c:v>0.94131944444444449</c:v>
                </c:pt>
                <c:pt idx="2642">
                  <c:v>0.94133101851851853</c:v>
                </c:pt>
                <c:pt idx="2643">
                  <c:v>0.94134259259259256</c:v>
                </c:pt>
                <c:pt idx="2644">
                  <c:v>0.94135416666666671</c:v>
                </c:pt>
                <c:pt idx="2645">
                  <c:v>0.94136574074074075</c:v>
                </c:pt>
                <c:pt idx="2646">
                  <c:v>0.94137731481481479</c:v>
                </c:pt>
                <c:pt idx="2647">
                  <c:v>0.94138888888888894</c:v>
                </c:pt>
                <c:pt idx="2648">
                  <c:v>0.94140046296296298</c:v>
                </c:pt>
                <c:pt idx="2649">
                  <c:v>0.94141203703703702</c:v>
                </c:pt>
                <c:pt idx="2650">
                  <c:v>0.94142361111111106</c:v>
                </c:pt>
                <c:pt idx="2651">
                  <c:v>0.94143518518518521</c:v>
                </c:pt>
                <c:pt idx="2652">
                  <c:v>0.94144675925925925</c:v>
                </c:pt>
                <c:pt idx="2653">
                  <c:v>0.94145833333333329</c:v>
                </c:pt>
                <c:pt idx="2654">
                  <c:v>0.94146990740740744</c:v>
                </c:pt>
                <c:pt idx="2655">
                  <c:v>0.94149305555555551</c:v>
                </c:pt>
                <c:pt idx="2656">
                  <c:v>0.94149305555555551</c:v>
                </c:pt>
                <c:pt idx="2657">
                  <c:v>0.9415162037037037</c:v>
                </c:pt>
                <c:pt idx="2658">
                  <c:v>0.94152777777777774</c:v>
                </c:pt>
                <c:pt idx="2659">
                  <c:v>0.94153935185185189</c:v>
                </c:pt>
                <c:pt idx="2660">
                  <c:v>0.94155092592592593</c:v>
                </c:pt>
                <c:pt idx="2661">
                  <c:v>0.94156249999999997</c:v>
                </c:pt>
                <c:pt idx="2662">
                  <c:v>0.94157407407407412</c:v>
                </c:pt>
                <c:pt idx="2663">
                  <c:v>0.94158564814814816</c:v>
                </c:pt>
                <c:pt idx="2664">
                  <c:v>0.9415972222222222</c:v>
                </c:pt>
                <c:pt idx="2665">
                  <c:v>0.94160879629629635</c:v>
                </c:pt>
                <c:pt idx="2666">
                  <c:v>0.94162037037037039</c:v>
                </c:pt>
                <c:pt idx="2667">
                  <c:v>0.94163194444444442</c:v>
                </c:pt>
                <c:pt idx="2668">
                  <c:v>0.94164351851851846</c:v>
                </c:pt>
                <c:pt idx="2669">
                  <c:v>0.94165509259259261</c:v>
                </c:pt>
                <c:pt idx="2670">
                  <c:v>0.94167824074074069</c:v>
                </c:pt>
                <c:pt idx="2671">
                  <c:v>0.94167824074074069</c:v>
                </c:pt>
                <c:pt idx="2672">
                  <c:v>0.94170138888888888</c:v>
                </c:pt>
                <c:pt idx="2673">
                  <c:v>0.94171296296296292</c:v>
                </c:pt>
                <c:pt idx="2674">
                  <c:v>0.94172453703703707</c:v>
                </c:pt>
                <c:pt idx="2675">
                  <c:v>0.94173611111111111</c:v>
                </c:pt>
                <c:pt idx="2676">
                  <c:v>0.94174768518518515</c:v>
                </c:pt>
                <c:pt idx="2677">
                  <c:v>0.9417592592592593</c:v>
                </c:pt>
                <c:pt idx="2678">
                  <c:v>0.94177083333333333</c:v>
                </c:pt>
                <c:pt idx="2679">
                  <c:v>0.94178240740740737</c:v>
                </c:pt>
                <c:pt idx="2680">
                  <c:v>0.94179398148148152</c:v>
                </c:pt>
                <c:pt idx="2681">
                  <c:v>0.94180555555555556</c:v>
                </c:pt>
                <c:pt idx="2682">
                  <c:v>0.9418171296296296</c:v>
                </c:pt>
                <c:pt idx="2683">
                  <c:v>0.94182870370370375</c:v>
                </c:pt>
                <c:pt idx="2684">
                  <c:v>0.94184027777777779</c:v>
                </c:pt>
                <c:pt idx="2685">
                  <c:v>0.94185185185185183</c:v>
                </c:pt>
                <c:pt idx="2686">
                  <c:v>0.94186342592592598</c:v>
                </c:pt>
                <c:pt idx="2687">
                  <c:v>0.94187500000000002</c:v>
                </c:pt>
                <c:pt idx="2688">
                  <c:v>0.9418981481481481</c:v>
                </c:pt>
                <c:pt idx="2689">
                  <c:v>0.94190972222222225</c:v>
                </c:pt>
                <c:pt idx="2690">
                  <c:v>0.94192129629629628</c:v>
                </c:pt>
                <c:pt idx="2691">
                  <c:v>0.94193287037037032</c:v>
                </c:pt>
                <c:pt idx="2692">
                  <c:v>0.94194444444444447</c:v>
                </c:pt>
                <c:pt idx="2693">
                  <c:v>0.94195601851851851</c:v>
                </c:pt>
                <c:pt idx="2694">
                  <c:v>0.94196759259259255</c:v>
                </c:pt>
                <c:pt idx="2695">
                  <c:v>0.9419791666666667</c:v>
                </c:pt>
                <c:pt idx="2696">
                  <c:v>0.94199074074074074</c:v>
                </c:pt>
                <c:pt idx="2697">
                  <c:v>0.94200231481481478</c:v>
                </c:pt>
                <c:pt idx="2698">
                  <c:v>0.94201388888888893</c:v>
                </c:pt>
                <c:pt idx="2699">
                  <c:v>0.94202546296296297</c:v>
                </c:pt>
                <c:pt idx="2700">
                  <c:v>0.94203703703703701</c:v>
                </c:pt>
                <c:pt idx="2701">
                  <c:v>0.94204861111111116</c:v>
                </c:pt>
                <c:pt idx="2702">
                  <c:v>0.94206018518518519</c:v>
                </c:pt>
                <c:pt idx="2703">
                  <c:v>0.94207175925925923</c:v>
                </c:pt>
                <c:pt idx="2704">
                  <c:v>0.94208333333333338</c:v>
                </c:pt>
                <c:pt idx="2705">
                  <c:v>0.94210648148148146</c:v>
                </c:pt>
                <c:pt idx="2706">
                  <c:v>0.9421180555555555</c:v>
                </c:pt>
                <c:pt idx="2707">
                  <c:v>0.94212962962962965</c:v>
                </c:pt>
                <c:pt idx="2708">
                  <c:v>0.94214120370370369</c:v>
                </c:pt>
                <c:pt idx="2709">
                  <c:v>0.94215277777777773</c:v>
                </c:pt>
                <c:pt idx="2710">
                  <c:v>0.94216435185185188</c:v>
                </c:pt>
                <c:pt idx="2711">
                  <c:v>0.94217592592592592</c:v>
                </c:pt>
                <c:pt idx="2712">
                  <c:v>0.94218749999999996</c:v>
                </c:pt>
                <c:pt idx="2713">
                  <c:v>0.94219907407407411</c:v>
                </c:pt>
                <c:pt idx="2714">
                  <c:v>0.94221064814814814</c:v>
                </c:pt>
                <c:pt idx="2715">
                  <c:v>0.94222222222222218</c:v>
                </c:pt>
                <c:pt idx="2716">
                  <c:v>0.94223379629629633</c:v>
                </c:pt>
                <c:pt idx="2717">
                  <c:v>0.94224537037037037</c:v>
                </c:pt>
                <c:pt idx="2718">
                  <c:v>0.94225694444444441</c:v>
                </c:pt>
                <c:pt idx="2719">
                  <c:v>0.9422800925925926</c:v>
                </c:pt>
                <c:pt idx="2720">
                  <c:v>0.9422800925925926</c:v>
                </c:pt>
                <c:pt idx="2721">
                  <c:v>0.94230324074074079</c:v>
                </c:pt>
                <c:pt idx="2722">
                  <c:v>0.94231481481481483</c:v>
                </c:pt>
                <c:pt idx="2723">
                  <c:v>0.94232638888888887</c:v>
                </c:pt>
                <c:pt idx="2724">
                  <c:v>0.94233796296296302</c:v>
                </c:pt>
                <c:pt idx="2725">
                  <c:v>0.94234953703703705</c:v>
                </c:pt>
                <c:pt idx="2726">
                  <c:v>0.94236111111111109</c:v>
                </c:pt>
                <c:pt idx="2727">
                  <c:v>0.94237268518518513</c:v>
                </c:pt>
                <c:pt idx="2728">
                  <c:v>0.94238425925925928</c:v>
                </c:pt>
                <c:pt idx="2729">
                  <c:v>0.94239583333333332</c:v>
                </c:pt>
                <c:pt idx="2730">
                  <c:v>0.94240740740740736</c:v>
                </c:pt>
                <c:pt idx="2731">
                  <c:v>0.94241898148148151</c:v>
                </c:pt>
                <c:pt idx="2732">
                  <c:v>0.94243055555555555</c:v>
                </c:pt>
                <c:pt idx="2733">
                  <c:v>0.94244212962962959</c:v>
                </c:pt>
                <c:pt idx="2734">
                  <c:v>0.94245370370370374</c:v>
                </c:pt>
                <c:pt idx="2735">
                  <c:v>0.94246527777777778</c:v>
                </c:pt>
                <c:pt idx="2736">
                  <c:v>0.94247685185185182</c:v>
                </c:pt>
                <c:pt idx="2737">
                  <c:v>0.9425</c:v>
                </c:pt>
                <c:pt idx="2738">
                  <c:v>0.94251157407407404</c:v>
                </c:pt>
                <c:pt idx="2739">
                  <c:v>0.94252314814814819</c:v>
                </c:pt>
                <c:pt idx="2740">
                  <c:v>0.94254629629629627</c:v>
                </c:pt>
                <c:pt idx="2741">
                  <c:v>0.94255787037037042</c:v>
                </c:pt>
                <c:pt idx="2742">
                  <c:v>0.94256944444444446</c:v>
                </c:pt>
                <c:pt idx="2743">
                  <c:v>0.9425810185185185</c:v>
                </c:pt>
                <c:pt idx="2744">
                  <c:v>0.94259259259259254</c:v>
                </c:pt>
                <c:pt idx="2745">
                  <c:v>0.94260416666666669</c:v>
                </c:pt>
                <c:pt idx="2746">
                  <c:v>0.94261574074074073</c:v>
                </c:pt>
                <c:pt idx="2747">
                  <c:v>0.94262731481481477</c:v>
                </c:pt>
                <c:pt idx="2748">
                  <c:v>0.94263888888888892</c:v>
                </c:pt>
                <c:pt idx="2749">
                  <c:v>0.94265046296296295</c:v>
                </c:pt>
                <c:pt idx="2750">
                  <c:v>0.94266203703703699</c:v>
                </c:pt>
                <c:pt idx="2751">
                  <c:v>0.94268518518518518</c:v>
                </c:pt>
                <c:pt idx="2752">
                  <c:v>0.94268518518518518</c:v>
                </c:pt>
                <c:pt idx="2753">
                  <c:v>0.94270833333333337</c:v>
                </c:pt>
                <c:pt idx="2754">
                  <c:v>0.94271990740740741</c:v>
                </c:pt>
                <c:pt idx="2755">
                  <c:v>0.94273148148148145</c:v>
                </c:pt>
                <c:pt idx="2756">
                  <c:v>0.9427430555555556</c:v>
                </c:pt>
                <c:pt idx="2757">
                  <c:v>0.94275462962962964</c:v>
                </c:pt>
                <c:pt idx="2758">
                  <c:v>0.94276620370370368</c:v>
                </c:pt>
                <c:pt idx="2759">
                  <c:v>0.94277777777777783</c:v>
                </c:pt>
                <c:pt idx="2760">
                  <c:v>0.94278935185185186</c:v>
                </c:pt>
                <c:pt idx="2761">
                  <c:v>0.9428009259259259</c:v>
                </c:pt>
                <c:pt idx="2762">
                  <c:v>0.94281250000000005</c:v>
                </c:pt>
                <c:pt idx="2763">
                  <c:v>0.94282407407407409</c:v>
                </c:pt>
                <c:pt idx="2764">
                  <c:v>0.94283564814814813</c:v>
                </c:pt>
                <c:pt idx="2765">
                  <c:v>0.94284722222222217</c:v>
                </c:pt>
                <c:pt idx="2766">
                  <c:v>0.94285879629629632</c:v>
                </c:pt>
                <c:pt idx="2767">
                  <c:v>0.94287037037037036</c:v>
                </c:pt>
                <c:pt idx="2768">
                  <c:v>0.9428819444444444</c:v>
                </c:pt>
                <c:pt idx="2769">
                  <c:v>0.94290509259259259</c:v>
                </c:pt>
                <c:pt idx="2770">
                  <c:v>0.94291666666666663</c:v>
                </c:pt>
                <c:pt idx="2771">
                  <c:v>0.94292824074074078</c:v>
                </c:pt>
                <c:pt idx="2772">
                  <c:v>0.94293981481481481</c:v>
                </c:pt>
                <c:pt idx="2773">
                  <c:v>0.94295138888888885</c:v>
                </c:pt>
                <c:pt idx="2774">
                  <c:v>0.942962962962963</c:v>
                </c:pt>
                <c:pt idx="2775">
                  <c:v>0.94297453703703704</c:v>
                </c:pt>
                <c:pt idx="2776">
                  <c:v>0.94298611111111108</c:v>
                </c:pt>
                <c:pt idx="2777">
                  <c:v>0.94299768518518523</c:v>
                </c:pt>
                <c:pt idx="2778">
                  <c:v>0.94300925925925927</c:v>
                </c:pt>
                <c:pt idx="2779">
                  <c:v>0.94302083333333331</c:v>
                </c:pt>
                <c:pt idx="2780">
                  <c:v>0.94303240740740746</c:v>
                </c:pt>
                <c:pt idx="2781">
                  <c:v>0.9430439814814815</c:v>
                </c:pt>
                <c:pt idx="2782">
                  <c:v>0.94305555555555554</c:v>
                </c:pt>
                <c:pt idx="2783">
                  <c:v>0.94306712962962957</c:v>
                </c:pt>
                <c:pt idx="2784">
                  <c:v>0.94307870370370372</c:v>
                </c:pt>
                <c:pt idx="2785">
                  <c:v>0.94309027777777776</c:v>
                </c:pt>
                <c:pt idx="2786">
                  <c:v>0.94311342592592595</c:v>
                </c:pt>
                <c:pt idx="2787">
                  <c:v>0.94312499999999999</c:v>
                </c:pt>
                <c:pt idx="2788">
                  <c:v>0.94313657407407403</c:v>
                </c:pt>
                <c:pt idx="2789">
                  <c:v>0.94314814814814818</c:v>
                </c:pt>
                <c:pt idx="2790">
                  <c:v>0.94315972222222222</c:v>
                </c:pt>
                <c:pt idx="2791">
                  <c:v>0.94317129629629626</c:v>
                </c:pt>
                <c:pt idx="2792">
                  <c:v>0.94318287037037041</c:v>
                </c:pt>
                <c:pt idx="2793">
                  <c:v>0.94319444444444445</c:v>
                </c:pt>
                <c:pt idx="2794">
                  <c:v>0.94320601851851849</c:v>
                </c:pt>
                <c:pt idx="2795">
                  <c:v>0.94321759259259264</c:v>
                </c:pt>
                <c:pt idx="2796">
                  <c:v>0.94322916666666667</c:v>
                </c:pt>
                <c:pt idx="2797">
                  <c:v>0.94324074074074071</c:v>
                </c:pt>
                <c:pt idx="2798">
                  <c:v>0.94325231481481486</c:v>
                </c:pt>
                <c:pt idx="2799">
                  <c:v>0.9432638888888889</c:v>
                </c:pt>
                <c:pt idx="2800">
                  <c:v>0.94328703703703709</c:v>
                </c:pt>
                <c:pt idx="2801">
                  <c:v>0.94328703703703709</c:v>
                </c:pt>
                <c:pt idx="2802">
                  <c:v>0.94331018518518517</c:v>
                </c:pt>
                <c:pt idx="2803">
                  <c:v>0.94332175925925921</c:v>
                </c:pt>
                <c:pt idx="2804">
                  <c:v>0.94333333333333336</c:v>
                </c:pt>
                <c:pt idx="2805">
                  <c:v>0.9433449074074074</c:v>
                </c:pt>
                <c:pt idx="2806">
                  <c:v>0.94335648148148143</c:v>
                </c:pt>
                <c:pt idx="2807">
                  <c:v>0.94336805555555558</c:v>
                </c:pt>
                <c:pt idx="2808">
                  <c:v>0.94337962962962962</c:v>
                </c:pt>
                <c:pt idx="2809">
                  <c:v>0.94339120370370366</c:v>
                </c:pt>
                <c:pt idx="2810">
                  <c:v>0.94340277777777781</c:v>
                </c:pt>
                <c:pt idx="2811">
                  <c:v>0.94341435185185185</c:v>
                </c:pt>
                <c:pt idx="2812">
                  <c:v>0.94342592592592589</c:v>
                </c:pt>
                <c:pt idx="2813">
                  <c:v>0.94343750000000004</c:v>
                </c:pt>
                <c:pt idx="2814">
                  <c:v>0.94344907407407408</c:v>
                </c:pt>
                <c:pt idx="2815">
                  <c:v>0.94346064814814812</c:v>
                </c:pt>
                <c:pt idx="2816">
                  <c:v>0.94347222222222227</c:v>
                </c:pt>
                <c:pt idx="2817">
                  <c:v>0.94348379629629631</c:v>
                </c:pt>
                <c:pt idx="2818">
                  <c:v>0.9435069444444445</c:v>
                </c:pt>
                <c:pt idx="2819">
                  <c:v>0.94351851851851853</c:v>
                </c:pt>
                <c:pt idx="2820">
                  <c:v>0.94353009259259257</c:v>
                </c:pt>
                <c:pt idx="2821">
                  <c:v>0.94354166666666661</c:v>
                </c:pt>
                <c:pt idx="2822">
                  <c:v>0.94355324074074076</c:v>
                </c:pt>
                <c:pt idx="2823">
                  <c:v>0.9435648148148148</c:v>
                </c:pt>
                <c:pt idx="2824">
                  <c:v>0.94357638888888884</c:v>
                </c:pt>
                <c:pt idx="2825">
                  <c:v>0.94358796296296299</c:v>
                </c:pt>
                <c:pt idx="2826">
                  <c:v>0.94359953703703703</c:v>
                </c:pt>
                <c:pt idx="2827">
                  <c:v>0.94361111111111107</c:v>
                </c:pt>
                <c:pt idx="2828">
                  <c:v>0.94362268518518522</c:v>
                </c:pt>
                <c:pt idx="2829">
                  <c:v>0.94363425925925926</c:v>
                </c:pt>
                <c:pt idx="2830">
                  <c:v>0.94364583333333329</c:v>
                </c:pt>
                <c:pt idx="2831">
                  <c:v>0.94365740740740744</c:v>
                </c:pt>
                <c:pt idx="2832">
                  <c:v>0.94366898148148148</c:v>
                </c:pt>
                <c:pt idx="2833">
                  <c:v>0.94368055555555552</c:v>
                </c:pt>
                <c:pt idx="2834">
                  <c:v>0.94369212962962967</c:v>
                </c:pt>
                <c:pt idx="2835">
                  <c:v>0.94370370370370371</c:v>
                </c:pt>
                <c:pt idx="2836">
                  <c:v>0.9437268518518519</c:v>
                </c:pt>
                <c:pt idx="2837">
                  <c:v>0.94373842592592594</c:v>
                </c:pt>
                <c:pt idx="2838">
                  <c:v>0.94374999999999998</c:v>
                </c:pt>
                <c:pt idx="2839">
                  <c:v>0.94376157407407413</c:v>
                </c:pt>
                <c:pt idx="2840">
                  <c:v>0.94377314814814817</c:v>
                </c:pt>
                <c:pt idx="2841">
                  <c:v>0.94378472222222221</c:v>
                </c:pt>
                <c:pt idx="2842">
                  <c:v>0.94379629629629624</c:v>
                </c:pt>
                <c:pt idx="2843">
                  <c:v>0.94380787037037039</c:v>
                </c:pt>
                <c:pt idx="2844">
                  <c:v>0.94381944444444443</c:v>
                </c:pt>
                <c:pt idx="2845">
                  <c:v>0.94383101851851847</c:v>
                </c:pt>
                <c:pt idx="2846">
                  <c:v>0.94384259259259262</c:v>
                </c:pt>
                <c:pt idx="2847">
                  <c:v>0.94385416666666666</c:v>
                </c:pt>
                <c:pt idx="2848">
                  <c:v>0.9438657407407407</c:v>
                </c:pt>
                <c:pt idx="2849">
                  <c:v>0.94388888888888889</c:v>
                </c:pt>
                <c:pt idx="2850">
                  <c:v>0.94388888888888889</c:v>
                </c:pt>
                <c:pt idx="2851">
                  <c:v>0.94391203703703708</c:v>
                </c:pt>
                <c:pt idx="2852">
                  <c:v>0.94392361111111112</c:v>
                </c:pt>
                <c:pt idx="2853">
                  <c:v>0.94393518518518515</c:v>
                </c:pt>
                <c:pt idx="2854">
                  <c:v>0.9439467592592593</c:v>
                </c:pt>
                <c:pt idx="2855">
                  <c:v>0.94395833333333334</c:v>
                </c:pt>
                <c:pt idx="2856">
                  <c:v>0.94396990740740738</c:v>
                </c:pt>
                <c:pt idx="2857">
                  <c:v>0.94398148148148153</c:v>
                </c:pt>
                <c:pt idx="2858">
                  <c:v>0.94399305555555557</c:v>
                </c:pt>
                <c:pt idx="2859">
                  <c:v>0.94400462962962961</c:v>
                </c:pt>
                <c:pt idx="2860">
                  <c:v>0.94401620370370365</c:v>
                </c:pt>
                <c:pt idx="2861">
                  <c:v>0.9440277777777778</c:v>
                </c:pt>
                <c:pt idx="2862">
                  <c:v>0.94403935185185184</c:v>
                </c:pt>
                <c:pt idx="2863">
                  <c:v>0.94405092592592588</c:v>
                </c:pt>
                <c:pt idx="2864">
                  <c:v>0.94406250000000003</c:v>
                </c:pt>
                <c:pt idx="2865">
                  <c:v>0.94407407407407407</c:v>
                </c:pt>
                <c:pt idx="2866">
                  <c:v>0.9440856481481481</c:v>
                </c:pt>
                <c:pt idx="2867">
                  <c:v>0.94410879629629629</c:v>
                </c:pt>
                <c:pt idx="2868">
                  <c:v>0.94412037037037033</c:v>
                </c:pt>
                <c:pt idx="2869">
                  <c:v>0.94413194444444448</c:v>
                </c:pt>
                <c:pt idx="2870">
                  <c:v>0.94414351851851852</c:v>
                </c:pt>
                <c:pt idx="2871">
                  <c:v>0.94415509259259256</c:v>
                </c:pt>
                <c:pt idx="2872">
                  <c:v>0.94416666666666671</c:v>
                </c:pt>
                <c:pt idx="2873">
                  <c:v>0.94417824074074075</c:v>
                </c:pt>
                <c:pt idx="2874">
                  <c:v>0.94418981481481479</c:v>
                </c:pt>
                <c:pt idx="2875">
                  <c:v>0.94420138888888894</c:v>
                </c:pt>
                <c:pt idx="2876">
                  <c:v>0.94421296296296298</c:v>
                </c:pt>
                <c:pt idx="2877">
                  <c:v>0.94422453703703701</c:v>
                </c:pt>
                <c:pt idx="2878">
                  <c:v>0.94423611111111116</c:v>
                </c:pt>
                <c:pt idx="2879">
                  <c:v>0.9442476851851852</c:v>
                </c:pt>
                <c:pt idx="2880">
                  <c:v>0.94425925925925924</c:v>
                </c:pt>
                <c:pt idx="2881">
                  <c:v>0.94427083333333328</c:v>
                </c:pt>
                <c:pt idx="2882">
                  <c:v>0.94428240740740743</c:v>
                </c:pt>
                <c:pt idx="2883">
                  <c:v>0.94429398148148147</c:v>
                </c:pt>
                <c:pt idx="2884">
                  <c:v>0.94430555555555551</c:v>
                </c:pt>
                <c:pt idx="2885">
                  <c:v>0.9443287037037037</c:v>
                </c:pt>
                <c:pt idx="2886">
                  <c:v>0.9443287037037037</c:v>
                </c:pt>
                <c:pt idx="2887">
                  <c:v>0.94435185185185189</c:v>
                </c:pt>
                <c:pt idx="2888">
                  <c:v>0.94436342592592593</c:v>
                </c:pt>
                <c:pt idx="2889">
                  <c:v>0.94437499999999996</c:v>
                </c:pt>
                <c:pt idx="2890">
                  <c:v>0.94438657407407411</c:v>
                </c:pt>
                <c:pt idx="2891">
                  <c:v>0.94439814814814815</c:v>
                </c:pt>
                <c:pt idx="2892">
                  <c:v>0.94440972222222219</c:v>
                </c:pt>
                <c:pt idx="2893">
                  <c:v>0.94442129629629634</c:v>
                </c:pt>
                <c:pt idx="2894">
                  <c:v>0.94443287037037038</c:v>
                </c:pt>
                <c:pt idx="2895">
                  <c:v>0.94444444444444442</c:v>
                </c:pt>
                <c:pt idx="2896">
                  <c:v>0.94445601851851857</c:v>
                </c:pt>
                <c:pt idx="2897">
                  <c:v>0.94446759259259261</c:v>
                </c:pt>
                <c:pt idx="2898">
                  <c:v>0.94447916666666665</c:v>
                </c:pt>
                <c:pt idx="2899">
                  <c:v>0.94449074074074069</c:v>
                </c:pt>
                <c:pt idx="2900">
                  <c:v>0.94450231481481484</c:v>
                </c:pt>
                <c:pt idx="2901">
                  <c:v>0.94451388888888888</c:v>
                </c:pt>
                <c:pt idx="2902">
                  <c:v>0.94452546296296291</c:v>
                </c:pt>
                <c:pt idx="2903">
                  <c:v>0.9445486111111111</c:v>
                </c:pt>
                <c:pt idx="2904">
                  <c:v>0.9445486111111111</c:v>
                </c:pt>
                <c:pt idx="2905">
                  <c:v>0.94457175925925929</c:v>
                </c:pt>
                <c:pt idx="2906">
                  <c:v>0.94458333333333333</c:v>
                </c:pt>
                <c:pt idx="2907">
                  <c:v>0.94459490740740737</c:v>
                </c:pt>
                <c:pt idx="2908">
                  <c:v>0.94460648148148152</c:v>
                </c:pt>
                <c:pt idx="2909">
                  <c:v>0.94461805555555556</c:v>
                </c:pt>
                <c:pt idx="2910">
                  <c:v>0.9446296296296296</c:v>
                </c:pt>
                <c:pt idx="2911">
                  <c:v>0.94464120370370375</c:v>
                </c:pt>
                <c:pt idx="2912">
                  <c:v>0.94465277777777779</c:v>
                </c:pt>
                <c:pt idx="2913">
                  <c:v>0.94466435185185182</c:v>
                </c:pt>
                <c:pt idx="2914">
                  <c:v>0.94467592592592597</c:v>
                </c:pt>
                <c:pt idx="2915">
                  <c:v>0.94468750000000001</c:v>
                </c:pt>
                <c:pt idx="2916">
                  <c:v>0.94469907407407405</c:v>
                </c:pt>
                <c:pt idx="2917">
                  <c:v>0.9447106481481482</c:v>
                </c:pt>
                <c:pt idx="2918">
                  <c:v>0.94472222222222224</c:v>
                </c:pt>
                <c:pt idx="2919">
                  <c:v>0.94473379629629628</c:v>
                </c:pt>
                <c:pt idx="2920">
                  <c:v>0.94474537037037032</c:v>
                </c:pt>
                <c:pt idx="2921">
                  <c:v>0.94476851851851851</c:v>
                </c:pt>
                <c:pt idx="2922">
                  <c:v>0.94476851851851851</c:v>
                </c:pt>
                <c:pt idx="2923">
                  <c:v>0.9447916666666667</c:v>
                </c:pt>
                <c:pt idx="2924">
                  <c:v>0.94480324074074074</c:v>
                </c:pt>
                <c:pt idx="2925">
                  <c:v>0.94481481481481477</c:v>
                </c:pt>
                <c:pt idx="2926">
                  <c:v>0.94482638888888892</c:v>
                </c:pt>
                <c:pt idx="2927">
                  <c:v>0.94483796296296296</c:v>
                </c:pt>
                <c:pt idx="2928">
                  <c:v>0.944849537037037</c:v>
                </c:pt>
                <c:pt idx="2929">
                  <c:v>0.94486111111111115</c:v>
                </c:pt>
                <c:pt idx="2930">
                  <c:v>0.94487268518518519</c:v>
                </c:pt>
                <c:pt idx="2931">
                  <c:v>0.94488425925925923</c:v>
                </c:pt>
                <c:pt idx="2932">
                  <c:v>0.94489583333333338</c:v>
                </c:pt>
                <c:pt idx="2933">
                  <c:v>0.94490740740740742</c:v>
                </c:pt>
                <c:pt idx="2934">
                  <c:v>0.94491898148148146</c:v>
                </c:pt>
                <c:pt idx="2935">
                  <c:v>0.94493055555555561</c:v>
                </c:pt>
                <c:pt idx="2936">
                  <c:v>0.94494212962962965</c:v>
                </c:pt>
                <c:pt idx="2937">
                  <c:v>0.94495370370370368</c:v>
                </c:pt>
                <c:pt idx="2938">
                  <c:v>0.94496527777777772</c:v>
                </c:pt>
                <c:pt idx="2939">
                  <c:v>0.94498842592592591</c:v>
                </c:pt>
                <c:pt idx="2940">
                  <c:v>0.94498842592592591</c:v>
                </c:pt>
                <c:pt idx="2941">
                  <c:v>0.9450115740740741</c:v>
                </c:pt>
                <c:pt idx="2942">
                  <c:v>0.94502314814814814</c:v>
                </c:pt>
                <c:pt idx="2943">
                  <c:v>0.94503472222222218</c:v>
                </c:pt>
                <c:pt idx="2944">
                  <c:v>0.94504629629629633</c:v>
                </c:pt>
                <c:pt idx="2945">
                  <c:v>0.94505787037037037</c:v>
                </c:pt>
                <c:pt idx="2946">
                  <c:v>0.94506944444444441</c:v>
                </c:pt>
                <c:pt idx="2947">
                  <c:v>0.94508101851851856</c:v>
                </c:pt>
                <c:pt idx="2948">
                  <c:v>0.9450925925925926</c:v>
                </c:pt>
                <c:pt idx="2949">
                  <c:v>0.94510416666666663</c:v>
                </c:pt>
                <c:pt idx="2950">
                  <c:v>0.94511574074074078</c:v>
                </c:pt>
                <c:pt idx="2951">
                  <c:v>0.94512731481481482</c:v>
                </c:pt>
                <c:pt idx="2952">
                  <c:v>0.94513888888888886</c:v>
                </c:pt>
                <c:pt idx="2953">
                  <c:v>0.94515046296296301</c:v>
                </c:pt>
                <c:pt idx="2954">
                  <c:v>0.94516203703703705</c:v>
                </c:pt>
                <c:pt idx="2955">
                  <c:v>0.94517361111111109</c:v>
                </c:pt>
                <c:pt idx="2956">
                  <c:v>0.94518518518518524</c:v>
                </c:pt>
                <c:pt idx="2957">
                  <c:v>0.94520833333333332</c:v>
                </c:pt>
                <c:pt idx="2958">
                  <c:v>0.94520833333333332</c:v>
                </c:pt>
                <c:pt idx="2959">
                  <c:v>0.94523148148148151</c:v>
                </c:pt>
                <c:pt idx="2960">
                  <c:v>0.94524305555555554</c:v>
                </c:pt>
                <c:pt idx="2961">
                  <c:v>0.94525462962962958</c:v>
                </c:pt>
                <c:pt idx="2962">
                  <c:v>0.94526620370370373</c:v>
                </c:pt>
                <c:pt idx="2963">
                  <c:v>0.94527777777777777</c:v>
                </c:pt>
                <c:pt idx="2964">
                  <c:v>0.94528935185185181</c:v>
                </c:pt>
                <c:pt idx="2965">
                  <c:v>0.94530092592592596</c:v>
                </c:pt>
                <c:pt idx="2966">
                  <c:v>0.9453125</c:v>
                </c:pt>
                <c:pt idx="2967">
                  <c:v>0.94532407407407404</c:v>
                </c:pt>
                <c:pt idx="2968">
                  <c:v>0.94533564814814819</c:v>
                </c:pt>
                <c:pt idx="2969">
                  <c:v>0.94534722222222223</c:v>
                </c:pt>
                <c:pt idx="2970">
                  <c:v>0.94535879629629627</c:v>
                </c:pt>
                <c:pt idx="2971">
                  <c:v>0.94537037037037042</c:v>
                </c:pt>
                <c:pt idx="2972">
                  <c:v>0.94538194444444446</c:v>
                </c:pt>
                <c:pt idx="2973">
                  <c:v>0.94539351851851849</c:v>
                </c:pt>
                <c:pt idx="2974">
                  <c:v>0.94540509259259264</c:v>
                </c:pt>
                <c:pt idx="2975">
                  <c:v>0.94542824074074072</c:v>
                </c:pt>
                <c:pt idx="2976">
                  <c:v>0.94542824074074072</c:v>
                </c:pt>
                <c:pt idx="2977">
                  <c:v>0.94545138888888891</c:v>
                </c:pt>
                <c:pt idx="2978">
                  <c:v>0.94546296296296295</c:v>
                </c:pt>
                <c:pt idx="2979">
                  <c:v>0.94547453703703699</c:v>
                </c:pt>
                <c:pt idx="2980">
                  <c:v>0.94548611111111114</c:v>
                </c:pt>
                <c:pt idx="2981">
                  <c:v>0.94549768518518518</c:v>
                </c:pt>
                <c:pt idx="2982">
                  <c:v>0.94550925925925922</c:v>
                </c:pt>
                <c:pt idx="2983">
                  <c:v>0.94552083333333337</c:v>
                </c:pt>
                <c:pt idx="2984">
                  <c:v>0.9455324074074074</c:v>
                </c:pt>
                <c:pt idx="2985">
                  <c:v>0.94554398148148144</c:v>
                </c:pt>
                <c:pt idx="2986">
                  <c:v>0.94555555555555559</c:v>
                </c:pt>
                <c:pt idx="2987">
                  <c:v>0.94556712962962963</c:v>
                </c:pt>
                <c:pt idx="2988">
                  <c:v>0.94557870370370367</c:v>
                </c:pt>
                <c:pt idx="2989">
                  <c:v>0.94559027777777782</c:v>
                </c:pt>
                <c:pt idx="2990">
                  <c:v>0.94560185185185186</c:v>
                </c:pt>
                <c:pt idx="2991">
                  <c:v>0.9456134259259259</c:v>
                </c:pt>
                <c:pt idx="2992">
                  <c:v>0.94562500000000005</c:v>
                </c:pt>
                <c:pt idx="2993">
                  <c:v>0.94564814814814813</c:v>
                </c:pt>
                <c:pt idx="2994">
                  <c:v>0.94564814814814813</c:v>
                </c:pt>
                <c:pt idx="2995">
                  <c:v>0.94567129629629632</c:v>
                </c:pt>
                <c:pt idx="2996">
                  <c:v>0.94568287037037035</c:v>
                </c:pt>
                <c:pt idx="2997">
                  <c:v>0.94569444444444439</c:v>
                </c:pt>
                <c:pt idx="2998">
                  <c:v>0.94570601851851854</c:v>
                </c:pt>
                <c:pt idx="2999">
                  <c:v>0.94571759259259258</c:v>
                </c:pt>
                <c:pt idx="3000">
                  <c:v>0.94572916666666662</c:v>
                </c:pt>
                <c:pt idx="3001">
                  <c:v>0.94574074074074077</c:v>
                </c:pt>
                <c:pt idx="3002">
                  <c:v>0.94575231481481481</c:v>
                </c:pt>
                <c:pt idx="3003">
                  <c:v>0.94576388888888885</c:v>
                </c:pt>
                <c:pt idx="3004">
                  <c:v>0.945775462962963</c:v>
                </c:pt>
                <c:pt idx="3005">
                  <c:v>0.94578703703703704</c:v>
                </c:pt>
                <c:pt idx="3006">
                  <c:v>0.94579861111111108</c:v>
                </c:pt>
                <c:pt idx="3007">
                  <c:v>0.94581018518518523</c:v>
                </c:pt>
                <c:pt idx="3008">
                  <c:v>0.94582175925925926</c:v>
                </c:pt>
                <c:pt idx="3009">
                  <c:v>0.9458333333333333</c:v>
                </c:pt>
                <c:pt idx="3010">
                  <c:v>0.94584490740740745</c:v>
                </c:pt>
                <c:pt idx="3011">
                  <c:v>0.94585648148148149</c:v>
                </c:pt>
                <c:pt idx="3012">
                  <c:v>0.94586805555555553</c:v>
                </c:pt>
                <c:pt idx="3013">
                  <c:v>0.94587962962962968</c:v>
                </c:pt>
                <c:pt idx="3014">
                  <c:v>0.94590277777777776</c:v>
                </c:pt>
                <c:pt idx="3015">
                  <c:v>0.9459143518518518</c:v>
                </c:pt>
                <c:pt idx="3016">
                  <c:v>0.94592592592592595</c:v>
                </c:pt>
                <c:pt idx="3017">
                  <c:v>0.94593749999999999</c:v>
                </c:pt>
                <c:pt idx="3018">
                  <c:v>0.94594907407407403</c:v>
                </c:pt>
                <c:pt idx="3019">
                  <c:v>0.94596064814814818</c:v>
                </c:pt>
                <c:pt idx="3020">
                  <c:v>0.94597222222222221</c:v>
                </c:pt>
                <c:pt idx="3021">
                  <c:v>0.94598379629629625</c:v>
                </c:pt>
                <c:pt idx="3022">
                  <c:v>0.9459953703703704</c:v>
                </c:pt>
                <c:pt idx="3023">
                  <c:v>0.94600694444444444</c:v>
                </c:pt>
                <c:pt idx="3024">
                  <c:v>0.94601851851851848</c:v>
                </c:pt>
                <c:pt idx="3025">
                  <c:v>0.94603009259259263</c:v>
                </c:pt>
                <c:pt idx="3026">
                  <c:v>0.94604166666666667</c:v>
                </c:pt>
                <c:pt idx="3027">
                  <c:v>0.94605324074074071</c:v>
                </c:pt>
                <c:pt idx="3028">
                  <c:v>0.94606481481481486</c:v>
                </c:pt>
                <c:pt idx="3029">
                  <c:v>0.9460763888888889</c:v>
                </c:pt>
                <c:pt idx="3030">
                  <c:v>0.94608796296296294</c:v>
                </c:pt>
                <c:pt idx="3031">
                  <c:v>0.94609953703703709</c:v>
                </c:pt>
                <c:pt idx="3032">
                  <c:v>0.94612268518518516</c:v>
                </c:pt>
                <c:pt idx="3033">
                  <c:v>0.94613425925925931</c:v>
                </c:pt>
                <c:pt idx="3034">
                  <c:v>0.94614583333333335</c:v>
                </c:pt>
                <c:pt idx="3035">
                  <c:v>0.94615740740740739</c:v>
                </c:pt>
                <c:pt idx="3036">
                  <c:v>0.94616898148148143</c:v>
                </c:pt>
                <c:pt idx="3037">
                  <c:v>0.94618055555555558</c:v>
                </c:pt>
                <c:pt idx="3038">
                  <c:v>0.94619212962962962</c:v>
                </c:pt>
                <c:pt idx="3039">
                  <c:v>0.94620370370370366</c:v>
                </c:pt>
                <c:pt idx="3040">
                  <c:v>0.94621527777777781</c:v>
                </c:pt>
                <c:pt idx="3041">
                  <c:v>0.94622685185185185</c:v>
                </c:pt>
                <c:pt idx="3042">
                  <c:v>0.94623842592592589</c:v>
                </c:pt>
                <c:pt idx="3043">
                  <c:v>0.94625000000000004</c:v>
                </c:pt>
                <c:pt idx="3044">
                  <c:v>0.94626157407407407</c:v>
                </c:pt>
                <c:pt idx="3045">
                  <c:v>0.94627314814814811</c:v>
                </c:pt>
                <c:pt idx="3046">
                  <c:v>0.94628472222222226</c:v>
                </c:pt>
                <c:pt idx="3047">
                  <c:v>0.9462962962962963</c:v>
                </c:pt>
                <c:pt idx="3048">
                  <c:v>0.94630787037037034</c:v>
                </c:pt>
                <c:pt idx="3049">
                  <c:v>0.94631944444444449</c:v>
                </c:pt>
                <c:pt idx="3050">
                  <c:v>0.94634259259259257</c:v>
                </c:pt>
                <c:pt idx="3051">
                  <c:v>0.94635416666666672</c:v>
                </c:pt>
                <c:pt idx="3052">
                  <c:v>0.94636574074074076</c:v>
                </c:pt>
                <c:pt idx="3053">
                  <c:v>0.9463773148148148</c:v>
                </c:pt>
                <c:pt idx="3054">
                  <c:v>0.94638888888888884</c:v>
                </c:pt>
                <c:pt idx="3055">
                  <c:v>0.94640046296296299</c:v>
                </c:pt>
                <c:pt idx="3056">
                  <c:v>0.94641203703703702</c:v>
                </c:pt>
                <c:pt idx="3057">
                  <c:v>0.94642361111111106</c:v>
                </c:pt>
                <c:pt idx="3058">
                  <c:v>0.94643518518518521</c:v>
                </c:pt>
                <c:pt idx="3059">
                  <c:v>0.94644675925925925</c:v>
                </c:pt>
                <c:pt idx="3060">
                  <c:v>0.94645833333333329</c:v>
                </c:pt>
                <c:pt idx="3061">
                  <c:v>0.94646990740740744</c:v>
                </c:pt>
                <c:pt idx="3062">
                  <c:v>0.94648148148148148</c:v>
                </c:pt>
                <c:pt idx="3063">
                  <c:v>0.94649305555555552</c:v>
                </c:pt>
                <c:pt idx="3064">
                  <c:v>0.94650462962962967</c:v>
                </c:pt>
                <c:pt idx="3065">
                  <c:v>0.94651620370370371</c:v>
                </c:pt>
                <c:pt idx="3066">
                  <c:v>0.94652777777777775</c:v>
                </c:pt>
                <c:pt idx="3067">
                  <c:v>0.9465393518518519</c:v>
                </c:pt>
                <c:pt idx="3068">
                  <c:v>0.94656249999999997</c:v>
                </c:pt>
                <c:pt idx="3069">
                  <c:v>0.94656249999999997</c:v>
                </c:pt>
                <c:pt idx="3070">
                  <c:v>0.94658564814814816</c:v>
                </c:pt>
                <c:pt idx="3071">
                  <c:v>0.9465972222222222</c:v>
                </c:pt>
                <c:pt idx="3072">
                  <c:v>0.94660879629629635</c:v>
                </c:pt>
                <c:pt idx="3073">
                  <c:v>0.94662037037037039</c:v>
                </c:pt>
                <c:pt idx="3074">
                  <c:v>0.94663194444444443</c:v>
                </c:pt>
                <c:pt idx="3075">
                  <c:v>0.94664351851851847</c:v>
                </c:pt>
                <c:pt idx="3076">
                  <c:v>0.94665509259259262</c:v>
                </c:pt>
                <c:pt idx="3077">
                  <c:v>0.94666666666666666</c:v>
                </c:pt>
                <c:pt idx="3078">
                  <c:v>0.9466782407407407</c:v>
                </c:pt>
                <c:pt idx="3079">
                  <c:v>0.94668981481481485</c:v>
                </c:pt>
                <c:pt idx="3080">
                  <c:v>0.94670138888888888</c:v>
                </c:pt>
                <c:pt idx="3081">
                  <c:v>0.94671296296296292</c:v>
                </c:pt>
                <c:pt idx="3082">
                  <c:v>0.94672453703703707</c:v>
                </c:pt>
                <c:pt idx="3083">
                  <c:v>0.94673611111111111</c:v>
                </c:pt>
                <c:pt idx="3084">
                  <c:v>0.94674768518518515</c:v>
                </c:pt>
                <c:pt idx="3085">
                  <c:v>0.9467592592592593</c:v>
                </c:pt>
                <c:pt idx="3086">
                  <c:v>0.94678240740740738</c:v>
                </c:pt>
                <c:pt idx="3087">
                  <c:v>0.94678240740740738</c:v>
                </c:pt>
                <c:pt idx="3088">
                  <c:v>0.94680555555555557</c:v>
                </c:pt>
                <c:pt idx="3089">
                  <c:v>0.94681712962962961</c:v>
                </c:pt>
                <c:pt idx="3090">
                  <c:v>0.94682870370370376</c:v>
                </c:pt>
                <c:pt idx="3091">
                  <c:v>0.94684027777777779</c:v>
                </c:pt>
                <c:pt idx="3092">
                  <c:v>0.94685185185185183</c:v>
                </c:pt>
                <c:pt idx="3093">
                  <c:v>0.94686342592592587</c:v>
                </c:pt>
                <c:pt idx="3094">
                  <c:v>0.94687500000000002</c:v>
                </c:pt>
                <c:pt idx="3095">
                  <c:v>0.94688657407407406</c:v>
                </c:pt>
                <c:pt idx="3096">
                  <c:v>0.9468981481481481</c:v>
                </c:pt>
                <c:pt idx="3097">
                  <c:v>0.94690972222222225</c:v>
                </c:pt>
                <c:pt idx="3098">
                  <c:v>0.94692129629629629</c:v>
                </c:pt>
                <c:pt idx="3099">
                  <c:v>0.94693287037037033</c:v>
                </c:pt>
                <c:pt idx="3100">
                  <c:v>0.94694444444444448</c:v>
                </c:pt>
                <c:pt idx="3101">
                  <c:v>0.94695601851851852</c:v>
                </c:pt>
                <c:pt idx="3102">
                  <c:v>0.94696759259259256</c:v>
                </c:pt>
                <c:pt idx="3103">
                  <c:v>0.94697916666666671</c:v>
                </c:pt>
                <c:pt idx="3104">
                  <c:v>0.94700231481481478</c:v>
                </c:pt>
                <c:pt idx="3105">
                  <c:v>0.94700231481481478</c:v>
                </c:pt>
                <c:pt idx="3106">
                  <c:v>0.94702546296296297</c:v>
                </c:pt>
                <c:pt idx="3107">
                  <c:v>0.94703703703703701</c:v>
                </c:pt>
                <c:pt idx="3108">
                  <c:v>0.94704861111111116</c:v>
                </c:pt>
                <c:pt idx="3109">
                  <c:v>0.9470601851851852</c:v>
                </c:pt>
                <c:pt idx="3110">
                  <c:v>0.94707175925925924</c:v>
                </c:pt>
                <c:pt idx="3111">
                  <c:v>0.94708333333333339</c:v>
                </c:pt>
                <c:pt idx="3112">
                  <c:v>0.94709490740740743</c:v>
                </c:pt>
                <c:pt idx="3113">
                  <c:v>0.94710648148148147</c:v>
                </c:pt>
                <c:pt idx="3114">
                  <c:v>0.9471180555555555</c:v>
                </c:pt>
                <c:pt idx="3115">
                  <c:v>0.94712962962962965</c:v>
                </c:pt>
                <c:pt idx="3116">
                  <c:v>0.94714120370370369</c:v>
                </c:pt>
                <c:pt idx="3117">
                  <c:v>0.94715277777777773</c:v>
                </c:pt>
                <c:pt idx="3118">
                  <c:v>0.94716435185185188</c:v>
                </c:pt>
                <c:pt idx="3119">
                  <c:v>0.94717592592592592</c:v>
                </c:pt>
                <c:pt idx="3120">
                  <c:v>0.94718749999999996</c:v>
                </c:pt>
                <c:pt idx="3121">
                  <c:v>0.94719907407407411</c:v>
                </c:pt>
                <c:pt idx="3122">
                  <c:v>0.94722222222222219</c:v>
                </c:pt>
                <c:pt idx="3123">
                  <c:v>0.94723379629629634</c:v>
                </c:pt>
                <c:pt idx="3124">
                  <c:v>0.94724537037037038</c:v>
                </c:pt>
                <c:pt idx="3125">
                  <c:v>0.94725694444444442</c:v>
                </c:pt>
                <c:pt idx="3126">
                  <c:v>0.94726851851851857</c:v>
                </c:pt>
                <c:pt idx="3127">
                  <c:v>0.9472800925925926</c:v>
                </c:pt>
                <c:pt idx="3128">
                  <c:v>0.94729166666666664</c:v>
                </c:pt>
                <c:pt idx="3129">
                  <c:v>0.94730324074074079</c:v>
                </c:pt>
                <c:pt idx="3130">
                  <c:v>0.94731481481481483</c:v>
                </c:pt>
                <c:pt idx="3131">
                  <c:v>0.94732638888888887</c:v>
                </c:pt>
                <c:pt idx="3132">
                  <c:v>0.94733796296296291</c:v>
                </c:pt>
                <c:pt idx="3133">
                  <c:v>0.94734953703703706</c:v>
                </c:pt>
                <c:pt idx="3134">
                  <c:v>0.9473611111111111</c:v>
                </c:pt>
                <c:pt idx="3135">
                  <c:v>0.94737268518518514</c:v>
                </c:pt>
                <c:pt idx="3136">
                  <c:v>0.94738425925925929</c:v>
                </c:pt>
                <c:pt idx="3137">
                  <c:v>0.94739583333333333</c:v>
                </c:pt>
                <c:pt idx="3138">
                  <c:v>0.94740740740740736</c:v>
                </c:pt>
                <c:pt idx="3139">
                  <c:v>0.94741898148148151</c:v>
                </c:pt>
                <c:pt idx="3140">
                  <c:v>0.94744212962962959</c:v>
                </c:pt>
                <c:pt idx="3141">
                  <c:v>0.94744212962962959</c:v>
                </c:pt>
                <c:pt idx="3142">
                  <c:v>0.94746527777777778</c:v>
                </c:pt>
                <c:pt idx="3143">
                  <c:v>0.94747685185185182</c:v>
                </c:pt>
                <c:pt idx="3144">
                  <c:v>0.94748842592592597</c:v>
                </c:pt>
                <c:pt idx="3145">
                  <c:v>0.94750000000000001</c:v>
                </c:pt>
                <c:pt idx="3146">
                  <c:v>0.94751157407407405</c:v>
                </c:pt>
                <c:pt idx="3147">
                  <c:v>0.9475231481481482</c:v>
                </c:pt>
                <c:pt idx="3148">
                  <c:v>0.94753472222222224</c:v>
                </c:pt>
                <c:pt idx="3149">
                  <c:v>0.94754629629629628</c:v>
                </c:pt>
                <c:pt idx="3150">
                  <c:v>0.94755787037037043</c:v>
                </c:pt>
                <c:pt idx="3151">
                  <c:v>0.94756944444444446</c:v>
                </c:pt>
                <c:pt idx="3152">
                  <c:v>0.9475810185185185</c:v>
                </c:pt>
                <c:pt idx="3153">
                  <c:v>0.94759259259259254</c:v>
                </c:pt>
                <c:pt idx="3154">
                  <c:v>0.94760416666666669</c:v>
                </c:pt>
                <c:pt idx="3155">
                  <c:v>0.94761574074074073</c:v>
                </c:pt>
                <c:pt idx="3156">
                  <c:v>0.94762731481481477</c:v>
                </c:pt>
                <c:pt idx="3157">
                  <c:v>0.94763888888888892</c:v>
                </c:pt>
                <c:pt idx="3158">
                  <c:v>0.94765046296296296</c:v>
                </c:pt>
                <c:pt idx="3159">
                  <c:v>0.947662037037037</c:v>
                </c:pt>
                <c:pt idx="3160">
                  <c:v>0.94767361111111115</c:v>
                </c:pt>
                <c:pt idx="3161">
                  <c:v>0.94769675925925922</c:v>
                </c:pt>
                <c:pt idx="3162">
                  <c:v>0.94770833333333337</c:v>
                </c:pt>
                <c:pt idx="3163">
                  <c:v>0.94771990740740741</c:v>
                </c:pt>
                <c:pt idx="3164">
                  <c:v>0.94773148148148145</c:v>
                </c:pt>
                <c:pt idx="3165">
                  <c:v>0.9477430555555556</c:v>
                </c:pt>
                <c:pt idx="3166">
                  <c:v>0.94775462962962964</c:v>
                </c:pt>
                <c:pt idx="3167">
                  <c:v>0.94776620370370368</c:v>
                </c:pt>
                <c:pt idx="3168">
                  <c:v>0.94777777777777783</c:v>
                </c:pt>
                <c:pt idx="3169">
                  <c:v>0.94778935185185187</c:v>
                </c:pt>
                <c:pt idx="3170">
                  <c:v>0.94780092592592591</c:v>
                </c:pt>
                <c:pt idx="3171">
                  <c:v>0.94781249999999995</c:v>
                </c:pt>
                <c:pt idx="3172">
                  <c:v>0.9478240740740741</c:v>
                </c:pt>
                <c:pt idx="3173">
                  <c:v>0.94783564814814814</c:v>
                </c:pt>
                <c:pt idx="3174">
                  <c:v>0.94784722222222217</c:v>
                </c:pt>
                <c:pt idx="3175">
                  <c:v>0.94785879629629632</c:v>
                </c:pt>
                <c:pt idx="3176">
                  <c:v>0.94787037037037036</c:v>
                </c:pt>
                <c:pt idx="3177">
                  <c:v>0.9478819444444444</c:v>
                </c:pt>
                <c:pt idx="3178">
                  <c:v>0.94789351851851855</c:v>
                </c:pt>
                <c:pt idx="3179">
                  <c:v>0.94791666666666663</c:v>
                </c:pt>
                <c:pt idx="3180">
                  <c:v>0.94792824074074078</c:v>
                </c:pt>
                <c:pt idx="3181">
                  <c:v>0.94793981481481482</c:v>
                </c:pt>
                <c:pt idx="3182">
                  <c:v>0.94795138888888886</c:v>
                </c:pt>
                <c:pt idx="3183">
                  <c:v>0.94796296296296301</c:v>
                </c:pt>
                <c:pt idx="3184">
                  <c:v>0.94797453703703705</c:v>
                </c:pt>
                <c:pt idx="3185">
                  <c:v>0.94798611111111108</c:v>
                </c:pt>
                <c:pt idx="3186">
                  <c:v>0.94799768518518523</c:v>
                </c:pt>
                <c:pt idx="3187">
                  <c:v>0.94800925925925927</c:v>
                </c:pt>
                <c:pt idx="3188">
                  <c:v>0.94802083333333331</c:v>
                </c:pt>
                <c:pt idx="3189">
                  <c:v>0.94803240740740746</c:v>
                </c:pt>
                <c:pt idx="3190">
                  <c:v>0.9480439814814815</c:v>
                </c:pt>
                <c:pt idx="3191">
                  <c:v>0.94805555555555554</c:v>
                </c:pt>
                <c:pt idx="3192">
                  <c:v>0.94806712962962958</c:v>
                </c:pt>
                <c:pt idx="3193">
                  <c:v>0.94807870370370373</c:v>
                </c:pt>
                <c:pt idx="3194">
                  <c:v>0.94809027777777777</c:v>
                </c:pt>
                <c:pt idx="3195">
                  <c:v>0.94810185185185181</c:v>
                </c:pt>
                <c:pt idx="3196">
                  <c:v>0.94811342592592596</c:v>
                </c:pt>
                <c:pt idx="3197">
                  <c:v>0.94813657407407403</c:v>
                </c:pt>
                <c:pt idx="3198">
                  <c:v>0.94814814814814818</c:v>
                </c:pt>
                <c:pt idx="3199">
                  <c:v>0.94815972222222222</c:v>
                </c:pt>
                <c:pt idx="3200">
                  <c:v>0.94817129629629626</c:v>
                </c:pt>
                <c:pt idx="3201">
                  <c:v>0.94818287037037041</c:v>
                </c:pt>
                <c:pt idx="3202">
                  <c:v>0.94819444444444445</c:v>
                </c:pt>
                <c:pt idx="3203">
                  <c:v>0.94820601851851849</c:v>
                </c:pt>
                <c:pt idx="3204">
                  <c:v>0.94821759259259264</c:v>
                </c:pt>
                <c:pt idx="3205">
                  <c:v>0.94822916666666668</c:v>
                </c:pt>
                <c:pt idx="3206">
                  <c:v>0.94824074074074072</c:v>
                </c:pt>
                <c:pt idx="3207">
                  <c:v>0.94825231481481487</c:v>
                </c:pt>
                <c:pt idx="3208">
                  <c:v>0.94826388888888891</c:v>
                </c:pt>
                <c:pt idx="3209">
                  <c:v>0.94827546296296295</c:v>
                </c:pt>
                <c:pt idx="3210">
                  <c:v>0.94828703703703698</c:v>
                </c:pt>
                <c:pt idx="3211">
                  <c:v>0.94829861111111113</c:v>
                </c:pt>
                <c:pt idx="3212">
                  <c:v>0.94831018518518517</c:v>
                </c:pt>
                <c:pt idx="3213">
                  <c:v>0.94832175925925921</c:v>
                </c:pt>
                <c:pt idx="3214">
                  <c:v>0.94833333333333336</c:v>
                </c:pt>
                <c:pt idx="3215">
                  <c:v>0.94835648148148144</c:v>
                </c:pt>
                <c:pt idx="3216">
                  <c:v>0.94835648148148144</c:v>
                </c:pt>
                <c:pt idx="3217">
                  <c:v>0.94837962962962963</c:v>
                </c:pt>
                <c:pt idx="3218">
                  <c:v>0.94839120370370367</c:v>
                </c:pt>
                <c:pt idx="3219">
                  <c:v>0.94840277777777782</c:v>
                </c:pt>
                <c:pt idx="3220">
                  <c:v>0.94841435185185186</c:v>
                </c:pt>
                <c:pt idx="3221">
                  <c:v>0.94842592592592589</c:v>
                </c:pt>
                <c:pt idx="3222">
                  <c:v>0.94843750000000004</c:v>
                </c:pt>
                <c:pt idx="3223">
                  <c:v>0.94844907407407408</c:v>
                </c:pt>
                <c:pt idx="3224">
                  <c:v>0.94846064814814812</c:v>
                </c:pt>
                <c:pt idx="3225">
                  <c:v>0.94847222222222227</c:v>
                </c:pt>
                <c:pt idx="3226">
                  <c:v>0.94848379629629631</c:v>
                </c:pt>
                <c:pt idx="3227">
                  <c:v>0.94849537037037035</c:v>
                </c:pt>
                <c:pt idx="3228">
                  <c:v>0.9485069444444445</c:v>
                </c:pt>
                <c:pt idx="3229">
                  <c:v>0.94851851851851854</c:v>
                </c:pt>
                <c:pt idx="3230">
                  <c:v>0.94853009259259258</c:v>
                </c:pt>
                <c:pt idx="3231">
                  <c:v>0.94854166666666662</c:v>
                </c:pt>
                <c:pt idx="3232">
                  <c:v>0.94855324074074077</c:v>
                </c:pt>
                <c:pt idx="3233">
                  <c:v>0.94856481481481481</c:v>
                </c:pt>
                <c:pt idx="3234">
                  <c:v>0.94857638888888884</c:v>
                </c:pt>
                <c:pt idx="3235">
                  <c:v>0.94858796296296299</c:v>
                </c:pt>
                <c:pt idx="3236">
                  <c:v>0.94861111111111107</c:v>
                </c:pt>
                <c:pt idx="3237">
                  <c:v>0.94862268518518522</c:v>
                </c:pt>
                <c:pt idx="3238">
                  <c:v>0.94863425925925926</c:v>
                </c:pt>
                <c:pt idx="3239">
                  <c:v>0.9486458333333333</c:v>
                </c:pt>
                <c:pt idx="3240">
                  <c:v>0.94865740740740745</c:v>
                </c:pt>
                <c:pt idx="3241">
                  <c:v>0.94866898148148149</c:v>
                </c:pt>
                <c:pt idx="3242">
                  <c:v>0.94868055555555553</c:v>
                </c:pt>
                <c:pt idx="3243">
                  <c:v>0.94869212962962968</c:v>
                </c:pt>
                <c:pt idx="3244">
                  <c:v>0.94870370370370372</c:v>
                </c:pt>
                <c:pt idx="3245">
                  <c:v>0.94871527777777775</c:v>
                </c:pt>
                <c:pt idx="3246">
                  <c:v>0.9487268518518519</c:v>
                </c:pt>
                <c:pt idx="3247">
                  <c:v>0.94873842592592594</c:v>
                </c:pt>
                <c:pt idx="3248">
                  <c:v>0.94874999999999998</c:v>
                </c:pt>
                <c:pt idx="3249">
                  <c:v>0.94876157407407402</c:v>
                </c:pt>
                <c:pt idx="3250">
                  <c:v>0.94877314814814817</c:v>
                </c:pt>
                <c:pt idx="3251">
                  <c:v>0.94879629629629625</c:v>
                </c:pt>
                <c:pt idx="3252">
                  <c:v>0.94879629629629625</c:v>
                </c:pt>
                <c:pt idx="3253">
                  <c:v>0.94881944444444444</c:v>
                </c:pt>
                <c:pt idx="3254">
                  <c:v>0.94883101851851848</c:v>
                </c:pt>
                <c:pt idx="3255">
                  <c:v>0.94884259259259263</c:v>
                </c:pt>
                <c:pt idx="3256">
                  <c:v>0.94885416666666667</c:v>
                </c:pt>
                <c:pt idx="3257">
                  <c:v>0.9488657407407407</c:v>
                </c:pt>
                <c:pt idx="3258">
                  <c:v>0.94887731481481485</c:v>
                </c:pt>
                <c:pt idx="3259">
                  <c:v>0.94888888888888889</c:v>
                </c:pt>
                <c:pt idx="3260">
                  <c:v>0.94890046296296293</c:v>
                </c:pt>
                <c:pt idx="3261">
                  <c:v>0.94891203703703708</c:v>
                </c:pt>
                <c:pt idx="3262">
                  <c:v>0.94892361111111112</c:v>
                </c:pt>
                <c:pt idx="3263">
                  <c:v>0.94893518518518516</c:v>
                </c:pt>
                <c:pt idx="3264">
                  <c:v>0.94894675925925931</c:v>
                </c:pt>
                <c:pt idx="3265">
                  <c:v>0.94895833333333335</c:v>
                </c:pt>
                <c:pt idx="3266">
                  <c:v>0.94896990740740739</c:v>
                </c:pt>
                <c:pt idx="3267">
                  <c:v>0.94898148148148154</c:v>
                </c:pt>
                <c:pt idx="3268">
                  <c:v>0.94899305555555558</c:v>
                </c:pt>
                <c:pt idx="3269">
                  <c:v>0.94901620370370365</c:v>
                </c:pt>
                <c:pt idx="3270">
                  <c:v>0.9490277777777778</c:v>
                </c:pt>
                <c:pt idx="3271">
                  <c:v>0.94903935185185184</c:v>
                </c:pt>
                <c:pt idx="3272">
                  <c:v>0.94905092592592588</c:v>
                </c:pt>
                <c:pt idx="3273">
                  <c:v>0.94906250000000003</c:v>
                </c:pt>
                <c:pt idx="3274">
                  <c:v>0.94907407407407407</c:v>
                </c:pt>
                <c:pt idx="3275">
                  <c:v>0.94908564814814811</c:v>
                </c:pt>
                <c:pt idx="3276">
                  <c:v>0.94909722222222226</c:v>
                </c:pt>
                <c:pt idx="3277">
                  <c:v>0.9491087962962963</c:v>
                </c:pt>
                <c:pt idx="3278">
                  <c:v>0.94912037037037034</c:v>
                </c:pt>
                <c:pt idx="3279">
                  <c:v>0.94913194444444449</c:v>
                </c:pt>
                <c:pt idx="3280">
                  <c:v>0.94914351851851853</c:v>
                </c:pt>
                <c:pt idx="3281">
                  <c:v>0.94915509259259256</c:v>
                </c:pt>
                <c:pt idx="3282">
                  <c:v>0.94916666666666671</c:v>
                </c:pt>
                <c:pt idx="3283">
                  <c:v>0.94917824074074075</c:v>
                </c:pt>
                <c:pt idx="3284">
                  <c:v>0.94918981481481479</c:v>
                </c:pt>
                <c:pt idx="3285">
                  <c:v>0.94920138888888894</c:v>
                </c:pt>
                <c:pt idx="3286">
                  <c:v>0.94922453703703702</c:v>
                </c:pt>
                <c:pt idx="3287">
                  <c:v>0.94923611111111106</c:v>
                </c:pt>
                <c:pt idx="3288">
                  <c:v>0.94924768518518521</c:v>
                </c:pt>
                <c:pt idx="3289">
                  <c:v>0.94925925925925925</c:v>
                </c:pt>
                <c:pt idx="3290">
                  <c:v>0.94927083333333329</c:v>
                </c:pt>
                <c:pt idx="3291">
                  <c:v>0.94928240740740744</c:v>
                </c:pt>
                <c:pt idx="3292">
                  <c:v>0.94929398148148147</c:v>
                </c:pt>
                <c:pt idx="3293">
                  <c:v>0.94930555555555551</c:v>
                </c:pt>
                <c:pt idx="3294">
                  <c:v>0.94931712962962966</c:v>
                </c:pt>
                <c:pt idx="3295">
                  <c:v>0.9493287037037037</c:v>
                </c:pt>
                <c:pt idx="3296">
                  <c:v>0.94934027777777774</c:v>
                </c:pt>
                <c:pt idx="3297">
                  <c:v>0.94935185185185189</c:v>
                </c:pt>
                <c:pt idx="3298">
                  <c:v>0.94936342592592593</c:v>
                </c:pt>
                <c:pt idx="3299">
                  <c:v>0.94937499999999997</c:v>
                </c:pt>
                <c:pt idx="3300">
                  <c:v>0.94938657407407412</c:v>
                </c:pt>
                <c:pt idx="3301">
                  <c:v>0.94939814814814816</c:v>
                </c:pt>
                <c:pt idx="3302">
                  <c:v>0.94942129629629635</c:v>
                </c:pt>
                <c:pt idx="3303">
                  <c:v>0.94943287037037039</c:v>
                </c:pt>
                <c:pt idx="3304">
                  <c:v>0.94944444444444442</c:v>
                </c:pt>
                <c:pt idx="3305">
                  <c:v>0.94945601851851846</c:v>
                </c:pt>
                <c:pt idx="3306">
                  <c:v>0.94946759259259261</c:v>
                </c:pt>
                <c:pt idx="3307">
                  <c:v>0.94947916666666665</c:v>
                </c:pt>
                <c:pt idx="3308">
                  <c:v>0.94949074074074069</c:v>
                </c:pt>
                <c:pt idx="3309">
                  <c:v>0.94950231481481484</c:v>
                </c:pt>
                <c:pt idx="3310">
                  <c:v>0.94951388888888888</c:v>
                </c:pt>
                <c:pt idx="3311">
                  <c:v>0.94952546296296292</c:v>
                </c:pt>
                <c:pt idx="3312">
                  <c:v>0.94953703703703707</c:v>
                </c:pt>
                <c:pt idx="3313">
                  <c:v>0.94954861111111111</c:v>
                </c:pt>
                <c:pt idx="3314">
                  <c:v>0.94956018518518515</c:v>
                </c:pt>
                <c:pt idx="3315">
                  <c:v>0.9495717592592593</c:v>
                </c:pt>
                <c:pt idx="3316">
                  <c:v>0.94958333333333333</c:v>
                </c:pt>
                <c:pt idx="3317">
                  <c:v>0.94959490740740737</c:v>
                </c:pt>
                <c:pt idx="3318">
                  <c:v>0.94961805555555556</c:v>
                </c:pt>
                <c:pt idx="3319">
                  <c:v>0.94961805555555556</c:v>
                </c:pt>
                <c:pt idx="3320">
                  <c:v>0.94964120370370375</c:v>
                </c:pt>
                <c:pt idx="3321">
                  <c:v>0.94965277777777779</c:v>
                </c:pt>
                <c:pt idx="3322">
                  <c:v>0.94966435185185183</c:v>
                </c:pt>
                <c:pt idx="3323">
                  <c:v>0.94967592592592598</c:v>
                </c:pt>
                <c:pt idx="3324">
                  <c:v>0.94968750000000002</c:v>
                </c:pt>
                <c:pt idx="3325">
                  <c:v>0.94969907407407406</c:v>
                </c:pt>
                <c:pt idx="3326">
                  <c:v>0.9497106481481481</c:v>
                </c:pt>
                <c:pt idx="3327">
                  <c:v>0.94972222222222225</c:v>
                </c:pt>
                <c:pt idx="3328">
                  <c:v>0.94973379629629628</c:v>
                </c:pt>
                <c:pt idx="3329">
                  <c:v>0.94974537037037032</c:v>
                </c:pt>
                <c:pt idx="3330">
                  <c:v>0.94975694444444447</c:v>
                </c:pt>
                <c:pt idx="3331">
                  <c:v>0.94976851851851851</c:v>
                </c:pt>
                <c:pt idx="3332">
                  <c:v>0.94978009259259255</c:v>
                </c:pt>
                <c:pt idx="3333">
                  <c:v>0.9497916666666667</c:v>
                </c:pt>
                <c:pt idx="3334">
                  <c:v>0.94980324074074074</c:v>
                </c:pt>
                <c:pt idx="3335">
                  <c:v>0.94981481481481478</c:v>
                </c:pt>
                <c:pt idx="3336">
                  <c:v>0.94982638888888893</c:v>
                </c:pt>
                <c:pt idx="3337">
                  <c:v>0.94983796296296297</c:v>
                </c:pt>
                <c:pt idx="3338">
                  <c:v>0.94984953703703701</c:v>
                </c:pt>
                <c:pt idx="3339">
                  <c:v>0.94987268518518519</c:v>
                </c:pt>
                <c:pt idx="3340">
                  <c:v>0.94988425925925923</c:v>
                </c:pt>
                <c:pt idx="3341">
                  <c:v>0.94989583333333338</c:v>
                </c:pt>
                <c:pt idx="3342">
                  <c:v>0.94990740740740742</c:v>
                </c:pt>
                <c:pt idx="3343">
                  <c:v>0.94991898148148146</c:v>
                </c:pt>
                <c:pt idx="3344">
                  <c:v>0.9499305555555555</c:v>
                </c:pt>
                <c:pt idx="3345">
                  <c:v>0.94994212962962965</c:v>
                </c:pt>
                <c:pt idx="3346">
                  <c:v>0.94995370370370369</c:v>
                </c:pt>
                <c:pt idx="3347">
                  <c:v>0.94996527777777773</c:v>
                </c:pt>
                <c:pt idx="3348">
                  <c:v>0.94997685185185188</c:v>
                </c:pt>
                <c:pt idx="3349">
                  <c:v>0.94998842592592592</c:v>
                </c:pt>
                <c:pt idx="3350">
                  <c:v>0.95</c:v>
                </c:pt>
                <c:pt idx="3351">
                  <c:v>0.95001157407407411</c:v>
                </c:pt>
                <c:pt idx="3352">
                  <c:v>0.95002314814814814</c:v>
                </c:pt>
                <c:pt idx="3353">
                  <c:v>0.95003472222222218</c:v>
                </c:pt>
                <c:pt idx="3354">
                  <c:v>0.95004629629629633</c:v>
                </c:pt>
                <c:pt idx="3355">
                  <c:v>0.95005787037037037</c:v>
                </c:pt>
                <c:pt idx="3356">
                  <c:v>0.95006944444444441</c:v>
                </c:pt>
                <c:pt idx="3357">
                  <c:v>0.9500925925925926</c:v>
                </c:pt>
                <c:pt idx="3358">
                  <c:v>0.95010416666666664</c:v>
                </c:pt>
                <c:pt idx="3359">
                  <c:v>0.95011574074074079</c:v>
                </c:pt>
                <c:pt idx="3360">
                  <c:v>0.95012731481481483</c:v>
                </c:pt>
                <c:pt idx="3361">
                  <c:v>0.95013888888888887</c:v>
                </c:pt>
                <c:pt idx="3362">
                  <c:v>0.95015046296296302</c:v>
                </c:pt>
                <c:pt idx="3363">
                  <c:v>0.95016203703703705</c:v>
                </c:pt>
                <c:pt idx="3364">
                  <c:v>0.95017361111111109</c:v>
                </c:pt>
                <c:pt idx="3365">
                  <c:v>0.95018518518518513</c:v>
                </c:pt>
                <c:pt idx="3366">
                  <c:v>0.95019675925925928</c:v>
                </c:pt>
                <c:pt idx="3367">
                  <c:v>0.95020833333333332</c:v>
                </c:pt>
                <c:pt idx="3368">
                  <c:v>0.95021990740740736</c:v>
                </c:pt>
                <c:pt idx="3369">
                  <c:v>0.95023148148148151</c:v>
                </c:pt>
                <c:pt idx="3370">
                  <c:v>0.95024305555555555</c:v>
                </c:pt>
                <c:pt idx="3371">
                  <c:v>0.95025462962962959</c:v>
                </c:pt>
                <c:pt idx="3372">
                  <c:v>0.95027777777777778</c:v>
                </c:pt>
                <c:pt idx="3373">
                  <c:v>0.95028935185185182</c:v>
                </c:pt>
                <c:pt idx="3374">
                  <c:v>0.95030092592592597</c:v>
                </c:pt>
                <c:pt idx="3375">
                  <c:v>0.9503125</c:v>
                </c:pt>
                <c:pt idx="3376">
                  <c:v>0.95032407407407404</c:v>
                </c:pt>
                <c:pt idx="3377">
                  <c:v>0.95033564814814819</c:v>
                </c:pt>
                <c:pt idx="3378">
                  <c:v>0.95034722222222223</c:v>
                </c:pt>
                <c:pt idx="3379">
                  <c:v>0.95035879629629627</c:v>
                </c:pt>
                <c:pt idx="3380">
                  <c:v>0.95037037037037042</c:v>
                </c:pt>
                <c:pt idx="3381">
                  <c:v>0.95038194444444446</c:v>
                </c:pt>
                <c:pt idx="3382">
                  <c:v>0.9503935185185185</c:v>
                </c:pt>
                <c:pt idx="3383">
                  <c:v>0.95040509259259254</c:v>
                </c:pt>
                <c:pt idx="3384">
                  <c:v>0.95041666666666669</c:v>
                </c:pt>
                <c:pt idx="3385">
                  <c:v>0.95042824074074073</c:v>
                </c:pt>
                <c:pt idx="3386">
                  <c:v>0.95043981481481477</c:v>
                </c:pt>
                <c:pt idx="3387">
                  <c:v>0.95045138888888892</c:v>
                </c:pt>
                <c:pt idx="3388">
                  <c:v>0.95046296296296295</c:v>
                </c:pt>
                <c:pt idx="3389">
                  <c:v>0.95047453703703699</c:v>
                </c:pt>
                <c:pt idx="3390">
                  <c:v>0.95049768518518518</c:v>
                </c:pt>
                <c:pt idx="3391">
                  <c:v>0.95050925925925922</c:v>
                </c:pt>
                <c:pt idx="3392">
                  <c:v>0.95052083333333337</c:v>
                </c:pt>
                <c:pt idx="3393">
                  <c:v>0.95053240740740741</c:v>
                </c:pt>
                <c:pt idx="3394">
                  <c:v>0.95054398148148145</c:v>
                </c:pt>
                <c:pt idx="3395">
                  <c:v>0.9505555555555556</c:v>
                </c:pt>
                <c:pt idx="3396">
                  <c:v>0.95056712962962964</c:v>
                </c:pt>
                <c:pt idx="3397">
                  <c:v>0.95057870370370368</c:v>
                </c:pt>
                <c:pt idx="3398">
                  <c:v>0.95059027777777783</c:v>
                </c:pt>
                <c:pt idx="3399">
                  <c:v>0.95060185185185186</c:v>
                </c:pt>
                <c:pt idx="3400">
                  <c:v>0.9506134259259259</c:v>
                </c:pt>
                <c:pt idx="3401">
                  <c:v>0.95062500000000005</c:v>
                </c:pt>
                <c:pt idx="3402">
                  <c:v>0.95063657407407409</c:v>
                </c:pt>
                <c:pt idx="3403">
                  <c:v>0.95064814814814813</c:v>
                </c:pt>
                <c:pt idx="3404">
                  <c:v>0.95065972222222217</c:v>
                </c:pt>
                <c:pt idx="3405">
                  <c:v>0.95067129629629632</c:v>
                </c:pt>
                <c:pt idx="3406">
                  <c:v>0.95068287037037036</c:v>
                </c:pt>
                <c:pt idx="3407">
                  <c:v>0.9506944444444444</c:v>
                </c:pt>
                <c:pt idx="3408">
                  <c:v>0.95071759259259259</c:v>
                </c:pt>
                <c:pt idx="3409">
                  <c:v>0.95072916666666663</c:v>
                </c:pt>
                <c:pt idx="3410">
                  <c:v>0.95074074074074078</c:v>
                </c:pt>
                <c:pt idx="3411">
                  <c:v>0.95075231481481481</c:v>
                </c:pt>
                <c:pt idx="3412">
                  <c:v>0.95076388888888885</c:v>
                </c:pt>
                <c:pt idx="3413">
                  <c:v>0.950775462962963</c:v>
                </c:pt>
                <c:pt idx="3414">
                  <c:v>0.95078703703703704</c:v>
                </c:pt>
                <c:pt idx="3415">
                  <c:v>0.95079861111111108</c:v>
                </c:pt>
                <c:pt idx="3416">
                  <c:v>0.95081018518518523</c:v>
                </c:pt>
                <c:pt idx="3417">
                  <c:v>0.95082175925925927</c:v>
                </c:pt>
                <c:pt idx="3418">
                  <c:v>0.95083333333333331</c:v>
                </c:pt>
                <c:pt idx="3419">
                  <c:v>0.95084490740740746</c:v>
                </c:pt>
                <c:pt idx="3420">
                  <c:v>0.9508564814814815</c:v>
                </c:pt>
                <c:pt idx="3421">
                  <c:v>0.95086805555555554</c:v>
                </c:pt>
                <c:pt idx="3422">
                  <c:v>0.95087962962962957</c:v>
                </c:pt>
                <c:pt idx="3423">
                  <c:v>0.95089120370370372</c:v>
                </c:pt>
                <c:pt idx="3424">
                  <c:v>0.95090277777777776</c:v>
                </c:pt>
                <c:pt idx="3425">
                  <c:v>0.9509143518518518</c:v>
                </c:pt>
                <c:pt idx="3426">
                  <c:v>0.95093749999999999</c:v>
                </c:pt>
                <c:pt idx="3427">
                  <c:v>0.95094907407407403</c:v>
                </c:pt>
                <c:pt idx="3428">
                  <c:v>0.95096064814814818</c:v>
                </c:pt>
                <c:pt idx="3429">
                  <c:v>0.95097222222222222</c:v>
                </c:pt>
                <c:pt idx="3430">
                  <c:v>0.95098379629629626</c:v>
                </c:pt>
                <c:pt idx="3431">
                  <c:v>0.95099537037037041</c:v>
                </c:pt>
                <c:pt idx="3432">
                  <c:v>0.95100694444444445</c:v>
                </c:pt>
                <c:pt idx="3433">
                  <c:v>0.95101851851851849</c:v>
                </c:pt>
                <c:pt idx="3434">
                  <c:v>0.95103009259259264</c:v>
                </c:pt>
                <c:pt idx="3435">
                  <c:v>0.95104166666666667</c:v>
                </c:pt>
                <c:pt idx="3436">
                  <c:v>0.95105324074074071</c:v>
                </c:pt>
                <c:pt idx="3437">
                  <c:v>0.95106481481481486</c:v>
                </c:pt>
                <c:pt idx="3438">
                  <c:v>0.9510763888888889</c:v>
                </c:pt>
                <c:pt idx="3439">
                  <c:v>0.95108796296296294</c:v>
                </c:pt>
                <c:pt idx="3440">
                  <c:v>0.95109953703703709</c:v>
                </c:pt>
                <c:pt idx="3441">
                  <c:v>0.95111111111111113</c:v>
                </c:pt>
                <c:pt idx="3442">
                  <c:v>0.95113425925925921</c:v>
                </c:pt>
                <c:pt idx="3443">
                  <c:v>0.95113425925925921</c:v>
                </c:pt>
                <c:pt idx="3444">
                  <c:v>0.9511574074074074</c:v>
                </c:pt>
                <c:pt idx="3445">
                  <c:v>0.9511574074074074</c:v>
                </c:pt>
                <c:pt idx="3446">
                  <c:v>0.95118055555555558</c:v>
                </c:pt>
                <c:pt idx="3447">
                  <c:v>0.95119212962962962</c:v>
                </c:pt>
                <c:pt idx="3448">
                  <c:v>0.95120370370370366</c:v>
                </c:pt>
                <c:pt idx="3449">
                  <c:v>0.95121527777777781</c:v>
                </c:pt>
                <c:pt idx="3450">
                  <c:v>0.95122685185185185</c:v>
                </c:pt>
                <c:pt idx="3451">
                  <c:v>0.95123842592592589</c:v>
                </c:pt>
                <c:pt idx="3452">
                  <c:v>0.95125000000000004</c:v>
                </c:pt>
                <c:pt idx="3453">
                  <c:v>0.95126157407407408</c:v>
                </c:pt>
                <c:pt idx="3454">
                  <c:v>0.95127314814814812</c:v>
                </c:pt>
                <c:pt idx="3455">
                  <c:v>0.95128472222222227</c:v>
                </c:pt>
                <c:pt idx="3456">
                  <c:v>0.95129629629629631</c:v>
                </c:pt>
                <c:pt idx="3457">
                  <c:v>0.95130787037037035</c:v>
                </c:pt>
                <c:pt idx="3458">
                  <c:v>0.9513194444444445</c:v>
                </c:pt>
                <c:pt idx="3459">
                  <c:v>0.95133101851851853</c:v>
                </c:pt>
                <c:pt idx="3460">
                  <c:v>0.95134259259259257</c:v>
                </c:pt>
                <c:pt idx="3461">
                  <c:v>0.95135416666666661</c:v>
                </c:pt>
                <c:pt idx="3462">
                  <c:v>0.95136574074074076</c:v>
                </c:pt>
                <c:pt idx="3463">
                  <c:v>0.9513773148148148</c:v>
                </c:pt>
                <c:pt idx="3464">
                  <c:v>0.95140046296296299</c:v>
                </c:pt>
                <c:pt idx="3465">
                  <c:v>0.95141203703703703</c:v>
                </c:pt>
                <c:pt idx="3466">
                  <c:v>0.95142361111111107</c:v>
                </c:pt>
                <c:pt idx="3467">
                  <c:v>0.95143518518518522</c:v>
                </c:pt>
                <c:pt idx="3468">
                  <c:v>0.95144675925925926</c:v>
                </c:pt>
                <c:pt idx="3469">
                  <c:v>0.95145833333333329</c:v>
                </c:pt>
                <c:pt idx="3470">
                  <c:v>0.95146990740740744</c:v>
                </c:pt>
                <c:pt idx="3471">
                  <c:v>0.95148148148148148</c:v>
                </c:pt>
                <c:pt idx="3472">
                  <c:v>0.95149305555555552</c:v>
                </c:pt>
                <c:pt idx="3473">
                  <c:v>0.95150462962962967</c:v>
                </c:pt>
                <c:pt idx="3474">
                  <c:v>0.95151620370370371</c:v>
                </c:pt>
                <c:pt idx="3475">
                  <c:v>0.95152777777777775</c:v>
                </c:pt>
                <c:pt idx="3476">
                  <c:v>0.9515393518518519</c:v>
                </c:pt>
                <c:pt idx="3477">
                  <c:v>0.95155092592592594</c:v>
                </c:pt>
                <c:pt idx="3478">
                  <c:v>0.95156249999999998</c:v>
                </c:pt>
                <c:pt idx="3479">
                  <c:v>0.95157407407407413</c:v>
                </c:pt>
                <c:pt idx="3480">
                  <c:v>0.95158564814814817</c:v>
                </c:pt>
                <c:pt idx="3481">
                  <c:v>0.95159722222222221</c:v>
                </c:pt>
                <c:pt idx="3482">
                  <c:v>0.95160879629629624</c:v>
                </c:pt>
                <c:pt idx="3483">
                  <c:v>0.95163194444444443</c:v>
                </c:pt>
                <c:pt idx="3484">
                  <c:v>0.95164351851851847</c:v>
                </c:pt>
                <c:pt idx="3485">
                  <c:v>0.95165509259259262</c:v>
                </c:pt>
                <c:pt idx="3486">
                  <c:v>0.95166666666666666</c:v>
                </c:pt>
                <c:pt idx="3487">
                  <c:v>0.9516782407407407</c:v>
                </c:pt>
                <c:pt idx="3488">
                  <c:v>0.95168981481481485</c:v>
                </c:pt>
                <c:pt idx="3489">
                  <c:v>0.95170138888888889</c:v>
                </c:pt>
                <c:pt idx="3490">
                  <c:v>0.95171296296296293</c:v>
                </c:pt>
                <c:pt idx="3491">
                  <c:v>0.95172453703703708</c:v>
                </c:pt>
                <c:pt idx="3492">
                  <c:v>0.95173611111111112</c:v>
                </c:pt>
                <c:pt idx="3493">
                  <c:v>0.95174768518518515</c:v>
                </c:pt>
                <c:pt idx="3494">
                  <c:v>0.9517592592592593</c:v>
                </c:pt>
                <c:pt idx="3495">
                  <c:v>0.95177083333333334</c:v>
                </c:pt>
                <c:pt idx="3496">
                  <c:v>0.95178240740740738</c:v>
                </c:pt>
                <c:pt idx="3497">
                  <c:v>0.95179398148148153</c:v>
                </c:pt>
                <c:pt idx="3498">
                  <c:v>0.95180555555555557</c:v>
                </c:pt>
                <c:pt idx="3499">
                  <c:v>0.95181712962962961</c:v>
                </c:pt>
                <c:pt idx="3500">
                  <c:v>0.95182870370370365</c:v>
                </c:pt>
                <c:pt idx="3501">
                  <c:v>0.95185185185185184</c:v>
                </c:pt>
                <c:pt idx="3502">
                  <c:v>0.95186342592592588</c:v>
                </c:pt>
                <c:pt idx="3503">
                  <c:v>0.95187500000000003</c:v>
                </c:pt>
                <c:pt idx="3504">
                  <c:v>0.95188657407407407</c:v>
                </c:pt>
                <c:pt idx="3505">
                  <c:v>0.9518981481481481</c:v>
                </c:pt>
                <c:pt idx="3506">
                  <c:v>0.95190972222222225</c:v>
                </c:pt>
                <c:pt idx="3507">
                  <c:v>0.95192129629629629</c:v>
                </c:pt>
                <c:pt idx="3508">
                  <c:v>0.95193287037037033</c:v>
                </c:pt>
                <c:pt idx="3509">
                  <c:v>0.95194444444444448</c:v>
                </c:pt>
                <c:pt idx="3510">
                  <c:v>0.95195601851851852</c:v>
                </c:pt>
                <c:pt idx="3511">
                  <c:v>0.95196759259259256</c:v>
                </c:pt>
                <c:pt idx="3512">
                  <c:v>0.95197916666666671</c:v>
                </c:pt>
                <c:pt idx="3513">
                  <c:v>0.95199074074074075</c:v>
                </c:pt>
                <c:pt idx="3514">
                  <c:v>0.95200231481481479</c:v>
                </c:pt>
                <c:pt idx="3515">
                  <c:v>0.95201388888888894</c:v>
                </c:pt>
                <c:pt idx="3516">
                  <c:v>0.95202546296296298</c:v>
                </c:pt>
                <c:pt idx="3517">
                  <c:v>0.95203703703703701</c:v>
                </c:pt>
                <c:pt idx="3518">
                  <c:v>0.95204861111111116</c:v>
                </c:pt>
                <c:pt idx="3519">
                  <c:v>0.95207175925925924</c:v>
                </c:pt>
                <c:pt idx="3520">
                  <c:v>0.95208333333333328</c:v>
                </c:pt>
                <c:pt idx="3521">
                  <c:v>0.95209490740740743</c:v>
                </c:pt>
                <c:pt idx="3522">
                  <c:v>0.95210648148148147</c:v>
                </c:pt>
                <c:pt idx="3523">
                  <c:v>0.95211805555555551</c:v>
                </c:pt>
                <c:pt idx="3524">
                  <c:v>0.95212962962962966</c:v>
                </c:pt>
                <c:pt idx="3525">
                  <c:v>0.9521412037037037</c:v>
                </c:pt>
                <c:pt idx="3526">
                  <c:v>0.95215277777777774</c:v>
                </c:pt>
                <c:pt idx="3527">
                  <c:v>0.95216435185185189</c:v>
                </c:pt>
                <c:pt idx="3528">
                  <c:v>0.95217592592592593</c:v>
                </c:pt>
                <c:pt idx="3529">
                  <c:v>0.95218749999999996</c:v>
                </c:pt>
                <c:pt idx="3530">
                  <c:v>0.95219907407407411</c:v>
                </c:pt>
                <c:pt idx="3531">
                  <c:v>0.95221064814814815</c:v>
                </c:pt>
                <c:pt idx="3532">
                  <c:v>0.95222222222222219</c:v>
                </c:pt>
                <c:pt idx="3533">
                  <c:v>0.95223379629629634</c:v>
                </c:pt>
                <c:pt idx="3534">
                  <c:v>0.95224537037037038</c:v>
                </c:pt>
                <c:pt idx="3535">
                  <c:v>0.95225694444444442</c:v>
                </c:pt>
                <c:pt idx="3536">
                  <c:v>0.95226851851851857</c:v>
                </c:pt>
                <c:pt idx="3537">
                  <c:v>0.95228009259259261</c:v>
                </c:pt>
                <c:pt idx="3538">
                  <c:v>0.95229166666666665</c:v>
                </c:pt>
                <c:pt idx="3539">
                  <c:v>0.95231481481481484</c:v>
                </c:pt>
                <c:pt idx="3540">
                  <c:v>0.95232638888888888</c:v>
                </c:pt>
                <c:pt idx="3541">
                  <c:v>0.95233796296296291</c:v>
                </c:pt>
                <c:pt idx="3542">
                  <c:v>0.95234953703703706</c:v>
                </c:pt>
                <c:pt idx="3543">
                  <c:v>0.9523611111111111</c:v>
                </c:pt>
                <c:pt idx="3544">
                  <c:v>0.95237268518518514</c:v>
                </c:pt>
                <c:pt idx="3545">
                  <c:v>0.95238425925925929</c:v>
                </c:pt>
                <c:pt idx="3546">
                  <c:v>0.95239583333333333</c:v>
                </c:pt>
                <c:pt idx="3547">
                  <c:v>0.95240740740740737</c:v>
                </c:pt>
                <c:pt idx="3548">
                  <c:v>0.95241898148148152</c:v>
                </c:pt>
                <c:pt idx="3549">
                  <c:v>0.95243055555555556</c:v>
                </c:pt>
                <c:pt idx="3550">
                  <c:v>0.9524421296296296</c:v>
                </c:pt>
                <c:pt idx="3551">
                  <c:v>0.95245370370370375</c:v>
                </c:pt>
                <c:pt idx="3552">
                  <c:v>0.95246527777777779</c:v>
                </c:pt>
                <c:pt idx="3553">
                  <c:v>0.95247685185185182</c:v>
                </c:pt>
                <c:pt idx="3554">
                  <c:v>0.95248842592592597</c:v>
                </c:pt>
                <c:pt idx="3555">
                  <c:v>0.95250000000000001</c:v>
                </c:pt>
                <c:pt idx="3556">
                  <c:v>0.95251157407407405</c:v>
                </c:pt>
                <c:pt idx="3557">
                  <c:v>0.95253472222222224</c:v>
                </c:pt>
                <c:pt idx="3558">
                  <c:v>0.95254629629629628</c:v>
                </c:pt>
                <c:pt idx="3559">
                  <c:v>0.95255787037037032</c:v>
                </c:pt>
                <c:pt idx="3560">
                  <c:v>0.95256944444444447</c:v>
                </c:pt>
                <c:pt idx="3561">
                  <c:v>0.95258101851851851</c:v>
                </c:pt>
                <c:pt idx="3562">
                  <c:v>0.95259259259259255</c:v>
                </c:pt>
                <c:pt idx="3563">
                  <c:v>0.9526041666666667</c:v>
                </c:pt>
                <c:pt idx="3564">
                  <c:v>0.95261574074074074</c:v>
                </c:pt>
                <c:pt idx="3565">
                  <c:v>0.95262731481481477</c:v>
                </c:pt>
                <c:pt idx="3566">
                  <c:v>0.95263888888888892</c:v>
                </c:pt>
                <c:pt idx="3567">
                  <c:v>0.95265046296296296</c:v>
                </c:pt>
                <c:pt idx="3568">
                  <c:v>0.952662037037037</c:v>
                </c:pt>
                <c:pt idx="3569">
                  <c:v>0.95267361111111115</c:v>
                </c:pt>
                <c:pt idx="3570">
                  <c:v>0.95268518518518519</c:v>
                </c:pt>
                <c:pt idx="3571">
                  <c:v>0.95269675925925923</c:v>
                </c:pt>
                <c:pt idx="3572">
                  <c:v>0.95270833333333338</c:v>
                </c:pt>
                <c:pt idx="3573">
                  <c:v>0.95271990740740742</c:v>
                </c:pt>
                <c:pt idx="3574">
                  <c:v>0.95273148148148146</c:v>
                </c:pt>
                <c:pt idx="3575">
                  <c:v>0.95274305555555561</c:v>
                </c:pt>
                <c:pt idx="3576">
                  <c:v>0.95276620370370368</c:v>
                </c:pt>
                <c:pt idx="3577">
                  <c:v>0.95277777777777772</c:v>
                </c:pt>
                <c:pt idx="3578">
                  <c:v>0.95278935185185187</c:v>
                </c:pt>
                <c:pt idx="3579">
                  <c:v>0.95280092592592591</c:v>
                </c:pt>
                <c:pt idx="3580">
                  <c:v>0.95281249999999995</c:v>
                </c:pt>
                <c:pt idx="3581">
                  <c:v>0.9528240740740741</c:v>
                </c:pt>
                <c:pt idx="3582">
                  <c:v>0.95283564814814814</c:v>
                </c:pt>
                <c:pt idx="3583">
                  <c:v>0.95284722222222218</c:v>
                </c:pt>
                <c:pt idx="3584">
                  <c:v>0.95285879629629633</c:v>
                </c:pt>
                <c:pt idx="3585">
                  <c:v>0.95287037037037037</c:v>
                </c:pt>
                <c:pt idx="3586">
                  <c:v>0.95288194444444441</c:v>
                </c:pt>
                <c:pt idx="3587">
                  <c:v>0.95289351851851856</c:v>
                </c:pt>
                <c:pt idx="3588">
                  <c:v>0.9529050925925926</c:v>
                </c:pt>
                <c:pt idx="3589">
                  <c:v>0.95291666666666663</c:v>
                </c:pt>
                <c:pt idx="3590">
                  <c:v>0.95292824074074078</c:v>
                </c:pt>
                <c:pt idx="3591">
                  <c:v>0.95293981481481482</c:v>
                </c:pt>
                <c:pt idx="3592">
                  <c:v>0.95295138888888886</c:v>
                </c:pt>
                <c:pt idx="3593">
                  <c:v>0.95296296296296301</c:v>
                </c:pt>
                <c:pt idx="3594">
                  <c:v>0.95298611111111109</c:v>
                </c:pt>
                <c:pt idx="3595">
                  <c:v>0.95299768518518524</c:v>
                </c:pt>
                <c:pt idx="3596">
                  <c:v>0.95300925925925928</c:v>
                </c:pt>
                <c:pt idx="3597">
                  <c:v>0.95302083333333332</c:v>
                </c:pt>
                <c:pt idx="3598">
                  <c:v>0.95303240740740736</c:v>
                </c:pt>
                <c:pt idx="3599">
                  <c:v>0.95304398148148151</c:v>
                </c:pt>
                <c:pt idx="3600">
                  <c:v>0.95305555555555554</c:v>
                </c:pt>
                <c:pt idx="3601">
                  <c:v>0.95306712962962958</c:v>
                </c:pt>
                <c:pt idx="3602">
                  <c:v>0.95307870370370373</c:v>
                </c:pt>
                <c:pt idx="3603">
                  <c:v>0.95309027777777777</c:v>
                </c:pt>
                <c:pt idx="3604">
                  <c:v>0.95310185185185181</c:v>
                </c:pt>
                <c:pt idx="3605">
                  <c:v>0.95311342592592596</c:v>
                </c:pt>
                <c:pt idx="3606">
                  <c:v>0.953125</c:v>
                </c:pt>
                <c:pt idx="3607">
                  <c:v>0.95313657407407404</c:v>
                </c:pt>
                <c:pt idx="3608">
                  <c:v>0.95314814814814819</c:v>
                </c:pt>
                <c:pt idx="3609">
                  <c:v>0.95315972222222223</c:v>
                </c:pt>
                <c:pt idx="3610">
                  <c:v>0.95317129629629627</c:v>
                </c:pt>
                <c:pt idx="3611">
                  <c:v>0.95318287037037042</c:v>
                </c:pt>
                <c:pt idx="3612">
                  <c:v>0.95320601851851849</c:v>
                </c:pt>
                <c:pt idx="3613">
                  <c:v>0.95321759259259264</c:v>
                </c:pt>
                <c:pt idx="3614">
                  <c:v>0.95322916666666668</c:v>
                </c:pt>
                <c:pt idx="3615">
                  <c:v>0.95324074074074072</c:v>
                </c:pt>
                <c:pt idx="3616">
                  <c:v>0.95325231481481476</c:v>
                </c:pt>
                <c:pt idx="3617">
                  <c:v>0.95326388888888891</c:v>
                </c:pt>
                <c:pt idx="3618">
                  <c:v>0.95327546296296295</c:v>
                </c:pt>
                <c:pt idx="3619">
                  <c:v>0.95328703703703699</c:v>
                </c:pt>
                <c:pt idx="3620">
                  <c:v>0.95329861111111114</c:v>
                </c:pt>
                <c:pt idx="3621">
                  <c:v>0.95331018518518518</c:v>
                </c:pt>
                <c:pt idx="3622">
                  <c:v>0.95332175925925922</c:v>
                </c:pt>
                <c:pt idx="3623">
                  <c:v>0.95333333333333337</c:v>
                </c:pt>
                <c:pt idx="3624">
                  <c:v>0.9533449074074074</c:v>
                </c:pt>
                <c:pt idx="3625">
                  <c:v>0.95335648148148144</c:v>
                </c:pt>
                <c:pt idx="3626">
                  <c:v>0.95336805555555559</c:v>
                </c:pt>
                <c:pt idx="3627">
                  <c:v>0.95337962962962963</c:v>
                </c:pt>
                <c:pt idx="3628">
                  <c:v>0.95339120370370367</c:v>
                </c:pt>
                <c:pt idx="3629">
                  <c:v>0.95340277777777782</c:v>
                </c:pt>
                <c:pt idx="3630">
                  <c:v>0.9534259259259259</c:v>
                </c:pt>
                <c:pt idx="3631">
                  <c:v>0.95343750000000005</c:v>
                </c:pt>
                <c:pt idx="3632">
                  <c:v>0.95344907407407409</c:v>
                </c:pt>
                <c:pt idx="3633">
                  <c:v>0.95346064814814813</c:v>
                </c:pt>
                <c:pt idx="3634">
                  <c:v>0.95347222222222228</c:v>
                </c:pt>
                <c:pt idx="3635">
                  <c:v>0.95348379629629632</c:v>
                </c:pt>
                <c:pt idx="3636">
                  <c:v>0.95349537037037035</c:v>
                </c:pt>
                <c:pt idx="3637">
                  <c:v>0.95350694444444439</c:v>
                </c:pt>
                <c:pt idx="3638">
                  <c:v>0.95351851851851854</c:v>
                </c:pt>
                <c:pt idx="3639">
                  <c:v>0.95353009259259258</c:v>
                </c:pt>
                <c:pt idx="3640">
                  <c:v>0.95354166666666662</c:v>
                </c:pt>
                <c:pt idx="3641">
                  <c:v>0.95355324074074077</c:v>
                </c:pt>
                <c:pt idx="3642">
                  <c:v>0.95356481481481481</c:v>
                </c:pt>
                <c:pt idx="3643">
                  <c:v>0.95357638888888885</c:v>
                </c:pt>
                <c:pt idx="3644">
                  <c:v>0.953587962962963</c:v>
                </c:pt>
                <c:pt idx="3645">
                  <c:v>0.95359953703703704</c:v>
                </c:pt>
                <c:pt idx="3646">
                  <c:v>0.95362268518518523</c:v>
                </c:pt>
                <c:pt idx="3647">
                  <c:v>0.95362268518518523</c:v>
                </c:pt>
                <c:pt idx="3648">
                  <c:v>0.9536458333333333</c:v>
                </c:pt>
                <c:pt idx="3649">
                  <c:v>0.9536458333333333</c:v>
                </c:pt>
                <c:pt idx="3650">
                  <c:v>0.95366898148148149</c:v>
                </c:pt>
                <c:pt idx="3651">
                  <c:v>0.95368055555555553</c:v>
                </c:pt>
                <c:pt idx="3652">
                  <c:v>0.95369212962962968</c:v>
                </c:pt>
                <c:pt idx="3653">
                  <c:v>0.95370370370370372</c:v>
                </c:pt>
                <c:pt idx="3654">
                  <c:v>0.95371527777777776</c:v>
                </c:pt>
                <c:pt idx="3655">
                  <c:v>0.9537268518518518</c:v>
                </c:pt>
                <c:pt idx="3656">
                  <c:v>0.95373842592592595</c:v>
                </c:pt>
                <c:pt idx="3657">
                  <c:v>0.95374999999999999</c:v>
                </c:pt>
                <c:pt idx="3658">
                  <c:v>0.95376157407407403</c:v>
                </c:pt>
                <c:pt idx="3659">
                  <c:v>0.95377314814814818</c:v>
                </c:pt>
                <c:pt idx="3660">
                  <c:v>0.95378472222222221</c:v>
                </c:pt>
                <c:pt idx="3661">
                  <c:v>0.95379629629629625</c:v>
                </c:pt>
                <c:pt idx="3662">
                  <c:v>0.9538078703703704</c:v>
                </c:pt>
                <c:pt idx="3663">
                  <c:v>0.95381944444444444</c:v>
                </c:pt>
                <c:pt idx="3664">
                  <c:v>0.95384259259259263</c:v>
                </c:pt>
                <c:pt idx="3665">
                  <c:v>0.95384259259259263</c:v>
                </c:pt>
                <c:pt idx="3666">
                  <c:v>0.95386574074074071</c:v>
                </c:pt>
                <c:pt idx="3667">
                  <c:v>0.95387731481481486</c:v>
                </c:pt>
                <c:pt idx="3668">
                  <c:v>0.9538888888888889</c:v>
                </c:pt>
                <c:pt idx="3669">
                  <c:v>0.95390046296296294</c:v>
                </c:pt>
                <c:pt idx="3670">
                  <c:v>0.95391203703703709</c:v>
                </c:pt>
                <c:pt idx="3671">
                  <c:v>0.95392361111111112</c:v>
                </c:pt>
                <c:pt idx="3672">
                  <c:v>0.95393518518518516</c:v>
                </c:pt>
                <c:pt idx="3673">
                  <c:v>0.95394675925925931</c:v>
                </c:pt>
                <c:pt idx="3674">
                  <c:v>0.95395833333333335</c:v>
                </c:pt>
                <c:pt idx="3675">
                  <c:v>0.95396990740740739</c:v>
                </c:pt>
                <c:pt idx="3676">
                  <c:v>0.95398148148148143</c:v>
                </c:pt>
                <c:pt idx="3677">
                  <c:v>0.95399305555555558</c:v>
                </c:pt>
                <c:pt idx="3678">
                  <c:v>0.95400462962962962</c:v>
                </c:pt>
                <c:pt idx="3679">
                  <c:v>0.95401620370370366</c:v>
                </c:pt>
                <c:pt idx="3680">
                  <c:v>0.95402777777777781</c:v>
                </c:pt>
                <c:pt idx="3681">
                  <c:v>0.95405092592592589</c:v>
                </c:pt>
                <c:pt idx="3682">
                  <c:v>0.95406250000000004</c:v>
                </c:pt>
                <c:pt idx="3683">
                  <c:v>0.95407407407407407</c:v>
                </c:pt>
                <c:pt idx="3684">
                  <c:v>0.95408564814814811</c:v>
                </c:pt>
                <c:pt idx="3685">
                  <c:v>0.95409722222222226</c:v>
                </c:pt>
                <c:pt idx="3686">
                  <c:v>0.9541087962962963</c:v>
                </c:pt>
                <c:pt idx="3687">
                  <c:v>0.95412037037037034</c:v>
                </c:pt>
                <c:pt idx="3688">
                  <c:v>0.95413194444444449</c:v>
                </c:pt>
                <c:pt idx="3689">
                  <c:v>0.95414351851851853</c:v>
                </c:pt>
                <c:pt idx="3690">
                  <c:v>0.95415509259259257</c:v>
                </c:pt>
                <c:pt idx="3691">
                  <c:v>0.95416666666666672</c:v>
                </c:pt>
                <c:pt idx="3692">
                  <c:v>0.95417824074074076</c:v>
                </c:pt>
                <c:pt idx="3693">
                  <c:v>0.9541898148148148</c:v>
                </c:pt>
                <c:pt idx="3694">
                  <c:v>0.95420138888888884</c:v>
                </c:pt>
                <c:pt idx="3695">
                  <c:v>0.95421296296296299</c:v>
                </c:pt>
                <c:pt idx="3696">
                  <c:v>0.95422453703703702</c:v>
                </c:pt>
                <c:pt idx="3697">
                  <c:v>0.95424768518518521</c:v>
                </c:pt>
                <c:pt idx="3698">
                  <c:v>0.95425925925925925</c:v>
                </c:pt>
                <c:pt idx="3699">
                  <c:v>0.95427083333333329</c:v>
                </c:pt>
                <c:pt idx="3700">
                  <c:v>0.95428240740740744</c:v>
                </c:pt>
                <c:pt idx="3701">
                  <c:v>0.95429398148148148</c:v>
                </c:pt>
                <c:pt idx="3702">
                  <c:v>0.95430555555555552</c:v>
                </c:pt>
                <c:pt idx="3703">
                  <c:v>0.95431712962962967</c:v>
                </c:pt>
                <c:pt idx="3704">
                  <c:v>0.95432870370370371</c:v>
                </c:pt>
                <c:pt idx="3705">
                  <c:v>0.95434027777777775</c:v>
                </c:pt>
                <c:pt idx="3706">
                  <c:v>0.9543518518518519</c:v>
                </c:pt>
                <c:pt idx="3707">
                  <c:v>0.95436342592592593</c:v>
                </c:pt>
                <c:pt idx="3708">
                  <c:v>0.95437499999999997</c:v>
                </c:pt>
                <c:pt idx="3709">
                  <c:v>0.95438657407407412</c:v>
                </c:pt>
                <c:pt idx="3710">
                  <c:v>0.9544097222222222</c:v>
                </c:pt>
                <c:pt idx="3711">
                  <c:v>0.9544097222222222</c:v>
                </c:pt>
                <c:pt idx="3712">
                  <c:v>0.95443287037037039</c:v>
                </c:pt>
                <c:pt idx="3713">
                  <c:v>0.95443287037037039</c:v>
                </c:pt>
                <c:pt idx="3714">
                  <c:v>0.95445601851851847</c:v>
                </c:pt>
                <c:pt idx="3715">
                  <c:v>0.95446759259259262</c:v>
                </c:pt>
                <c:pt idx="3716">
                  <c:v>0.95447916666666666</c:v>
                </c:pt>
                <c:pt idx="3717">
                  <c:v>0.9544907407407407</c:v>
                </c:pt>
                <c:pt idx="3718">
                  <c:v>0.95450231481481485</c:v>
                </c:pt>
                <c:pt idx="3719">
                  <c:v>0.95451388888888888</c:v>
                </c:pt>
                <c:pt idx="3720">
                  <c:v>0.95452546296296292</c:v>
                </c:pt>
                <c:pt idx="3721">
                  <c:v>0.95453703703703707</c:v>
                </c:pt>
                <c:pt idx="3722">
                  <c:v>0.95454861111111111</c:v>
                </c:pt>
                <c:pt idx="3723">
                  <c:v>0.95456018518518515</c:v>
                </c:pt>
                <c:pt idx="3724">
                  <c:v>0.9545717592592593</c:v>
                </c:pt>
                <c:pt idx="3725">
                  <c:v>0.95458333333333334</c:v>
                </c:pt>
                <c:pt idx="3726">
                  <c:v>0.95459490740740738</c:v>
                </c:pt>
                <c:pt idx="3727">
                  <c:v>0.95460648148148153</c:v>
                </c:pt>
                <c:pt idx="3728">
                  <c:v>0.95462962962962961</c:v>
                </c:pt>
                <c:pt idx="3729">
                  <c:v>0.95462962962962961</c:v>
                </c:pt>
                <c:pt idx="3730">
                  <c:v>0.95465277777777779</c:v>
                </c:pt>
                <c:pt idx="3731">
                  <c:v>0.95466435185185183</c:v>
                </c:pt>
                <c:pt idx="3732">
                  <c:v>0.95467592592592587</c:v>
                </c:pt>
                <c:pt idx="3733">
                  <c:v>0.95468750000000002</c:v>
                </c:pt>
                <c:pt idx="3734">
                  <c:v>0.95469907407407406</c:v>
                </c:pt>
                <c:pt idx="3735">
                  <c:v>0.9547106481481481</c:v>
                </c:pt>
                <c:pt idx="3736">
                  <c:v>0.95472222222222225</c:v>
                </c:pt>
                <c:pt idx="3737">
                  <c:v>0.95473379629629629</c:v>
                </c:pt>
                <c:pt idx="3738">
                  <c:v>0.95474537037037033</c:v>
                </c:pt>
                <c:pt idx="3739">
                  <c:v>0.95475694444444448</c:v>
                </c:pt>
                <c:pt idx="3740">
                  <c:v>0.95476851851851852</c:v>
                </c:pt>
                <c:pt idx="3741">
                  <c:v>0.95478009259259256</c:v>
                </c:pt>
                <c:pt idx="3742">
                  <c:v>0.95479166666666671</c:v>
                </c:pt>
                <c:pt idx="3743">
                  <c:v>0.95480324074074074</c:v>
                </c:pt>
                <c:pt idx="3744">
                  <c:v>0.95481481481481478</c:v>
                </c:pt>
                <c:pt idx="3745">
                  <c:v>0.95482638888888893</c:v>
                </c:pt>
                <c:pt idx="3746">
                  <c:v>0.95484953703703701</c:v>
                </c:pt>
                <c:pt idx="3747">
                  <c:v>0.95484953703703701</c:v>
                </c:pt>
                <c:pt idx="3748">
                  <c:v>0.9548726851851852</c:v>
                </c:pt>
                <c:pt idx="3749">
                  <c:v>0.9548726851851852</c:v>
                </c:pt>
                <c:pt idx="3750">
                  <c:v>0.95489583333333339</c:v>
                </c:pt>
                <c:pt idx="3751">
                  <c:v>0.95490740740740743</c:v>
                </c:pt>
                <c:pt idx="3752">
                  <c:v>0.95491898148148147</c:v>
                </c:pt>
                <c:pt idx="3753">
                  <c:v>0.9549305555555555</c:v>
                </c:pt>
                <c:pt idx="3754">
                  <c:v>0.95494212962962965</c:v>
                </c:pt>
                <c:pt idx="3755">
                  <c:v>0.95495370370370369</c:v>
                </c:pt>
                <c:pt idx="3756">
                  <c:v>0.95496527777777773</c:v>
                </c:pt>
                <c:pt idx="3757">
                  <c:v>0.95497685185185188</c:v>
                </c:pt>
                <c:pt idx="3758">
                  <c:v>0.95498842592592592</c:v>
                </c:pt>
                <c:pt idx="3759">
                  <c:v>0.95499999999999996</c:v>
                </c:pt>
                <c:pt idx="3760">
                  <c:v>0.95501157407407411</c:v>
                </c:pt>
                <c:pt idx="3761">
                  <c:v>0.95502314814814815</c:v>
                </c:pt>
                <c:pt idx="3762">
                  <c:v>0.95503472222222219</c:v>
                </c:pt>
                <c:pt idx="3763">
                  <c:v>0.95504629629629634</c:v>
                </c:pt>
                <c:pt idx="3764">
                  <c:v>0.95505787037037038</c:v>
                </c:pt>
                <c:pt idx="3765">
                  <c:v>0.95506944444444442</c:v>
                </c:pt>
                <c:pt idx="3766">
                  <c:v>0.95508101851851857</c:v>
                </c:pt>
                <c:pt idx="3767">
                  <c:v>0.9550925925925926</c:v>
                </c:pt>
                <c:pt idx="3768">
                  <c:v>0.95511574074074079</c:v>
                </c:pt>
                <c:pt idx="3769">
                  <c:v>0.95512731481481483</c:v>
                </c:pt>
                <c:pt idx="3770">
                  <c:v>0.95513888888888887</c:v>
                </c:pt>
                <c:pt idx="3771">
                  <c:v>0.95515046296296291</c:v>
                </c:pt>
                <c:pt idx="3772">
                  <c:v>0.95516203703703706</c:v>
                </c:pt>
                <c:pt idx="3773">
                  <c:v>0.9551736111111111</c:v>
                </c:pt>
                <c:pt idx="3774">
                  <c:v>0.95518518518518514</c:v>
                </c:pt>
                <c:pt idx="3775">
                  <c:v>0.95519675925925929</c:v>
                </c:pt>
                <c:pt idx="3776">
                  <c:v>0.95520833333333333</c:v>
                </c:pt>
                <c:pt idx="3777">
                  <c:v>0.95521990740740736</c:v>
                </c:pt>
                <c:pt idx="3778">
                  <c:v>0.95523148148148151</c:v>
                </c:pt>
                <c:pt idx="3779">
                  <c:v>0.95524305555555555</c:v>
                </c:pt>
                <c:pt idx="3780">
                  <c:v>0.95525462962962959</c:v>
                </c:pt>
                <c:pt idx="3781">
                  <c:v>0.95526620370370374</c:v>
                </c:pt>
                <c:pt idx="3782">
                  <c:v>0.95528935185185182</c:v>
                </c:pt>
                <c:pt idx="3783">
                  <c:v>0.95528935185185182</c:v>
                </c:pt>
                <c:pt idx="3784">
                  <c:v>0.95531250000000001</c:v>
                </c:pt>
                <c:pt idx="3785">
                  <c:v>0.95532407407407405</c:v>
                </c:pt>
                <c:pt idx="3786">
                  <c:v>0.9553356481481482</c:v>
                </c:pt>
                <c:pt idx="3787">
                  <c:v>0.95534722222222224</c:v>
                </c:pt>
                <c:pt idx="3788">
                  <c:v>0.95535879629629628</c:v>
                </c:pt>
                <c:pt idx="3789">
                  <c:v>0.95537037037037043</c:v>
                </c:pt>
                <c:pt idx="3790">
                  <c:v>0.95538194444444446</c:v>
                </c:pt>
                <c:pt idx="3791">
                  <c:v>0.9553935185185185</c:v>
                </c:pt>
                <c:pt idx="3792">
                  <c:v>0.95540509259259254</c:v>
                </c:pt>
                <c:pt idx="3793">
                  <c:v>0.95541666666666669</c:v>
                </c:pt>
                <c:pt idx="3794">
                  <c:v>0.95542824074074073</c:v>
                </c:pt>
                <c:pt idx="3795">
                  <c:v>0.95543981481481477</c:v>
                </c:pt>
                <c:pt idx="3796">
                  <c:v>0.95545138888888892</c:v>
                </c:pt>
                <c:pt idx="3797">
                  <c:v>0.95546296296296296</c:v>
                </c:pt>
                <c:pt idx="3798">
                  <c:v>0.955474537037037</c:v>
                </c:pt>
                <c:pt idx="3799">
                  <c:v>0.95548611111111115</c:v>
                </c:pt>
                <c:pt idx="3800">
                  <c:v>0.95550925925925922</c:v>
                </c:pt>
                <c:pt idx="3801">
                  <c:v>0.95550925925925922</c:v>
                </c:pt>
                <c:pt idx="3802">
                  <c:v>0.95553240740740741</c:v>
                </c:pt>
                <c:pt idx="3803">
                  <c:v>0.95554398148148145</c:v>
                </c:pt>
                <c:pt idx="3804">
                  <c:v>0.9555555555555556</c:v>
                </c:pt>
                <c:pt idx="3805">
                  <c:v>0.95556712962962964</c:v>
                </c:pt>
                <c:pt idx="3806">
                  <c:v>0.95557870370370368</c:v>
                </c:pt>
                <c:pt idx="3807">
                  <c:v>0.95559027777777783</c:v>
                </c:pt>
                <c:pt idx="3808">
                  <c:v>0.95560185185185187</c:v>
                </c:pt>
                <c:pt idx="3809">
                  <c:v>0.95561342592592591</c:v>
                </c:pt>
                <c:pt idx="3810">
                  <c:v>0.95562499999999995</c:v>
                </c:pt>
                <c:pt idx="3811">
                  <c:v>0.9556365740740741</c:v>
                </c:pt>
                <c:pt idx="3812">
                  <c:v>0.95564814814814814</c:v>
                </c:pt>
                <c:pt idx="3813">
                  <c:v>0.95565972222222217</c:v>
                </c:pt>
                <c:pt idx="3814">
                  <c:v>0.95567129629629632</c:v>
                </c:pt>
                <c:pt idx="3815">
                  <c:v>0.95568287037037036</c:v>
                </c:pt>
                <c:pt idx="3816">
                  <c:v>0.9556944444444444</c:v>
                </c:pt>
                <c:pt idx="3817">
                  <c:v>0.95570601851851855</c:v>
                </c:pt>
                <c:pt idx="3818">
                  <c:v>0.95572916666666663</c:v>
                </c:pt>
                <c:pt idx="3819">
                  <c:v>0.95574074074074078</c:v>
                </c:pt>
                <c:pt idx="3820">
                  <c:v>0.95575231481481482</c:v>
                </c:pt>
                <c:pt idx="3821">
                  <c:v>0.95576388888888886</c:v>
                </c:pt>
                <c:pt idx="3822">
                  <c:v>0.95577546296296301</c:v>
                </c:pt>
                <c:pt idx="3823">
                  <c:v>0.95578703703703705</c:v>
                </c:pt>
                <c:pt idx="3824">
                  <c:v>0.95579861111111108</c:v>
                </c:pt>
                <c:pt idx="3825">
                  <c:v>0.95581018518518523</c:v>
                </c:pt>
                <c:pt idx="3826">
                  <c:v>0.95582175925925927</c:v>
                </c:pt>
                <c:pt idx="3827">
                  <c:v>0.95583333333333331</c:v>
                </c:pt>
                <c:pt idx="3828">
                  <c:v>0.95584490740740746</c:v>
                </c:pt>
                <c:pt idx="3829">
                  <c:v>0.9558564814814815</c:v>
                </c:pt>
                <c:pt idx="3830">
                  <c:v>0.95586805555555554</c:v>
                </c:pt>
                <c:pt idx="3831">
                  <c:v>0.95587962962962958</c:v>
                </c:pt>
                <c:pt idx="3832">
                  <c:v>0.95589120370370373</c:v>
                </c:pt>
                <c:pt idx="3833">
                  <c:v>0.95590277777777777</c:v>
                </c:pt>
                <c:pt idx="3834">
                  <c:v>0.95591435185185181</c:v>
                </c:pt>
                <c:pt idx="3835">
                  <c:v>0.9559375</c:v>
                </c:pt>
                <c:pt idx="3836">
                  <c:v>0.95594907407407403</c:v>
                </c:pt>
                <c:pt idx="3837">
                  <c:v>0.95596064814814818</c:v>
                </c:pt>
                <c:pt idx="3838">
                  <c:v>0.95597222222222222</c:v>
                </c:pt>
                <c:pt idx="3839">
                  <c:v>0.95598379629629626</c:v>
                </c:pt>
                <c:pt idx="3840">
                  <c:v>0.95599537037037041</c:v>
                </c:pt>
                <c:pt idx="3841">
                  <c:v>0.95600694444444445</c:v>
                </c:pt>
                <c:pt idx="3842">
                  <c:v>0.95601851851851849</c:v>
                </c:pt>
                <c:pt idx="3843">
                  <c:v>0.95603009259259264</c:v>
                </c:pt>
                <c:pt idx="3844">
                  <c:v>0.95604166666666668</c:v>
                </c:pt>
                <c:pt idx="3845">
                  <c:v>0.95605324074074072</c:v>
                </c:pt>
                <c:pt idx="3846">
                  <c:v>0.95606481481481487</c:v>
                </c:pt>
                <c:pt idx="3847">
                  <c:v>0.95607638888888891</c:v>
                </c:pt>
                <c:pt idx="3848">
                  <c:v>0.95608796296296295</c:v>
                </c:pt>
                <c:pt idx="3849">
                  <c:v>0.95611111111111113</c:v>
                </c:pt>
                <c:pt idx="3850">
                  <c:v>0.95611111111111113</c:v>
                </c:pt>
                <c:pt idx="3851">
                  <c:v>0.95613425925925921</c:v>
                </c:pt>
                <c:pt idx="3852">
                  <c:v>0.95613425925925921</c:v>
                </c:pt>
                <c:pt idx="3853">
                  <c:v>0.9561574074074074</c:v>
                </c:pt>
                <c:pt idx="3854">
                  <c:v>0.95616898148148144</c:v>
                </c:pt>
                <c:pt idx="3855">
                  <c:v>0.95618055555555559</c:v>
                </c:pt>
                <c:pt idx="3856">
                  <c:v>0.95619212962962963</c:v>
                </c:pt>
                <c:pt idx="3857">
                  <c:v>0.95620370370370367</c:v>
                </c:pt>
                <c:pt idx="3858">
                  <c:v>0.95621527777777782</c:v>
                </c:pt>
                <c:pt idx="3859">
                  <c:v>0.95622685185185186</c:v>
                </c:pt>
                <c:pt idx="3860">
                  <c:v>0.95623842592592589</c:v>
                </c:pt>
                <c:pt idx="3861">
                  <c:v>0.95625000000000004</c:v>
                </c:pt>
                <c:pt idx="3862">
                  <c:v>0.95626157407407408</c:v>
                </c:pt>
                <c:pt idx="3863">
                  <c:v>0.95627314814814812</c:v>
                </c:pt>
                <c:pt idx="3864">
                  <c:v>0.95628472222222227</c:v>
                </c:pt>
                <c:pt idx="3865">
                  <c:v>0.95629629629629631</c:v>
                </c:pt>
                <c:pt idx="3866">
                  <c:v>0.95630787037037035</c:v>
                </c:pt>
                <c:pt idx="3867">
                  <c:v>0.95633101851851854</c:v>
                </c:pt>
                <c:pt idx="3868">
                  <c:v>0.95633101851851854</c:v>
                </c:pt>
                <c:pt idx="3869">
                  <c:v>0.95635416666666662</c:v>
                </c:pt>
                <c:pt idx="3870">
                  <c:v>0.95636574074074077</c:v>
                </c:pt>
                <c:pt idx="3871">
                  <c:v>0.95637731481481481</c:v>
                </c:pt>
                <c:pt idx="3872">
                  <c:v>0.95638888888888884</c:v>
                </c:pt>
                <c:pt idx="3873">
                  <c:v>0.95640046296296299</c:v>
                </c:pt>
                <c:pt idx="3874">
                  <c:v>0.95641203703703703</c:v>
                </c:pt>
                <c:pt idx="3875">
                  <c:v>0.95642361111111107</c:v>
                </c:pt>
                <c:pt idx="3876">
                  <c:v>0.95643518518518522</c:v>
                </c:pt>
                <c:pt idx="3877">
                  <c:v>0.95644675925925926</c:v>
                </c:pt>
                <c:pt idx="3878">
                  <c:v>0.9564583333333333</c:v>
                </c:pt>
                <c:pt idx="3879">
                  <c:v>0.95646990740740745</c:v>
                </c:pt>
                <c:pt idx="3880">
                  <c:v>0.95648148148148149</c:v>
                </c:pt>
                <c:pt idx="3881">
                  <c:v>0.95649305555555553</c:v>
                </c:pt>
                <c:pt idx="3882">
                  <c:v>0.95650462962962968</c:v>
                </c:pt>
                <c:pt idx="3883">
                  <c:v>0.95651620370370372</c:v>
                </c:pt>
                <c:pt idx="3884">
                  <c:v>0.95652777777777775</c:v>
                </c:pt>
                <c:pt idx="3885">
                  <c:v>0.95655092592592594</c:v>
                </c:pt>
                <c:pt idx="3886">
                  <c:v>0.95656249999999998</c:v>
                </c:pt>
                <c:pt idx="3887">
                  <c:v>0.95657407407407402</c:v>
                </c:pt>
                <c:pt idx="3888">
                  <c:v>0.95658564814814817</c:v>
                </c:pt>
                <c:pt idx="3889">
                  <c:v>0.95659722222222221</c:v>
                </c:pt>
                <c:pt idx="3890">
                  <c:v>0.95660879629629625</c:v>
                </c:pt>
                <c:pt idx="3891">
                  <c:v>0.9566203703703704</c:v>
                </c:pt>
                <c:pt idx="3892">
                  <c:v>0.95663194444444444</c:v>
                </c:pt>
                <c:pt idx="3893">
                  <c:v>0.95664351851851848</c:v>
                </c:pt>
                <c:pt idx="3894">
                  <c:v>0.95665509259259263</c:v>
                </c:pt>
                <c:pt idx="3895">
                  <c:v>0.95666666666666667</c:v>
                </c:pt>
                <c:pt idx="3896">
                  <c:v>0.9566782407407407</c:v>
                </c:pt>
                <c:pt idx="3897">
                  <c:v>0.95668981481481485</c:v>
                </c:pt>
                <c:pt idx="3898">
                  <c:v>0.95670138888888889</c:v>
                </c:pt>
                <c:pt idx="3899">
                  <c:v>0.95671296296296293</c:v>
                </c:pt>
                <c:pt idx="3900">
                  <c:v>0.95673611111111112</c:v>
                </c:pt>
                <c:pt idx="3901">
                  <c:v>0.95674768518518516</c:v>
                </c:pt>
                <c:pt idx="3902">
                  <c:v>0.95675925925925931</c:v>
                </c:pt>
                <c:pt idx="3903">
                  <c:v>0.95677083333333335</c:v>
                </c:pt>
                <c:pt idx="3904">
                  <c:v>0.95678240740740739</c:v>
                </c:pt>
                <c:pt idx="3905">
                  <c:v>0.95679398148148154</c:v>
                </c:pt>
                <c:pt idx="3906">
                  <c:v>0.95680555555555558</c:v>
                </c:pt>
                <c:pt idx="3907">
                  <c:v>0.95681712962962961</c:v>
                </c:pt>
                <c:pt idx="3908">
                  <c:v>0.95682870370370365</c:v>
                </c:pt>
                <c:pt idx="3909">
                  <c:v>0.9568402777777778</c:v>
                </c:pt>
                <c:pt idx="3910">
                  <c:v>0.95685185185185184</c:v>
                </c:pt>
                <c:pt idx="3911">
                  <c:v>0.95686342592592588</c:v>
                </c:pt>
                <c:pt idx="3912">
                  <c:v>0.95687500000000003</c:v>
                </c:pt>
                <c:pt idx="3913">
                  <c:v>0.95688657407407407</c:v>
                </c:pt>
                <c:pt idx="3914">
                  <c:v>0.95689814814814811</c:v>
                </c:pt>
                <c:pt idx="3915">
                  <c:v>0.95690972222222226</c:v>
                </c:pt>
                <c:pt idx="3916">
                  <c:v>0.9569212962962963</c:v>
                </c:pt>
                <c:pt idx="3917">
                  <c:v>0.95694444444444449</c:v>
                </c:pt>
                <c:pt idx="3918">
                  <c:v>0.95695601851851853</c:v>
                </c:pt>
                <c:pt idx="3919">
                  <c:v>0.95696759259259256</c:v>
                </c:pt>
                <c:pt idx="3920">
                  <c:v>0.95697916666666671</c:v>
                </c:pt>
                <c:pt idx="3921">
                  <c:v>0.95699074074074075</c:v>
                </c:pt>
                <c:pt idx="3922">
                  <c:v>0.95700231481481479</c:v>
                </c:pt>
                <c:pt idx="3923">
                  <c:v>0.95701388888888894</c:v>
                </c:pt>
                <c:pt idx="3924">
                  <c:v>0.95702546296296298</c:v>
                </c:pt>
                <c:pt idx="3925">
                  <c:v>0.95703703703703702</c:v>
                </c:pt>
                <c:pt idx="3926">
                  <c:v>0.95704861111111106</c:v>
                </c:pt>
                <c:pt idx="3927">
                  <c:v>0.95706018518518521</c:v>
                </c:pt>
                <c:pt idx="3928">
                  <c:v>0.95707175925925925</c:v>
                </c:pt>
                <c:pt idx="3929">
                  <c:v>0.95708333333333329</c:v>
                </c:pt>
                <c:pt idx="3930">
                  <c:v>0.95709490740740744</c:v>
                </c:pt>
                <c:pt idx="3931">
                  <c:v>0.95711805555555551</c:v>
                </c:pt>
                <c:pt idx="3932">
                  <c:v>0.95711805555555551</c:v>
                </c:pt>
                <c:pt idx="3933">
                  <c:v>0.9571412037037037</c:v>
                </c:pt>
                <c:pt idx="3934">
                  <c:v>0.95715277777777774</c:v>
                </c:pt>
                <c:pt idx="3935">
                  <c:v>0.95716435185185189</c:v>
                </c:pt>
                <c:pt idx="3936">
                  <c:v>0.95717592592592593</c:v>
                </c:pt>
                <c:pt idx="3937">
                  <c:v>0.95718749999999997</c:v>
                </c:pt>
                <c:pt idx="3938">
                  <c:v>0.95719907407407412</c:v>
                </c:pt>
                <c:pt idx="3939">
                  <c:v>0.95721064814814816</c:v>
                </c:pt>
                <c:pt idx="3940">
                  <c:v>0.9572222222222222</c:v>
                </c:pt>
                <c:pt idx="3941">
                  <c:v>0.95723379629629635</c:v>
                </c:pt>
                <c:pt idx="3942">
                  <c:v>0.95724537037037039</c:v>
                </c:pt>
                <c:pt idx="3943">
                  <c:v>0.95725694444444442</c:v>
                </c:pt>
                <c:pt idx="3944">
                  <c:v>0.95726851851851846</c:v>
                </c:pt>
                <c:pt idx="3945">
                  <c:v>0.95728009259259261</c:v>
                </c:pt>
                <c:pt idx="3946">
                  <c:v>0.95730324074074069</c:v>
                </c:pt>
                <c:pt idx="3947">
                  <c:v>0.95730324074074069</c:v>
                </c:pt>
                <c:pt idx="3948">
                  <c:v>0.95732638888888888</c:v>
                </c:pt>
                <c:pt idx="3949">
                  <c:v>0.95733796296296292</c:v>
                </c:pt>
                <c:pt idx="3950">
                  <c:v>0.95734953703703707</c:v>
                </c:pt>
                <c:pt idx="3951">
                  <c:v>0.95736111111111111</c:v>
                </c:pt>
                <c:pt idx="3952">
                  <c:v>0.95737268518518515</c:v>
                </c:pt>
                <c:pt idx="3953">
                  <c:v>0.9573842592592593</c:v>
                </c:pt>
                <c:pt idx="3954">
                  <c:v>0.95739583333333333</c:v>
                </c:pt>
                <c:pt idx="3955">
                  <c:v>0.95740740740740737</c:v>
                </c:pt>
                <c:pt idx="3956">
                  <c:v>0.95741898148148152</c:v>
                </c:pt>
                <c:pt idx="3957">
                  <c:v>0.95743055555555556</c:v>
                </c:pt>
                <c:pt idx="3958">
                  <c:v>0.9574421296296296</c:v>
                </c:pt>
                <c:pt idx="3959">
                  <c:v>0.95745370370370375</c:v>
                </c:pt>
                <c:pt idx="3960">
                  <c:v>0.95746527777777779</c:v>
                </c:pt>
                <c:pt idx="3961">
                  <c:v>0.95747685185185183</c:v>
                </c:pt>
                <c:pt idx="3962">
                  <c:v>0.95748842592592598</c:v>
                </c:pt>
                <c:pt idx="3963">
                  <c:v>0.95751157407407406</c:v>
                </c:pt>
                <c:pt idx="3964">
                  <c:v>0.9575231481481481</c:v>
                </c:pt>
                <c:pt idx="3965">
                  <c:v>0.95753472222222225</c:v>
                </c:pt>
                <c:pt idx="3966">
                  <c:v>0.95754629629629628</c:v>
                </c:pt>
                <c:pt idx="3967">
                  <c:v>0.95755787037037032</c:v>
                </c:pt>
                <c:pt idx="3968">
                  <c:v>0.95756944444444447</c:v>
                </c:pt>
                <c:pt idx="3969">
                  <c:v>0.95758101851851851</c:v>
                </c:pt>
                <c:pt idx="3970">
                  <c:v>0.95759259259259255</c:v>
                </c:pt>
                <c:pt idx="3971">
                  <c:v>0.9576041666666667</c:v>
                </c:pt>
                <c:pt idx="3972">
                  <c:v>0.95761574074074074</c:v>
                </c:pt>
                <c:pt idx="3973">
                  <c:v>0.95762731481481478</c:v>
                </c:pt>
                <c:pt idx="3974">
                  <c:v>0.95763888888888893</c:v>
                </c:pt>
                <c:pt idx="3975">
                  <c:v>0.95765046296296297</c:v>
                </c:pt>
                <c:pt idx="3976">
                  <c:v>0.95766203703703701</c:v>
                </c:pt>
                <c:pt idx="3977">
                  <c:v>0.95768518518518519</c:v>
                </c:pt>
                <c:pt idx="3978">
                  <c:v>0.95769675925925923</c:v>
                </c:pt>
                <c:pt idx="3979">
                  <c:v>0.95770833333333338</c:v>
                </c:pt>
                <c:pt idx="3980">
                  <c:v>0.95771990740740742</c:v>
                </c:pt>
                <c:pt idx="3981">
                  <c:v>0.95773148148148146</c:v>
                </c:pt>
                <c:pt idx="3982">
                  <c:v>0.9577430555555555</c:v>
                </c:pt>
                <c:pt idx="3983">
                  <c:v>0.95775462962962965</c:v>
                </c:pt>
                <c:pt idx="3984">
                  <c:v>0.95776620370370369</c:v>
                </c:pt>
                <c:pt idx="3985">
                  <c:v>0.95777777777777773</c:v>
                </c:pt>
                <c:pt idx="3986">
                  <c:v>0.95778935185185188</c:v>
                </c:pt>
                <c:pt idx="3987">
                  <c:v>0.95780092592592592</c:v>
                </c:pt>
                <c:pt idx="3988">
                  <c:v>0.95781249999999996</c:v>
                </c:pt>
                <c:pt idx="3989">
                  <c:v>0.95782407407407411</c:v>
                </c:pt>
                <c:pt idx="3990">
                  <c:v>0.95783564814814814</c:v>
                </c:pt>
                <c:pt idx="3991">
                  <c:v>0.95784722222222218</c:v>
                </c:pt>
                <c:pt idx="3992">
                  <c:v>0.95787037037037037</c:v>
                </c:pt>
                <c:pt idx="3993">
                  <c:v>0.95788194444444441</c:v>
                </c:pt>
                <c:pt idx="3994">
                  <c:v>0.95789351851851856</c:v>
                </c:pt>
                <c:pt idx="3995">
                  <c:v>0.9579050925925926</c:v>
                </c:pt>
                <c:pt idx="3996">
                  <c:v>0.95791666666666664</c:v>
                </c:pt>
                <c:pt idx="3997">
                  <c:v>0.95792824074074079</c:v>
                </c:pt>
                <c:pt idx="3998">
                  <c:v>0.95793981481481483</c:v>
                </c:pt>
                <c:pt idx="3999">
                  <c:v>0.95795138888888887</c:v>
                </c:pt>
                <c:pt idx="4000">
                  <c:v>0.95796296296296302</c:v>
                </c:pt>
                <c:pt idx="4001">
                  <c:v>0.95797453703703705</c:v>
                </c:pt>
                <c:pt idx="4002">
                  <c:v>0.95798611111111109</c:v>
                </c:pt>
                <c:pt idx="4003">
                  <c:v>0.95799768518518513</c:v>
                </c:pt>
                <c:pt idx="4004">
                  <c:v>0.95800925925925928</c:v>
                </c:pt>
                <c:pt idx="4005">
                  <c:v>0.95802083333333332</c:v>
                </c:pt>
                <c:pt idx="4006">
                  <c:v>0.95803240740740736</c:v>
                </c:pt>
                <c:pt idx="4007">
                  <c:v>0.95804398148148151</c:v>
                </c:pt>
                <c:pt idx="4008">
                  <c:v>0.95805555555555555</c:v>
                </c:pt>
                <c:pt idx="4009">
                  <c:v>0.95807870370370374</c:v>
                </c:pt>
                <c:pt idx="4010">
                  <c:v>0.95809027777777778</c:v>
                </c:pt>
                <c:pt idx="4011">
                  <c:v>0.95810185185185182</c:v>
                </c:pt>
                <c:pt idx="4012">
                  <c:v>0.95811342592592597</c:v>
                </c:pt>
                <c:pt idx="4013">
                  <c:v>0.958125</c:v>
                </c:pt>
                <c:pt idx="4014">
                  <c:v>0.95813657407407404</c:v>
                </c:pt>
                <c:pt idx="4015">
                  <c:v>0.95814814814814819</c:v>
                </c:pt>
                <c:pt idx="4016">
                  <c:v>0.95815972222222223</c:v>
                </c:pt>
                <c:pt idx="4017">
                  <c:v>0.95817129629629627</c:v>
                </c:pt>
                <c:pt idx="4018">
                  <c:v>0.95818287037037042</c:v>
                </c:pt>
                <c:pt idx="4019">
                  <c:v>0.95819444444444446</c:v>
                </c:pt>
                <c:pt idx="4020">
                  <c:v>0.9582060185185185</c:v>
                </c:pt>
                <c:pt idx="4021">
                  <c:v>0.95821759259259254</c:v>
                </c:pt>
                <c:pt idx="4022">
                  <c:v>0.95822916666666669</c:v>
                </c:pt>
                <c:pt idx="4023">
                  <c:v>0.95825231481481477</c:v>
                </c:pt>
                <c:pt idx="4024">
                  <c:v>0.95825231481481477</c:v>
                </c:pt>
                <c:pt idx="4025">
                  <c:v>0.95827546296296295</c:v>
                </c:pt>
                <c:pt idx="4026">
                  <c:v>0.95828703703703699</c:v>
                </c:pt>
                <c:pt idx="4027">
                  <c:v>0.95829861111111114</c:v>
                </c:pt>
                <c:pt idx="4028">
                  <c:v>0.95831018518518518</c:v>
                </c:pt>
                <c:pt idx="4029">
                  <c:v>0.95832175925925922</c:v>
                </c:pt>
                <c:pt idx="4030">
                  <c:v>0.95833333333333337</c:v>
                </c:pt>
                <c:pt idx="4031">
                  <c:v>0.95834490740740741</c:v>
                </c:pt>
                <c:pt idx="4032">
                  <c:v>0.95835648148148145</c:v>
                </c:pt>
                <c:pt idx="4033">
                  <c:v>0.9583680555555556</c:v>
                </c:pt>
                <c:pt idx="4034">
                  <c:v>0.95837962962962964</c:v>
                </c:pt>
                <c:pt idx="4035">
                  <c:v>0.95839120370370368</c:v>
                </c:pt>
                <c:pt idx="4036">
                  <c:v>0.95840277777777783</c:v>
                </c:pt>
                <c:pt idx="4037">
                  <c:v>0.95841435185185186</c:v>
                </c:pt>
                <c:pt idx="4038">
                  <c:v>0.95843750000000005</c:v>
                </c:pt>
                <c:pt idx="4039">
                  <c:v>0.95843750000000005</c:v>
                </c:pt>
                <c:pt idx="4040">
                  <c:v>0.95846064814814813</c:v>
                </c:pt>
                <c:pt idx="4041">
                  <c:v>0.95847222222222217</c:v>
                </c:pt>
                <c:pt idx="4042">
                  <c:v>0.95848379629629632</c:v>
                </c:pt>
                <c:pt idx="4043">
                  <c:v>0.95849537037037036</c:v>
                </c:pt>
                <c:pt idx="4044">
                  <c:v>0.9585069444444444</c:v>
                </c:pt>
                <c:pt idx="4045">
                  <c:v>0.95851851851851855</c:v>
                </c:pt>
                <c:pt idx="4046">
                  <c:v>0.95853009259259259</c:v>
                </c:pt>
                <c:pt idx="4047">
                  <c:v>0.95854166666666663</c:v>
                </c:pt>
                <c:pt idx="4048">
                  <c:v>0.95855324074074078</c:v>
                </c:pt>
                <c:pt idx="4049">
                  <c:v>0.95856481481481481</c:v>
                </c:pt>
                <c:pt idx="4050">
                  <c:v>0.95857638888888885</c:v>
                </c:pt>
                <c:pt idx="4051">
                  <c:v>0.958587962962963</c:v>
                </c:pt>
                <c:pt idx="4052">
                  <c:v>0.95859953703703704</c:v>
                </c:pt>
                <c:pt idx="4053">
                  <c:v>0.95862268518518523</c:v>
                </c:pt>
                <c:pt idx="4054">
                  <c:v>0.95862268518518523</c:v>
                </c:pt>
                <c:pt idx="4055">
                  <c:v>0.95864583333333331</c:v>
                </c:pt>
                <c:pt idx="4056">
                  <c:v>0.95865740740740746</c:v>
                </c:pt>
                <c:pt idx="4057">
                  <c:v>0.9586689814814815</c:v>
                </c:pt>
                <c:pt idx="4058">
                  <c:v>0.95868055555555554</c:v>
                </c:pt>
                <c:pt idx="4059">
                  <c:v>0.95869212962962957</c:v>
                </c:pt>
                <c:pt idx="4060">
                  <c:v>0.95870370370370372</c:v>
                </c:pt>
                <c:pt idx="4061">
                  <c:v>0.95871527777777776</c:v>
                </c:pt>
                <c:pt idx="4062">
                  <c:v>0.9587268518518518</c:v>
                </c:pt>
                <c:pt idx="4063">
                  <c:v>0.95873842592592595</c:v>
                </c:pt>
                <c:pt idx="4064">
                  <c:v>0.95874999999999999</c:v>
                </c:pt>
                <c:pt idx="4065">
                  <c:v>0.95876157407407403</c:v>
                </c:pt>
                <c:pt idx="4066">
                  <c:v>0.95877314814814818</c:v>
                </c:pt>
                <c:pt idx="4067">
                  <c:v>0.95878472222222222</c:v>
                </c:pt>
                <c:pt idx="4068">
                  <c:v>0.95879629629629626</c:v>
                </c:pt>
                <c:pt idx="4069">
                  <c:v>0.95881944444444445</c:v>
                </c:pt>
                <c:pt idx="4070">
                  <c:v>0.95883101851851849</c:v>
                </c:pt>
                <c:pt idx="4071">
                  <c:v>0.95884259259259264</c:v>
                </c:pt>
                <c:pt idx="4072">
                  <c:v>0.95885416666666667</c:v>
                </c:pt>
                <c:pt idx="4073">
                  <c:v>0.95886574074074071</c:v>
                </c:pt>
                <c:pt idx="4074">
                  <c:v>0.95887731481481486</c:v>
                </c:pt>
                <c:pt idx="4075">
                  <c:v>0.9588888888888889</c:v>
                </c:pt>
                <c:pt idx="4076">
                  <c:v>0.95890046296296294</c:v>
                </c:pt>
                <c:pt idx="4077">
                  <c:v>0.95891203703703709</c:v>
                </c:pt>
                <c:pt idx="4078">
                  <c:v>0.95892361111111113</c:v>
                </c:pt>
                <c:pt idx="4079">
                  <c:v>0.95893518518518517</c:v>
                </c:pt>
                <c:pt idx="4080">
                  <c:v>0.95894675925925921</c:v>
                </c:pt>
                <c:pt idx="4081">
                  <c:v>0.95895833333333336</c:v>
                </c:pt>
                <c:pt idx="4082">
                  <c:v>0.9589699074074074</c:v>
                </c:pt>
                <c:pt idx="4083">
                  <c:v>0.95898148148148143</c:v>
                </c:pt>
                <c:pt idx="4084">
                  <c:v>0.95900462962962962</c:v>
                </c:pt>
                <c:pt idx="4085">
                  <c:v>0.95900462962962962</c:v>
                </c:pt>
                <c:pt idx="4086">
                  <c:v>0.95902777777777781</c:v>
                </c:pt>
                <c:pt idx="4087">
                  <c:v>0.95903935185185185</c:v>
                </c:pt>
                <c:pt idx="4088">
                  <c:v>0.95905092592592589</c:v>
                </c:pt>
                <c:pt idx="4089">
                  <c:v>0.95906250000000004</c:v>
                </c:pt>
                <c:pt idx="4090">
                  <c:v>0.95907407407407408</c:v>
                </c:pt>
                <c:pt idx="4091">
                  <c:v>0.95908564814814812</c:v>
                </c:pt>
                <c:pt idx="4092">
                  <c:v>0.95909722222222227</c:v>
                </c:pt>
                <c:pt idx="4093">
                  <c:v>0.95910879629629631</c:v>
                </c:pt>
                <c:pt idx="4094">
                  <c:v>0.95912037037037035</c:v>
                </c:pt>
                <c:pt idx="4095">
                  <c:v>0.9591319444444445</c:v>
                </c:pt>
                <c:pt idx="4096">
                  <c:v>0.95914351851851853</c:v>
                </c:pt>
                <c:pt idx="4097">
                  <c:v>0.95915509259259257</c:v>
                </c:pt>
                <c:pt idx="4098">
                  <c:v>0.95916666666666661</c:v>
                </c:pt>
                <c:pt idx="4099">
                  <c:v>0.95917824074074076</c:v>
                </c:pt>
                <c:pt idx="4100">
                  <c:v>0.9591898148148148</c:v>
                </c:pt>
                <c:pt idx="4101">
                  <c:v>0.95920138888888884</c:v>
                </c:pt>
                <c:pt idx="4102">
                  <c:v>0.95922453703703703</c:v>
                </c:pt>
                <c:pt idx="4103">
                  <c:v>0.95923611111111107</c:v>
                </c:pt>
                <c:pt idx="4104">
                  <c:v>0.95924768518518522</c:v>
                </c:pt>
                <c:pt idx="4105">
                  <c:v>0.95925925925925926</c:v>
                </c:pt>
                <c:pt idx="4106">
                  <c:v>0.95927083333333329</c:v>
                </c:pt>
                <c:pt idx="4107">
                  <c:v>0.95928240740740744</c:v>
                </c:pt>
                <c:pt idx="4108">
                  <c:v>0.95929398148148148</c:v>
                </c:pt>
                <c:pt idx="4109">
                  <c:v>0.95930555555555552</c:v>
                </c:pt>
                <c:pt idx="4110">
                  <c:v>0.95931712962962967</c:v>
                </c:pt>
                <c:pt idx="4111">
                  <c:v>0.95932870370370371</c:v>
                </c:pt>
                <c:pt idx="4112">
                  <c:v>0.95934027777777775</c:v>
                </c:pt>
                <c:pt idx="4113">
                  <c:v>0.9593518518518519</c:v>
                </c:pt>
                <c:pt idx="4114">
                  <c:v>0.95936342592592594</c:v>
                </c:pt>
                <c:pt idx="4115">
                  <c:v>0.95938657407407413</c:v>
                </c:pt>
                <c:pt idx="4116">
                  <c:v>0.95938657407407413</c:v>
                </c:pt>
                <c:pt idx="4117">
                  <c:v>0.95940972222222221</c:v>
                </c:pt>
                <c:pt idx="4118">
                  <c:v>0.95942129629629624</c:v>
                </c:pt>
                <c:pt idx="4119">
                  <c:v>0.95943287037037039</c:v>
                </c:pt>
                <c:pt idx="4120">
                  <c:v>0.95944444444444443</c:v>
                </c:pt>
                <c:pt idx="4121">
                  <c:v>0.95945601851851847</c:v>
                </c:pt>
                <c:pt idx="4122">
                  <c:v>0.95946759259259262</c:v>
                </c:pt>
                <c:pt idx="4123">
                  <c:v>0.95947916666666666</c:v>
                </c:pt>
                <c:pt idx="4124">
                  <c:v>0.9594907407407407</c:v>
                </c:pt>
                <c:pt idx="4125">
                  <c:v>0.95950231481481485</c:v>
                </c:pt>
                <c:pt idx="4126">
                  <c:v>0.95951388888888889</c:v>
                </c:pt>
                <c:pt idx="4127">
                  <c:v>0.95952546296296293</c:v>
                </c:pt>
                <c:pt idx="4128">
                  <c:v>0.95953703703703708</c:v>
                </c:pt>
                <c:pt idx="4129">
                  <c:v>0.95954861111111112</c:v>
                </c:pt>
                <c:pt idx="4130">
                  <c:v>0.95956018518518515</c:v>
                </c:pt>
                <c:pt idx="4131">
                  <c:v>0.9595717592592593</c:v>
                </c:pt>
                <c:pt idx="4132">
                  <c:v>0.95958333333333334</c:v>
                </c:pt>
                <c:pt idx="4133">
                  <c:v>0.95960648148148153</c:v>
                </c:pt>
                <c:pt idx="4134">
                  <c:v>0.95961805555555557</c:v>
                </c:pt>
                <c:pt idx="4135">
                  <c:v>0.95962962962962961</c:v>
                </c:pt>
                <c:pt idx="4136">
                  <c:v>0.95964120370370365</c:v>
                </c:pt>
                <c:pt idx="4137">
                  <c:v>0.9596527777777778</c:v>
                </c:pt>
                <c:pt idx="4138">
                  <c:v>0.95966435185185184</c:v>
                </c:pt>
                <c:pt idx="4139">
                  <c:v>0.95967592592592588</c:v>
                </c:pt>
                <c:pt idx="4140">
                  <c:v>0.95968750000000003</c:v>
                </c:pt>
                <c:pt idx="4141">
                  <c:v>0.95969907407407407</c:v>
                </c:pt>
                <c:pt idx="4142">
                  <c:v>0.9597106481481481</c:v>
                </c:pt>
                <c:pt idx="4143">
                  <c:v>0.95972222222222225</c:v>
                </c:pt>
                <c:pt idx="4144">
                  <c:v>0.95973379629629629</c:v>
                </c:pt>
                <c:pt idx="4145">
                  <c:v>0.95974537037037033</c:v>
                </c:pt>
                <c:pt idx="4146">
                  <c:v>0.95975694444444448</c:v>
                </c:pt>
                <c:pt idx="4147">
                  <c:v>0.95976851851851852</c:v>
                </c:pt>
                <c:pt idx="4148">
                  <c:v>0.95979166666666671</c:v>
                </c:pt>
                <c:pt idx="4149">
                  <c:v>0.95979166666666671</c:v>
                </c:pt>
                <c:pt idx="4150">
                  <c:v>0.95981481481481479</c:v>
                </c:pt>
                <c:pt idx="4151">
                  <c:v>0.95982638888888894</c:v>
                </c:pt>
                <c:pt idx="4152">
                  <c:v>0.95983796296296298</c:v>
                </c:pt>
                <c:pt idx="4153">
                  <c:v>0.95984953703703701</c:v>
                </c:pt>
                <c:pt idx="4154">
                  <c:v>0.95986111111111116</c:v>
                </c:pt>
                <c:pt idx="4155">
                  <c:v>0.9598726851851852</c:v>
                </c:pt>
                <c:pt idx="4156">
                  <c:v>0.95988425925925924</c:v>
                </c:pt>
                <c:pt idx="4157">
                  <c:v>0.95989583333333328</c:v>
                </c:pt>
                <c:pt idx="4158">
                  <c:v>0.95990740740740743</c:v>
                </c:pt>
                <c:pt idx="4159">
                  <c:v>0.95991898148148147</c:v>
                </c:pt>
                <c:pt idx="4160">
                  <c:v>0.95993055555555551</c:v>
                </c:pt>
                <c:pt idx="4161">
                  <c:v>0.95994212962962966</c:v>
                </c:pt>
                <c:pt idx="4162">
                  <c:v>0.9599537037037037</c:v>
                </c:pt>
                <c:pt idx="4163">
                  <c:v>0.95996527777777774</c:v>
                </c:pt>
                <c:pt idx="4164">
                  <c:v>0.95997685185185189</c:v>
                </c:pt>
                <c:pt idx="4165">
                  <c:v>0.95998842592592593</c:v>
                </c:pt>
                <c:pt idx="4166">
                  <c:v>0.96001157407407411</c:v>
                </c:pt>
                <c:pt idx="4167">
                  <c:v>0.96002314814814815</c:v>
                </c:pt>
                <c:pt idx="4168">
                  <c:v>0.96003472222222219</c:v>
                </c:pt>
                <c:pt idx="4169">
                  <c:v>0.96004629629629634</c:v>
                </c:pt>
                <c:pt idx="4170">
                  <c:v>0.96005787037037038</c:v>
                </c:pt>
                <c:pt idx="4171">
                  <c:v>0.96006944444444442</c:v>
                </c:pt>
                <c:pt idx="4172">
                  <c:v>0.96008101851851857</c:v>
                </c:pt>
                <c:pt idx="4173">
                  <c:v>0.96009259259259261</c:v>
                </c:pt>
                <c:pt idx="4174">
                  <c:v>0.96010416666666665</c:v>
                </c:pt>
                <c:pt idx="4175">
                  <c:v>0.96011574074074069</c:v>
                </c:pt>
                <c:pt idx="4176">
                  <c:v>0.96012731481481484</c:v>
                </c:pt>
                <c:pt idx="4177">
                  <c:v>0.96013888888888888</c:v>
                </c:pt>
                <c:pt idx="4178">
                  <c:v>0.96015046296296291</c:v>
                </c:pt>
                <c:pt idx="4179">
                  <c:v>0.9601736111111111</c:v>
                </c:pt>
                <c:pt idx="4180">
                  <c:v>0.9601736111111111</c:v>
                </c:pt>
                <c:pt idx="4181">
                  <c:v>0.96019675925925929</c:v>
                </c:pt>
                <c:pt idx="4182">
                  <c:v>0.96020833333333333</c:v>
                </c:pt>
                <c:pt idx="4183">
                  <c:v>0.96021990740740737</c:v>
                </c:pt>
                <c:pt idx="4184">
                  <c:v>0.96023148148148152</c:v>
                </c:pt>
                <c:pt idx="4185">
                  <c:v>0.96024305555555556</c:v>
                </c:pt>
                <c:pt idx="4186">
                  <c:v>0.9602546296296296</c:v>
                </c:pt>
                <c:pt idx="4187">
                  <c:v>0.96026620370370375</c:v>
                </c:pt>
                <c:pt idx="4188">
                  <c:v>0.96027777777777779</c:v>
                </c:pt>
                <c:pt idx="4189">
                  <c:v>0.96028935185185182</c:v>
                </c:pt>
                <c:pt idx="4190">
                  <c:v>0.96030092592592597</c:v>
                </c:pt>
                <c:pt idx="4191">
                  <c:v>0.96031250000000001</c:v>
                </c:pt>
                <c:pt idx="4192">
                  <c:v>0.96032407407407405</c:v>
                </c:pt>
                <c:pt idx="4193">
                  <c:v>0.9603356481481482</c:v>
                </c:pt>
                <c:pt idx="4194">
                  <c:v>0.96034722222222224</c:v>
                </c:pt>
                <c:pt idx="4195">
                  <c:v>0.96035879629629628</c:v>
                </c:pt>
                <c:pt idx="4196">
                  <c:v>0.96037037037037032</c:v>
                </c:pt>
                <c:pt idx="4197">
                  <c:v>0.96039351851851851</c:v>
                </c:pt>
                <c:pt idx="4198">
                  <c:v>0.96040509259259255</c:v>
                </c:pt>
                <c:pt idx="4199">
                  <c:v>0.9604166666666667</c:v>
                </c:pt>
                <c:pt idx="4200">
                  <c:v>0.96042824074074074</c:v>
                </c:pt>
                <c:pt idx="4201">
                  <c:v>0.96043981481481477</c:v>
                </c:pt>
                <c:pt idx="4202">
                  <c:v>0.96045138888888892</c:v>
                </c:pt>
                <c:pt idx="4203">
                  <c:v>0.96046296296296296</c:v>
                </c:pt>
                <c:pt idx="4204">
                  <c:v>0.960474537037037</c:v>
                </c:pt>
                <c:pt idx="4205">
                  <c:v>0.96048611111111115</c:v>
                </c:pt>
                <c:pt idx="4206">
                  <c:v>0.96049768518518519</c:v>
                </c:pt>
                <c:pt idx="4207">
                  <c:v>0.96050925925925923</c:v>
                </c:pt>
                <c:pt idx="4208">
                  <c:v>0.96052083333333338</c:v>
                </c:pt>
                <c:pt idx="4209">
                  <c:v>0.96053240740740742</c:v>
                </c:pt>
                <c:pt idx="4210">
                  <c:v>0.96054398148148146</c:v>
                </c:pt>
                <c:pt idx="4211">
                  <c:v>0.96055555555555561</c:v>
                </c:pt>
                <c:pt idx="4212">
                  <c:v>0.96057870370370368</c:v>
                </c:pt>
                <c:pt idx="4213">
                  <c:v>0.96059027777777772</c:v>
                </c:pt>
                <c:pt idx="4214">
                  <c:v>0.96060185185185187</c:v>
                </c:pt>
                <c:pt idx="4215">
                  <c:v>0.96061342592592591</c:v>
                </c:pt>
                <c:pt idx="4216">
                  <c:v>0.96062499999999995</c:v>
                </c:pt>
                <c:pt idx="4217">
                  <c:v>0.9606365740740741</c:v>
                </c:pt>
                <c:pt idx="4218">
                  <c:v>0.96064814814814814</c:v>
                </c:pt>
                <c:pt idx="4219">
                  <c:v>0.96065972222222218</c:v>
                </c:pt>
                <c:pt idx="4220">
                  <c:v>0.96067129629629633</c:v>
                </c:pt>
                <c:pt idx="4221">
                  <c:v>0.96068287037037037</c:v>
                </c:pt>
                <c:pt idx="4222">
                  <c:v>0.96069444444444441</c:v>
                </c:pt>
                <c:pt idx="4223">
                  <c:v>0.96070601851851856</c:v>
                </c:pt>
                <c:pt idx="4224">
                  <c:v>0.9607175925925926</c:v>
                </c:pt>
                <c:pt idx="4225">
                  <c:v>0.96072916666666663</c:v>
                </c:pt>
                <c:pt idx="4226">
                  <c:v>0.96074074074074078</c:v>
                </c:pt>
                <c:pt idx="4227">
                  <c:v>0.96076388888888886</c:v>
                </c:pt>
                <c:pt idx="4228">
                  <c:v>0.96077546296296301</c:v>
                </c:pt>
                <c:pt idx="4229">
                  <c:v>0.96078703703703705</c:v>
                </c:pt>
                <c:pt idx="4230">
                  <c:v>0.96079861111111109</c:v>
                </c:pt>
                <c:pt idx="4231">
                  <c:v>0.96081018518518524</c:v>
                </c:pt>
                <c:pt idx="4232">
                  <c:v>0.96082175925925928</c:v>
                </c:pt>
                <c:pt idx="4233">
                  <c:v>0.96083333333333332</c:v>
                </c:pt>
                <c:pt idx="4234">
                  <c:v>0.96084490740740736</c:v>
                </c:pt>
                <c:pt idx="4235">
                  <c:v>0.96085648148148151</c:v>
                </c:pt>
                <c:pt idx="4236">
                  <c:v>0.96086805555555554</c:v>
                </c:pt>
                <c:pt idx="4237">
                  <c:v>0.96087962962962958</c:v>
                </c:pt>
                <c:pt idx="4238">
                  <c:v>0.96089120370370373</c:v>
                </c:pt>
                <c:pt idx="4239">
                  <c:v>0.96090277777777777</c:v>
                </c:pt>
                <c:pt idx="4240">
                  <c:v>0.96091435185185181</c:v>
                </c:pt>
                <c:pt idx="4241">
                  <c:v>0.96092592592592596</c:v>
                </c:pt>
                <c:pt idx="4242">
                  <c:v>0.9609375</c:v>
                </c:pt>
                <c:pt idx="4243">
                  <c:v>0.96096064814814819</c:v>
                </c:pt>
                <c:pt idx="4244">
                  <c:v>0.96096064814814819</c:v>
                </c:pt>
                <c:pt idx="4245">
                  <c:v>0.96098379629629627</c:v>
                </c:pt>
                <c:pt idx="4246">
                  <c:v>0.96099537037037042</c:v>
                </c:pt>
                <c:pt idx="4247">
                  <c:v>0.96100694444444446</c:v>
                </c:pt>
                <c:pt idx="4248">
                  <c:v>0.96101851851851849</c:v>
                </c:pt>
                <c:pt idx="4249">
                  <c:v>0.96103009259259264</c:v>
                </c:pt>
                <c:pt idx="4250">
                  <c:v>0.96104166666666668</c:v>
                </c:pt>
                <c:pt idx="4251">
                  <c:v>0.96105324074074072</c:v>
                </c:pt>
                <c:pt idx="4252">
                  <c:v>0.96106481481481476</c:v>
                </c:pt>
                <c:pt idx="4253">
                  <c:v>0.96107638888888891</c:v>
                </c:pt>
                <c:pt idx="4254">
                  <c:v>0.96108796296296295</c:v>
                </c:pt>
                <c:pt idx="4255">
                  <c:v>0.96109953703703699</c:v>
                </c:pt>
                <c:pt idx="4256">
                  <c:v>0.96111111111111114</c:v>
                </c:pt>
                <c:pt idx="4257">
                  <c:v>0.96112268518518518</c:v>
                </c:pt>
                <c:pt idx="4258">
                  <c:v>0.96113425925925922</c:v>
                </c:pt>
                <c:pt idx="4259">
                  <c:v>0.96114583333333337</c:v>
                </c:pt>
                <c:pt idx="4260">
                  <c:v>0.96116898148148144</c:v>
                </c:pt>
                <c:pt idx="4261">
                  <c:v>0.96118055555555559</c:v>
                </c:pt>
                <c:pt idx="4262">
                  <c:v>0.96119212962962963</c:v>
                </c:pt>
                <c:pt idx="4263">
                  <c:v>0.96120370370370367</c:v>
                </c:pt>
                <c:pt idx="4264">
                  <c:v>0.96121527777777782</c:v>
                </c:pt>
                <c:pt idx="4265">
                  <c:v>0.96122685185185186</c:v>
                </c:pt>
                <c:pt idx="4266">
                  <c:v>0.9612384259259259</c:v>
                </c:pt>
                <c:pt idx="4267">
                  <c:v>0.96125000000000005</c:v>
                </c:pt>
                <c:pt idx="4268">
                  <c:v>0.96126157407407409</c:v>
                </c:pt>
                <c:pt idx="4269">
                  <c:v>0.96127314814814813</c:v>
                </c:pt>
                <c:pt idx="4270">
                  <c:v>0.96128472222222228</c:v>
                </c:pt>
                <c:pt idx="4271">
                  <c:v>0.96129629629629632</c:v>
                </c:pt>
                <c:pt idx="4272">
                  <c:v>0.96130787037037035</c:v>
                </c:pt>
                <c:pt idx="4273">
                  <c:v>0.96131944444444439</c:v>
                </c:pt>
                <c:pt idx="4274">
                  <c:v>0.96133101851851854</c:v>
                </c:pt>
                <c:pt idx="4275">
                  <c:v>0.96134259259259258</c:v>
                </c:pt>
                <c:pt idx="4276">
                  <c:v>0.96136574074074077</c:v>
                </c:pt>
                <c:pt idx="4277">
                  <c:v>0.96136574074074077</c:v>
                </c:pt>
                <c:pt idx="4278">
                  <c:v>0.96137731481481481</c:v>
                </c:pt>
                <c:pt idx="4279">
                  <c:v>0.961400462962963</c:v>
                </c:pt>
                <c:pt idx="4280">
                  <c:v>0.96141203703703704</c:v>
                </c:pt>
                <c:pt idx="4281">
                  <c:v>0.96142361111111108</c:v>
                </c:pt>
                <c:pt idx="4282">
                  <c:v>0.96143518518518523</c:v>
                </c:pt>
                <c:pt idx="4283">
                  <c:v>0.96144675925925926</c:v>
                </c:pt>
                <c:pt idx="4284">
                  <c:v>0.9614583333333333</c:v>
                </c:pt>
                <c:pt idx="4285">
                  <c:v>0.96146990740740745</c:v>
                </c:pt>
                <c:pt idx="4286">
                  <c:v>0.96148148148148149</c:v>
                </c:pt>
                <c:pt idx="4287">
                  <c:v>0.96149305555555553</c:v>
                </c:pt>
                <c:pt idx="4288">
                  <c:v>0.96150462962962968</c:v>
                </c:pt>
                <c:pt idx="4289">
                  <c:v>0.96151620370370372</c:v>
                </c:pt>
                <c:pt idx="4290">
                  <c:v>0.96152777777777776</c:v>
                </c:pt>
                <c:pt idx="4291">
                  <c:v>0.9615393518518518</c:v>
                </c:pt>
                <c:pt idx="4292">
                  <c:v>0.96155092592592595</c:v>
                </c:pt>
                <c:pt idx="4293">
                  <c:v>0.96156249999999999</c:v>
                </c:pt>
                <c:pt idx="4294">
                  <c:v>0.96157407407407403</c:v>
                </c:pt>
                <c:pt idx="4295">
                  <c:v>0.96158564814814818</c:v>
                </c:pt>
                <c:pt idx="4296">
                  <c:v>0.96159722222222221</c:v>
                </c:pt>
                <c:pt idx="4297">
                  <c:v>0.9616203703703704</c:v>
                </c:pt>
                <c:pt idx="4298">
                  <c:v>0.96163194444444444</c:v>
                </c:pt>
                <c:pt idx="4299">
                  <c:v>0.96164351851851848</c:v>
                </c:pt>
                <c:pt idx="4300">
                  <c:v>0.96165509259259263</c:v>
                </c:pt>
                <c:pt idx="4301">
                  <c:v>0.96166666666666667</c:v>
                </c:pt>
                <c:pt idx="4302">
                  <c:v>0.96167824074074071</c:v>
                </c:pt>
                <c:pt idx="4303">
                  <c:v>0.96168981481481486</c:v>
                </c:pt>
                <c:pt idx="4304">
                  <c:v>0.9617013888888889</c:v>
                </c:pt>
                <c:pt idx="4305">
                  <c:v>0.96171296296296294</c:v>
                </c:pt>
                <c:pt idx="4306">
                  <c:v>0.96172453703703709</c:v>
                </c:pt>
                <c:pt idx="4307">
                  <c:v>0.96173611111111112</c:v>
                </c:pt>
                <c:pt idx="4308">
                  <c:v>0.96174768518518516</c:v>
                </c:pt>
                <c:pt idx="4309">
                  <c:v>0.96175925925925931</c:v>
                </c:pt>
                <c:pt idx="4310">
                  <c:v>0.96177083333333335</c:v>
                </c:pt>
                <c:pt idx="4311">
                  <c:v>0.96178240740740739</c:v>
                </c:pt>
                <c:pt idx="4312">
                  <c:v>0.96179398148148143</c:v>
                </c:pt>
                <c:pt idx="4313">
                  <c:v>0.96180555555555558</c:v>
                </c:pt>
                <c:pt idx="4314">
                  <c:v>0.96181712962962962</c:v>
                </c:pt>
                <c:pt idx="4315">
                  <c:v>0.96184027777777781</c:v>
                </c:pt>
                <c:pt idx="4316">
                  <c:v>0.96185185185185185</c:v>
                </c:pt>
                <c:pt idx="4317">
                  <c:v>0.96186342592592589</c:v>
                </c:pt>
                <c:pt idx="4318">
                  <c:v>0.96187500000000004</c:v>
                </c:pt>
                <c:pt idx="4319">
                  <c:v>0.96188657407407407</c:v>
                </c:pt>
                <c:pt idx="4320">
                  <c:v>0.96189814814814811</c:v>
                </c:pt>
                <c:pt idx="4321">
                  <c:v>0.96190972222222226</c:v>
                </c:pt>
                <c:pt idx="4322">
                  <c:v>0.9619212962962963</c:v>
                </c:pt>
                <c:pt idx="4323">
                  <c:v>0.96193287037037034</c:v>
                </c:pt>
                <c:pt idx="4324">
                  <c:v>0.96194444444444449</c:v>
                </c:pt>
                <c:pt idx="4325">
                  <c:v>0.96195601851851853</c:v>
                </c:pt>
                <c:pt idx="4326">
                  <c:v>0.96196759259259257</c:v>
                </c:pt>
                <c:pt idx="4327">
                  <c:v>0.96197916666666672</c:v>
                </c:pt>
                <c:pt idx="4328">
                  <c:v>0.96199074074074076</c:v>
                </c:pt>
                <c:pt idx="4329">
                  <c:v>0.9620023148148148</c:v>
                </c:pt>
                <c:pt idx="4330">
                  <c:v>0.96201388888888884</c:v>
                </c:pt>
                <c:pt idx="4331">
                  <c:v>0.96202546296296299</c:v>
                </c:pt>
                <c:pt idx="4332">
                  <c:v>0.96204861111111106</c:v>
                </c:pt>
                <c:pt idx="4333">
                  <c:v>0.96206018518518521</c:v>
                </c:pt>
                <c:pt idx="4334">
                  <c:v>0.96207175925925925</c:v>
                </c:pt>
                <c:pt idx="4335">
                  <c:v>0.96208333333333329</c:v>
                </c:pt>
                <c:pt idx="4336">
                  <c:v>0.96209490740740744</c:v>
                </c:pt>
                <c:pt idx="4337">
                  <c:v>0.96210648148148148</c:v>
                </c:pt>
                <c:pt idx="4338">
                  <c:v>0.96211805555555552</c:v>
                </c:pt>
                <c:pt idx="4339">
                  <c:v>0.96212962962962967</c:v>
                </c:pt>
                <c:pt idx="4340">
                  <c:v>0.96214120370370371</c:v>
                </c:pt>
                <c:pt idx="4341">
                  <c:v>0.96215277777777775</c:v>
                </c:pt>
                <c:pt idx="4342">
                  <c:v>0.9621643518518519</c:v>
                </c:pt>
                <c:pt idx="4343">
                  <c:v>0.96217592592592593</c:v>
                </c:pt>
                <c:pt idx="4344">
                  <c:v>0.96218749999999997</c:v>
                </c:pt>
                <c:pt idx="4345">
                  <c:v>0.96219907407407412</c:v>
                </c:pt>
                <c:pt idx="4346">
                  <c:v>0.96221064814814816</c:v>
                </c:pt>
                <c:pt idx="4347">
                  <c:v>0.9622222222222222</c:v>
                </c:pt>
                <c:pt idx="4348">
                  <c:v>0.96223379629629635</c:v>
                </c:pt>
                <c:pt idx="4349">
                  <c:v>0.96224537037037039</c:v>
                </c:pt>
                <c:pt idx="4350">
                  <c:v>0.96226851851851847</c:v>
                </c:pt>
                <c:pt idx="4351">
                  <c:v>0.96228009259259262</c:v>
                </c:pt>
                <c:pt idx="4352">
                  <c:v>0.96229166666666666</c:v>
                </c:pt>
                <c:pt idx="4353">
                  <c:v>0.9623032407407407</c:v>
                </c:pt>
                <c:pt idx="4354">
                  <c:v>0.96231481481481485</c:v>
                </c:pt>
                <c:pt idx="4355">
                  <c:v>0.96232638888888888</c:v>
                </c:pt>
                <c:pt idx="4356">
                  <c:v>0.96233796296296292</c:v>
                </c:pt>
                <c:pt idx="4357">
                  <c:v>0.96234953703703707</c:v>
                </c:pt>
                <c:pt idx="4358">
                  <c:v>0.96236111111111111</c:v>
                </c:pt>
                <c:pt idx="4359">
                  <c:v>0.96237268518518515</c:v>
                </c:pt>
                <c:pt idx="4360">
                  <c:v>0.9623842592592593</c:v>
                </c:pt>
                <c:pt idx="4361">
                  <c:v>0.96239583333333334</c:v>
                </c:pt>
                <c:pt idx="4362">
                  <c:v>0.96240740740740738</c:v>
                </c:pt>
                <c:pt idx="4363">
                  <c:v>0.96241898148148153</c:v>
                </c:pt>
                <c:pt idx="4364">
                  <c:v>0.96243055555555557</c:v>
                </c:pt>
                <c:pt idx="4365">
                  <c:v>0.96244212962962961</c:v>
                </c:pt>
                <c:pt idx="4366">
                  <c:v>0.96245370370370376</c:v>
                </c:pt>
                <c:pt idx="4367">
                  <c:v>0.96246527777777779</c:v>
                </c:pt>
                <c:pt idx="4368">
                  <c:v>0.96247685185185183</c:v>
                </c:pt>
                <c:pt idx="4369">
                  <c:v>0.96250000000000002</c:v>
                </c:pt>
                <c:pt idx="4370">
                  <c:v>0.96251157407407406</c:v>
                </c:pt>
                <c:pt idx="4371">
                  <c:v>0.9625231481481481</c:v>
                </c:pt>
                <c:pt idx="4372">
                  <c:v>0.96253472222222225</c:v>
                </c:pt>
                <c:pt idx="4373">
                  <c:v>0.96254629629629629</c:v>
                </c:pt>
                <c:pt idx="4374">
                  <c:v>0.96255787037037033</c:v>
                </c:pt>
                <c:pt idx="4375">
                  <c:v>0.96256944444444448</c:v>
                </c:pt>
                <c:pt idx="4376">
                  <c:v>0.96258101851851852</c:v>
                </c:pt>
                <c:pt idx="4377">
                  <c:v>0.96259259259259256</c:v>
                </c:pt>
                <c:pt idx="4378">
                  <c:v>0.96260416666666671</c:v>
                </c:pt>
                <c:pt idx="4379">
                  <c:v>0.96261574074074074</c:v>
                </c:pt>
                <c:pt idx="4380">
                  <c:v>0.96262731481481478</c:v>
                </c:pt>
                <c:pt idx="4381">
                  <c:v>0.96263888888888893</c:v>
                </c:pt>
                <c:pt idx="4382">
                  <c:v>0.96266203703703701</c:v>
                </c:pt>
                <c:pt idx="4383">
                  <c:v>0.96266203703703701</c:v>
                </c:pt>
                <c:pt idx="4384">
                  <c:v>0.9626851851851852</c:v>
                </c:pt>
                <c:pt idx="4385">
                  <c:v>0.9626851851851852</c:v>
                </c:pt>
                <c:pt idx="4386">
                  <c:v>0.96270833333333339</c:v>
                </c:pt>
                <c:pt idx="4387">
                  <c:v>0.96271990740740743</c:v>
                </c:pt>
                <c:pt idx="4388">
                  <c:v>0.96273148148148147</c:v>
                </c:pt>
                <c:pt idx="4389">
                  <c:v>0.9627430555555555</c:v>
                </c:pt>
                <c:pt idx="4390">
                  <c:v>0.96275462962962965</c:v>
                </c:pt>
                <c:pt idx="4391">
                  <c:v>0.96276620370370369</c:v>
                </c:pt>
                <c:pt idx="4392">
                  <c:v>0.96277777777777773</c:v>
                </c:pt>
                <c:pt idx="4393">
                  <c:v>0.96278935185185188</c:v>
                </c:pt>
                <c:pt idx="4394">
                  <c:v>0.96280092592592592</c:v>
                </c:pt>
                <c:pt idx="4395">
                  <c:v>0.96281249999999996</c:v>
                </c:pt>
                <c:pt idx="4396">
                  <c:v>0.96282407407407411</c:v>
                </c:pt>
                <c:pt idx="4397">
                  <c:v>0.96283564814814815</c:v>
                </c:pt>
                <c:pt idx="4398">
                  <c:v>0.96284722222222219</c:v>
                </c:pt>
                <c:pt idx="4399">
                  <c:v>0.96285879629629634</c:v>
                </c:pt>
                <c:pt idx="4400">
                  <c:v>0.96288194444444442</c:v>
                </c:pt>
                <c:pt idx="4401">
                  <c:v>0.96288194444444442</c:v>
                </c:pt>
                <c:pt idx="4402">
                  <c:v>0.96289351851851857</c:v>
                </c:pt>
                <c:pt idx="4403">
                  <c:v>0.9629050925925926</c:v>
                </c:pt>
                <c:pt idx="4404">
                  <c:v>0.96292824074074079</c:v>
                </c:pt>
                <c:pt idx="4405">
                  <c:v>0.96293981481481483</c:v>
                </c:pt>
                <c:pt idx="4406">
                  <c:v>0.96295138888888887</c:v>
                </c:pt>
                <c:pt idx="4407">
                  <c:v>0.96296296296296291</c:v>
                </c:pt>
                <c:pt idx="4408">
                  <c:v>0.96297453703703706</c:v>
                </c:pt>
                <c:pt idx="4409">
                  <c:v>0.9629861111111111</c:v>
                </c:pt>
                <c:pt idx="4410">
                  <c:v>0.96299768518518514</c:v>
                </c:pt>
                <c:pt idx="4411">
                  <c:v>0.96300925925925929</c:v>
                </c:pt>
                <c:pt idx="4412">
                  <c:v>0.96302083333333333</c:v>
                </c:pt>
                <c:pt idx="4413">
                  <c:v>0.96303240740740736</c:v>
                </c:pt>
                <c:pt idx="4414">
                  <c:v>0.96304398148148151</c:v>
                </c:pt>
                <c:pt idx="4415">
                  <c:v>0.96305555555555555</c:v>
                </c:pt>
                <c:pt idx="4416">
                  <c:v>0.96306712962962959</c:v>
                </c:pt>
                <c:pt idx="4417">
                  <c:v>0.96307870370370374</c:v>
                </c:pt>
                <c:pt idx="4418">
                  <c:v>0.96310185185185182</c:v>
                </c:pt>
                <c:pt idx="4419">
                  <c:v>0.96310185185185182</c:v>
                </c:pt>
                <c:pt idx="4420">
                  <c:v>0.96312500000000001</c:v>
                </c:pt>
                <c:pt idx="4421">
                  <c:v>0.96313657407407405</c:v>
                </c:pt>
                <c:pt idx="4422">
                  <c:v>0.9631481481481482</c:v>
                </c:pt>
                <c:pt idx="4423">
                  <c:v>0.96315972222222224</c:v>
                </c:pt>
                <c:pt idx="4424">
                  <c:v>0.96317129629629628</c:v>
                </c:pt>
                <c:pt idx="4425">
                  <c:v>0.96318287037037043</c:v>
                </c:pt>
                <c:pt idx="4426">
                  <c:v>0.96319444444444446</c:v>
                </c:pt>
                <c:pt idx="4427">
                  <c:v>0.9632060185185185</c:v>
                </c:pt>
                <c:pt idx="4428">
                  <c:v>0.96321759259259254</c:v>
                </c:pt>
                <c:pt idx="4429">
                  <c:v>0.96322916666666669</c:v>
                </c:pt>
                <c:pt idx="4430">
                  <c:v>0.96324074074074073</c:v>
                </c:pt>
                <c:pt idx="4431">
                  <c:v>0.96325231481481477</c:v>
                </c:pt>
                <c:pt idx="4432">
                  <c:v>0.96326388888888892</c:v>
                </c:pt>
                <c:pt idx="4433">
                  <c:v>0.96327546296296296</c:v>
                </c:pt>
                <c:pt idx="4434">
                  <c:v>0.963287037037037</c:v>
                </c:pt>
                <c:pt idx="4435">
                  <c:v>0.96329861111111115</c:v>
                </c:pt>
                <c:pt idx="4436">
                  <c:v>0.96332175925925922</c:v>
                </c:pt>
                <c:pt idx="4437">
                  <c:v>0.96332175925925922</c:v>
                </c:pt>
                <c:pt idx="4438">
                  <c:v>0.96334490740740741</c:v>
                </c:pt>
                <c:pt idx="4439">
                  <c:v>0.96335648148148145</c:v>
                </c:pt>
                <c:pt idx="4440">
                  <c:v>0.9633680555555556</c:v>
                </c:pt>
                <c:pt idx="4441">
                  <c:v>0.96337962962962964</c:v>
                </c:pt>
                <c:pt idx="4442">
                  <c:v>0.96339120370370368</c:v>
                </c:pt>
                <c:pt idx="4443">
                  <c:v>0.96340277777777783</c:v>
                </c:pt>
                <c:pt idx="4444">
                  <c:v>0.96341435185185187</c:v>
                </c:pt>
                <c:pt idx="4445">
                  <c:v>0.96342592592592591</c:v>
                </c:pt>
                <c:pt idx="4446">
                  <c:v>0.96343749999999995</c:v>
                </c:pt>
                <c:pt idx="4447">
                  <c:v>0.9634490740740741</c:v>
                </c:pt>
                <c:pt idx="4448">
                  <c:v>0.96346064814814814</c:v>
                </c:pt>
                <c:pt idx="4449">
                  <c:v>0.96347222222222217</c:v>
                </c:pt>
                <c:pt idx="4450">
                  <c:v>0.96348379629629632</c:v>
                </c:pt>
                <c:pt idx="4451">
                  <c:v>0.96349537037037036</c:v>
                </c:pt>
                <c:pt idx="4452">
                  <c:v>0.9635069444444444</c:v>
                </c:pt>
                <c:pt idx="4453">
                  <c:v>0.96351851851851855</c:v>
                </c:pt>
                <c:pt idx="4454">
                  <c:v>0.96354166666666663</c:v>
                </c:pt>
                <c:pt idx="4455">
                  <c:v>0.96354166666666663</c:v>
                </c:pt>
                <c:pt idx="4456">
                  <c:v>0.96356481481481482</c:v>
                </c:pt>
                <c:pt idx="4457">
                  <c:v>0.96357638888888886</c:v>
                </c:pt>
                <c:pt idx="4458">
                  <c:v>0.96358796296296301</c:v>
                </c:pt>
                <c:pt idx="4459">
                  <c:v>0.96359953703703705</c:v>
                </c:pt>
                <c:pt idx="4460">
                  <c:v>0.96361111111111108</c:v>
                </c:pt>
                <c:pt idx="4461">
                  <c:v>0.96362268518518523</c:v>
                </c:pt>
                <c:pt idx="4462">
                  <c:v>0.96363425925925927</c:v>
                </c:pt>
                <c:pt idx="4463">
                  <c:v>0.96364583333333331</c:v>
                </c:pt>
                <c:pt idx="4464">
                  <c:v>0.96365740740740746</c:v>
                </c:pt>
                <c:pt idx="4465">
                  <c:v>0.9636689814814815</c:v>
                </c:pt>
                <c:pt idx="4466">
                  <c:v>0.96368055555555554</c:v>
                </c:pt>
                <c:pt idx="4467">
                  <c:v>0.96369212962962958</c:v>
                </c:pt>
                <c:pt idx="4468">
                  <c:v>0.96370370370370373</c:v>
                </c:pt>
                <c:pt idx="4469">
                  <c:v>0.96371527777777777</c:v>
                </c:pt>
                <c:pt idx="4470">
                  <c:v>0.96372685185185181</c:v>
                </c:pt>
                <c:pt idx="4471">
                  <c:v>0.96373842592592596</c:v>
                </c:pt>
                <c:pt idx="4472">
                  <c:v>0.96376157407407403</c:v>
                </c:pt>
                <c:pt idx="4473">
                  <c:v>0.96377314814814818</c:v>
                </c:pt>
                <c:pt idx="4474">
                  <c:v>0.96378472222222222</c:v>
                </c:pt>
                <c:pt idx="4475">
                  <c:v>0.96379629629629626</c:v>
                </c:pt>
                <c:pt idx="4476">
                  <c:v>0.96380787037037041</c:v>
                </c:pt>
                <c:pt idx="4477">
                  <c:v>0.96381944444444445</c:v>
                </c:pt>
                <c:pt idx="4478">
                  <c:v>0.96383101851851849</c:v>
                </c:pt>
                <c:pt idx="4479">
                  <c:v>0.96384259259259264</c:v>
                </c:pt>
                <c:pt idx="4480">
                  <c:v>0.96385416666666668</c:v>
                </c:pt>
                <c:pt idx="4481">
                  <c:v>0.96386574074074072</c:v>
                </c:pt>
                <c:pt idx="4482">
                  <c:v>0.96387731481481487</c:v>
                </c:pt>
                <c:pt idx="4483">
                  <c:v>0.96388888888888891</c:v>
                </c:pt>
                <c:pt idx="4484">
                  <c:v>0.96390046296296295</c:v>
                </c:pt>
                <c:pt idx="4485">
                  <c:v>0.96391203703703698</c:v>
                </c:pt>
                <c:pt idx="4486">
                  <c:v>0.96392361111111113</c:v>
                </c:pt>
                <c:pt idx="4487">
                  <c:v>0.96393518518518517</c:v>
                </c:pt>
                <c:pt idx="4488">
                  <c:v>0.96394675925925921</c:v>
                </c:pt>
                <c:pt idx="4489">
                  <c:v>0.96395833333333336</c:v>
                </c:pt>
                <c:pt idx="4490">
                  <c:v>0.96398148148148144</c:v>
                </c:pt>
                <c:pt idx="4491">
                  <c:v>0.96398148148148144</c:v>
                </c:pt>
                <c:pt idx="4492">
                  <c:v>0.96400462962962963</c:v>
                </c:pt>
                <c:pt idx="4493">
                  <c:v>0.96401620370370367</c:v>
                </c:pt>
                <c:pt idx="4494">
                  <c:v>0.96402777777777782</c:v>
                </c:pt>
                <c:pt idx="4495">
                  <c:v>0.96403935185185186</c:v>
                </c:pt>
                <c:pt idx="4496">
                  <c:v>0.96405092592592589</c:v>
                </c:pt>
                <c:pt idx="4497">
                  <c:v>0.96406250000000004</c:v>
                </c:pt>
                <c:pt idx="4498">
                  <c:v>0.96407407407407408</c:v>
                </c:pt>
                <c:pt idx="4499">
                  <c:v>0.96408564814814812</c:v>
                </c:pt>
                <c:pt idx="4500">
                  <c:v>0.96409722222222227</c:v>
                </c:pt>
                <c:pt idx="4501">
                  <c:v>0.96410879629629631</c:v>
                </c:pt>
                <c:pt idx="4502">
                  <c:v>0.96412037037037035</c:v>
                </c:pt>
                <c:pt idx="4503">
                  <c:v>0.9641319444444445</c:v>
                </c:pt>
                <c:pt idx="4504">
                  <c:v>0.96414351851851854</c:v>
                </c:pt>
                <c:pt idx="4505">
                  <c:v>0.96415509259259258</c:v>
                </c:pt>
                <c:pt idx="4506">
                  <c:v>0.96416666666666662</c:v>
                </c:pt>
                <c:pt idx="4507">
                  <c:v>0.96417824074074077</c:v>
                </c:pt>
                <c:pt idx="4508">
                  <c:v>0.96420138888888884</c:v>
                </c:pt>
                <c:pt idx="4509">
                  <c:v>0.96420138888888884</c:v>
                </c:pt>
                <c:pt idx="4510">
                  <c:v>0.96422453703703703</c:v>
                </c:pt>
                <c:pt idx="4511">
                  <c:v>0.96423611111111107</c:v>
                </c:pt>
                <c:pt idx="4512">
                  <c:v>0.96424768518518522</c:v>
                </c:pt>
                <c:pt idx="4513">
                  <c:v>0.96425925925925926</c:v>
                </c:pt>
                <c:pt idx="4514">
                  <c:v>0.9642708333333333</c:v>
                </c:pt>
                <c:pt idx="4515">
                  <c:v>0.96428240740740745</c:v>
                </c:pt>
                <c:pt idx="4516">
                  <c:v>0.96429398148148149</c:v>
                </c:pt>
                <c:pt idx="4517">
                  <c:v>0.96430555555555553</c:v>
                </c:pt>
                <c:pt idx="4518">
                  <c:v>0.96431712962962968</c:v>
                </c:pt>
                <c:pt idx="4519">
                  <c:v>0.96432870370370372</c:v>
                </c:pt>
                <c:pt idx="4520">
                  <c:v>0.96434027777777775</c:v>
                </c:pt>
                <c:pt idx="4521">
                  <c:v>0.9643518518518519</c:v>
                </c:pt>
                <c:pt idx="4522">
                  <c:v>0.96436342592592594</c:v>
                </c:pt>
                <c:pt idx="4523">
                  <c:v>0.96437499999999998</c:v>
                </c:pt>
                <c:pt idx="4524">
                  <c:v>0.96438657407407402</c:v>
                </c:pt>
                <c:pt idx="4525">
                  <c:v>0.96439814814814817</c:v>
                </c:pt>
                <c:pt idx="4526">
                  <c:v>0.96442129629629625</c:v>
                </c:pt>
                <c:pt idx="4527">
                  <c:v>0.96442129629629625</c:v>
                </c:pt>
                <c:pt idx="4528">
                  <c:v>0.96444444444444444</c:v>
                </c:pt>
                <c:pt idx="4529">
                  <c:v>0.96445601851851848</c:v>
                </c:pt>
                <c:pt idx="4530">
                  <c:v>0.96446759259259263</c:v>
                </c:pt>
                <c:pt idx="4531">
                  <c:v>0.96447916666666667</c:v>
                </c:pt>
                <c:pt idx="4532">
                  <c:v>0.9644907407407407</c:v>
                </c:pt>
                <c:pt idx="4533">
                  <c:v>0.96450231481481485</c:v>
                </c:pt>
                <c:pt idx="4534">
                  <c:v>0.96451388888888889</c:v>
                </c:pt>
                <c:pt idx="4535">
                  <c:v>0.96452546296296293</c:v>
                </c:pt>
                <c:pt idx="4536">
                  <c:v>0.96453703703703708</c:v>
                </c:pt>
                <c:pt idx="4537">
                  <c:v>0.96454861111111112</c:v>
                </c:pt>
                <c:pt idx="4538">
                  <c:v>0.96456018518518516</c:v>
                </c:pt>
                <c:pt idx="4539">
                  <c:v>0.96457175925925931</c:v>
                </c:pt>
                <c:pt idx="4540">
                  <c:v>0.96458333333333335</c:v>
                </c:pt>
                <c:pt idx="4541">
                  <c:v>0.96459490740740739</c:v>
                </c:pt>
                <c:pt idx="4542">
                  <c:v>0.96460648148148154</c:v>
                </c:pt>
                <c:pt idx="4543">
                  <c:v>0.96461805555555558</c:v>
                </c:pt>
                <c:pt idx="4544">
                  <c:v>0.96462962962962961</c:v>
                </c:pt>
                <c:pt idx="4545">
                  <c:v>0.96464120370370365</c:v>
                </c:pt>
                <c:pt idx="4546">
                  <c:v>0.9646527777777778</c:v>
                </c:pt>
                <c:pt idx="4547">
                  <c:v>0.96467592592592588</c:v>
                </c:pt>
                <c:pt idx="4548">
                  <c:v>0.96468750000000003</c:v>
                </c:pt>
                <c:pt idx="4549">
                  <c:v>0.96469907407407407</c:v>
                </c:pt>
                <c:pt idx="4550">
                  <c:v>0.96471064814814811</c:v>
                </c:pt>
                <c:pt idx="4551">
                  <c:v>0.96472222222222226</c:v>
                </c:pt>
                <c:pt idx="4552">
                  <c:v>0.9647337962962963</c:v>
                </c:pt>
                <c:pt idx="4553">
                  <c:v>0.96474537037037034</c:v>
                </c:pt>
                <c:pt idx="4554">
                  <c:v>0.96475694444444449</c:v>
                </c:pt>
                <c:pt idx="4555">
                  <c:v>0.96476851851851853</c:v>
                </c:pt>
                <c:pt idx="4556">
                  <c:v>0.96478009259259256</c:v>
                </c:pt>
                <c:pt idx="4557">
                  <c:v>0.96479166666666671</c:v>
                </c:pt>
                <c:pt idx="4558">
                  <c:v>0.96480324074074075</c:v>
                </c:pt>
                <c:pt idx="4559">
                  <c:v>0.96481481481481479</c:v>
                </c:pt>
                <c:pt idx="4560">
                  <c:v>0.96482638888888894</c:v>
                </c:pt>
                <c:pt idx="4561">
                  <c:v>0.96483796296296298</c:v>
                </c:pt>
                <c:pt idx="4562">
                  <c:v>0.96486111111111106</c:v>
                </c:pt>
                <c:pt idx="4563">
                  <c:v>0.96486111111111106</c:v>
                </c:pt>
                <c:pt idx="4564">
                  <c:v>0.96488425925925925</c:v>
                </c:pt>
                <c:pt idx="4565">
                  <c:v>0.96489583333333329</c:v>
                </c:pt>
                <c:pt idx="4566">
                  <c:v>0.96490740740740744</c:v>
                </c:pt>
                <c:pt idx="4567">
                  <c:v>0.96491898148148147</c:v>
                </c:pt>
                <c:pt idx="4568">
                  <c:v>0.96493055555555551</c:v>
                </c:pt>
                <c:pt idx="4569">
                  <c:v>0.96494212962962966</c:v>
                </c:pt>
                <c:pt idx="4570">
                  <c:v>0.9649537037037037</c:v>
                </c:pt>
                <c:pt idx="4571">
                  <c:v>0.96496527777777774</c:v>
                </c:pt>
                <c:pt idx="4572">
                  <c:v>0.96497685185185189</c:v>
                </c:pt>
                <c:pt idx="4573">
                  <c:v>0.96498842592592593</c:v>
                </c:pt>
                <c:pt idx="4574">
                  <c:v>0.96499999999999997</c:v>
                </c:pt>
                <c:pt idx="4575">
                  <c:v>0.96501157407407412</c:v>
                </c:pt>
                <c:pt idx="4576">
                  <c:v>0.96502314814814816</c:v>
                </c:pt>
                <c:pt idx="4577">
                  <c:v>0.9650347222222222</c:v>
                </c:pt>
                <c:pt idx="4578">
                  <c:v>0.96504629629629635</c:v>
                </c:pt>
                <c:pt idx="4579">
                  <c:v>0.96505787037037039</c:v>
                </c:pt>
                <c:pt idx="4580">
                  <c:v>0.96508101851851846</c:v>
                </c:pt>
                <c:pt idx="4581">
                  <c:v>0.96509259259259261</c:v>
                </c:pt>
                <c:pt idx="4582">
                  <c:v>0.96510416666666665</c:v>
                </c:pt>
                <c:pt idx="4583">
                  <c:v>0.96511574074074069</c:v>
                </c:pt>
                <c:pt idx="4584">
                  <c:v>0.96512731481481484</c:v>
                </c:pt>
                <c:pt idx="4585">
                  <c:v>0.96513888888888888</c:v>
                </c:pt>
                <c:pt idx="4586">
                  <c:v>0.96515046296296292</c:v>
                </c:pt>
                <c:pt idx="4587">
                  <c:v>0.96516203703703707</c:v>
                </c:pt>
                <c:pt idx="4588">
                  <c:v>0.96517361111111111</c:v>
                </c:pt>
                <c:pt idx="4589">
                  <c:v>0.96518518518518515</c:v>
                </c:pt>
                <c:pt idx="4590">
                  <c:v>0.9651967592592593</c:v>
                </c:pt>
                <c:pt idx="4591">
                  <c:v>0.96520833333333333</c:v>
                </c:pt>
                <c:pt idx="4592">
                  <c:v>0.96521990740740737</c:v>
                </c:pt>
                <c:pt idx="4593">
                  <c:v>0.96523148148148152</c:v>
                </c:pt>
                <c:pt idx="4594">
                  <c:v>0.96524305555555556</c:v>
                </c:pt>
                <c:pt idx="4595">
                  <c:v>0.9652546296296296</c:v>
                </c:pt>
                <c:pt idx="4596">
                  <c:v>0.96527777777777779</c:v>
                </c:pt>
                <c:pt idx="4597">
                  <c:v>0.96528935185185183</c:v>
                </c:pt>
                <c:pt idx="4598">
                  <c:v>0.96530092592592598</c:v>
                </c:pt>
                <c:pt idx="4599">
                  <c:v>0.96531250000000002</c:v>
                </c:pt>
                <c:pt idx="4600">
                  <c:v>0.96532407407407406</c:v>
                </c:pt>
                <c:pt idx="4601">
                  <c:v>0.9653356481481481</c:v>
                </c:pt>
                <c:pt idx="4602">
                  <c:v>0.96534722222222225</c:v>
                </c:pt>
                <c:pt idx="4603">
                  <c:v>0.96535879629629628</c:v>
                </c:pt>
                <c:pt idx="4604">
                  <c:v>0.96537037037037032</c:v>
                </c:pt>
                <c:pt idx="4605">
                  <c:v>0.96538194444444447</c:v>
                </c:pt>
                <c:pt idx="4606">
                  <c:v>0.96539351851851851</c:v>
                </c:pt>
                <c:pt idx="4607">
                  <c:v>0.96540509259259255</c:v>
                </c:pt>
                <c:pt idx="4608">
                  <c:v>0.9654166666666667</c:v>
                </c:pt>
                <c:pt idx="4609">
                  <c:v>0.96542824074074074</c:v>
                </c:pt>
                <c:pt idx="4610">
                  <c:v>0.96543981481481478</c:v>
                </c:pt>
                <c:pt idx="4611">
                  <c:v>0.96546296296296297</c:v>
                </c:pt>
                <c:pt idx="4612">
                  <c:v>0.96546296296296297</c:v>
                </c:pt>
                <c:pt idx="4613">
                  <c:v>0.96548611111111116</c:v>
                </c:pt>
                <c:pt idx="4614">
                  <c:v>0.96549768518518519</c:v>
                </c:pt>
                <c:pt idx="4615">
                  <c:v>0.96550925925925923</c:v>
                </c:pt>
                <c:pt idx="4616">
                  <c:v>0.96552083333333338</c:v>
                </c:pt>
                <c:pt idx="4617">
                  <c:v>0.96553240740740742</c:v>
                </c:pt>
                <c:pt idx="4618">
                  <c:v>0.96554398148148146</c:v>
                </c:pt>
                <c:pt idx="4619">
                  <c:v>0.9655555555555555</c:v>
                </c:pt>
                <c:pt idx="4620">
                  <c:v>0.96556712962962965</c:v>
                </c:pt>
                <c:pt idx="4621">
                  <c:v>0.96557870370370369</c:v>
                </c:pt>
                <c:pt idx="4622">
                  <c:v>0.96559027777777773</c:v>
                </c:pt>
                <c:pt idx="4623">
                  <c:v>0.96560185185185188</c:v>
                </c:pt>
                <c:pt idx="4624">
                  <c:v>0.96561342592592592</c:v>
                </c:pt>
                <c:pt idx="4625">
                  <c:v>0.96562499999999996</c:v>
                </c:pt>
                <c:pt idx="4626">
                  <c:v>0.96563657407407411</c:v>
                </c:pt>
                <c:pt idx="4627">
                  <c:v>0.96564814814814814</c:v>
                </c:pt>
                <c:pt idx="4628">
                  <c:v>0.96565972222222218</c:v>
                </c:pt>
                <c:pt idx="4629">
                  <c:v>0.96568287037037037</c:v>
                </c:pt>
                <c:pt idx="4630">
                  <c:v>0.96568287037037037</c:v>
                </c:pt>
                <c:pt idx="4631">
                  <c:v>0.96570601851851856</c:v>
                </c:pt>
                <c:pt idx="4632">
                  <c:v>0.9657175925925926</c:v>
                </c:pt>
                <c:pt idx="4633">
                  <c:v>0.96572916666666664</c:v>
                </c:pt>
                <c:pt idx="4634">
                  <c:v>0.96574074074074079</c:v>
                </c:pt>
                <c:pt idx="4635">
                  <c:v>0.96575231481481483</c:v>
                </c:pt>
                <c:pt idx="4636">
                  <c:v>0.96576388888888887</c:v>
                </c:pt>
                <c:pt idx="4637">
                  <c:v>0.96577546296296302</c:v>
                </c:pt>
                <c:pt idx="4638">
                  <c:v>0.96578703703703705</c:v>
                </c:pt>
                <c:pt idx="4639">
                  <c:v>0.96579861111111109</c:v>
                </c:pt>
                <c:pt idx="4640">
                  <c:v>0.96581018518518513</c:v>
                </c:pt>
                <c:pt idx="4641">
                  <c:v>0.96582175925925928</c:v>
                </c:pt>
                <c:pt idx="4642">
                  <c:v>0.96583333333333332</c:v>
                </c:pt>
                <c:pt idx="4643">
                  <c:v>0.96584490740740736</c:v>
                </c:pt>
                <c:pt idx="4644">
                  <c:v>0.96585648148148151</c:v>
                </c:pt>
                <c:pt idx="4645">
                  <c:v>0.96586805555555555</c:v>
                </c:pt>
                <c:pt idx="4646">
                  <c:v>0.96587962962962959</c:v>
                </c:pt>
                <c:pt idx="4647">
                  <c:v>0.96590277777777778</c:v>
                </c:pt>
                <c:pt idx="4648">
                  <c:v>0.96591435185185182</c:v>
                </c:pt>
                <c:pt idx="4649">
                  <c:v>0.96592592592592597</c:v>
                </c:pt>
                <c:pt idx="4650">
                  <c:v>0.9659375</c:v>
                </c:pt>
                <c:pt idx="4651">
                  <c:v>0.96594907407407404</c:v>
                </c:pt>
                <c:pt idx="4652">
                  <c:v>0.96596064814814819</c:v>
                </c:pt>
                <c:pt idx="4653">
                  <c:v>0.96597222222222223</c:v>
                </c:pt>
                <c:pt idx="4654">
                  <c:v>0.96598379629629627</c:v>
                </c:pt>
                <c:pt idx="4655">
                  <c:v>0.96599537037037042</c:v>
                </c:pt>
                <c:pt idx="4656">
                  <c:v>0.96600694444444446</c:v>
                </c:pt>
                <c:pt idx="4657">
                  <c:v>0.9660185185185185</c:v>
                </c:pt>
                <c:pt idx="4658">
                  <c:v>0.96603009259259254</c:v>
                </c:pt>
                <c:pt idx="4659">
                  <c:v>0.96604166666666669</c:v>
                </c:pt>
                <c:pt idx="4660">
                  <c:v>0.96606481481481477</c:v>
                </c:pt>
                <c:pt idx="4661">
                  <c:v>0.96606481481481477</c:v>
                </c:pt>
                <c:pt idx="4662">
                  <c:v>0.96608796296296295</c:v>
                </c:pt>
                <c:pt idx="4663">
                  <c:v>0.96609953703703699</c:v>
                </c:pt>
                <c:pt idx="4664">
                  <c:v>0.96611111111111114</c:v>
                </c:pt>
                <c:pt idx="4665">
                  <c:v>0.96612268518518518</c:v>
                </c:pt>
                <c:pt idx="4666">
                  <c:v>0.96613425925925922</c:v>
                </c:pt>
                <c:pt idx="4667">
                  <c:v>0.96614583333333337</c:v>
                </c:pt>
                <c:pt idx="4668">
                  <c:v>0.96615740740740741</c:v>
                </c:pt>
                <c:pt idx="4669">
                  <c:v>0.96616898148148145</c:v>
                </c:pt>
                <c:pt idx="4670">
                  <c:v>0.9661805555555556</c:v>
                </c:pt>
                <c:pt idx="4671">
                  <c:v>0.96619212962962964</c:v>
                </c:pt>
                <c:pt idx="4672">
                  <c:v>0.96620370370370368</c:v>
                </c:pt>
                <c:pt idx="4673">
                  <c:v>0.96621527777777783</c:v>
                </c:pt>
                <c:pt idx="4674">
                  <c:v>0.96622685185185186</c:v>
                </c:pt>
                <c:pt idx="4675">
                  <c:v>0.9662384259259259</c:v>
                </c:pt>
                <c:pt idx="4676">
                  <c:v>0.96625000000000005</c:v>
                </c:pt>
                <c:pt idx="4677">
                  <c:v>0.96626157407407409</c:v>
                </c:pt>
                <c:pt idx="4678">
                  <c:v>0.96628472222222217</c:v>
                </c:pt>
                <c:pt idx="4679">
                  <c:v>0.96628472222222217</c:v>
                </c:pt>
                <c:pt idx="4680">
                  <c:v>0.96630787037037036</c:v>
                </c:pt>
                <c:pt idx="4681">
                  <c:v>0.96630787037037036</c:v>
                </c:pt>
                <c:pt idx="4682">
                  <c:v>0.96633101851851855</c:v>
                </c:pt>
                <c:pt idx="4683">
                  <c:v>0.96634259259259259</c:v>
                </c:pt>
                <c:pt idx="4684">
                  <c:v>0.96635416666666663</c:v>
                </c:pt>
                <c:pt idx="4685">
                  <c:v>0.96636574074074078</c:v>
                </c:pt>
                <c:pt idx="4686">
                  <c:v>0.96637731481481481</c:v>
                </c:pt>
                <c:pt idx="4687">
                  <c:v>0.96638888888888885</c:v>
                </c:pt>
                <c:pt idx="4688">
                  <c:v>0.966400462962963</c:v>
                </c:pt>
                <c:pt idx="4689">
                  <c:v>0.96641203703703704</c:v>
                </c:pt>
                <c:pt idx="4690">
                  <c:v>0.96642361111111108</c:v>
                </c:pt>
                <c:pt idx="4691">
                  <c:v>0.96643518518518523</c:v>
                </c:pt>
                <c:pt idx="4692">
                  <c:v>0.96644675925925927</c:v>
                </c:pt>
                <c:pt idx="4693">
                  <c:v>0.96645833333333331</c:v>
                </c:pt>
                <c:pt idx="4694">
                  <c:v>0.96646990740740746</c:v>
                </c:pt>
                <c:pt idx="4695">
                  <c:v>0.9664814814814815</c:v>
                </c:pt>
                <c:pt idx="4696">
                  <c:v>0.96649305555555554</c:v>
                </c:pt>
                <c:pt idx="4697">
                  <c:v>0.96650462962962957</c:v>
                </c:pt>
                <c:pt idx="4698">
                  <c:v>0.96651620370370372</c:v>
                </c:pt>
                <c:pt idx="4699">
                  <c:v>0.96652777777777776</c:v>
                </c:pt>
                <c:pt idx="4700">
                  <c:v>0.96655092592592595</c:v>
                </c:pt>
                <c:pt idx="4701">
                  <c:v>0.96656249999999999</c:v>
                </c:pt>
                <c:pt idx="4702">
                  <c:v>0.96657407407407403</c:v>
                </c:pt>
                <c:pt idx="4703">
                  <c:v>0.96658564814814818</c:v>
                </c:pt>
                <c:pt idx="4704">
                  <c:v>0.96659722222222222</c:v>
                </c:pt>
                <c:pt idx="4705">
                  <c:v>0.96660879629629626</c:v>
                </c:pt>
                <c:pt idx="4706">
                  <c:v>0.96662037037037041</c:v>
                </c:pt>
                <c:pt idx="4707">
                  <c:v>0.96663194444444445</c:v>
                </c:pt>
                <c:pt idx="4708">
                  <c:v>0.96664351851851849</c:v>
                </c:pt>
                <c:pt idx="4709">
                  <c:v>0.96665509259259264</c:v>
                </c:pt>
                <c:pt idx="4710">
                  <c:v>0.96666666666666667</c:v>
                </c:pt>
                <c:pt idx="4711">
                  <c:v>0.96667824074074071</c:v>
                </c:pt>
                <c:pt idx="4712">
                  <c:v>0.96668981481481486</c:v>
                </c:pt>
                <c:pt idx="4713">
                  <c:v>0.9667013888888889</c:v>
                </c:pt>
                <c:pt idx="4714">
                  <c:v>0.96671296296296294</c:v>
                </c:pt>
                <c:pt idx="4715">
                  <c:v>0.96672453703703709</c:v>
                </c:pt>
                <c:pt idx="4716">
                  <c:v>0.96673611111111113</c:v>
                </c:pt>
                <c:pt idx="4717">
                  <c:v>0.96674768518518517</c:v>
                </c:pt>
                <c:pt idx="4718">
                  <c:v>0.96677083333333336</c:v>
                </c:pt>
                <c:pt idx="4719">
                  <c:v>0.9667824074074074</c:v>
                </c:pt>
                <c:pt idx="4720">
                  <c:v>0.96679398148148143</c:v>
                </c:pt>
                <c:pt idx="4721">
                  <c:v>0.96680555555555558</c:v>
                </c:pt>
                <c:pt idx="4722">
                  <c:v>0.96681712962962962</c:v>
                </c:pt>
                <c:pt idx="4723">
                  <c:v>0.96682870370370366</c:v>
                </c:pt>
                <c:pt idx="4724">
                  <c:v>0.96684027777777781</c:v>
                </c:pt>
                <c:pt idx="4725">
                  <c:v>0.96685185185185185</c:v>
                </c:pt>
                <c:pt idx="4726">
                  <c:v>0.96686342592592589</c:v>
                </c:pt>
                <c:pt idx="4727">
                  <c:v>0.96687500000000004</c:v>
                </c:pt>
                <c:pt idx="4728">
                  <c:v>0.96688657407407408</c:v>
                </c:pt>
                <c:pt idx="4729">
                  <c:v>0.96689814814814812</c:v>
                </c:pt>
                <c:pt idx="4730">
                  <c:v>0.96690972222222227</c:v>
                </c:pt>
                <c:pt idx="4731">
                  <c:v>0.96692129629629631</c:v>
                </c:pt>
                <c:pt idx="4732">
                  <c:v>0.96693287037037035</c:v>
                </c:pt>
                <c:pt idx="4733">
                  <c:v>0.9669444444444445</c:v>
                </c:pt>
                <c:pt idx="4734">
                  <c:v>0.96695601851851853</c:v>
                </c:pt>
                <c:pt idx="4735">
                  <c:v>0.96697916666666661</c:v>
                </c:pt>
                <c:pt idx="4736">
                  <c:v>0.96699074074074076</c:v>
                </c:pt>
                <c:pt idx="4737">
                  <c:v>0.9670023148148148</c:v>
                </c:pt>
                <c:pt idx="4738">
                  <c:v>0.96701388888888884</c:v>
                </c:pt>
                <c:pt idx="4739">
                  <c:v>0.96702546296296299</c:v>
                </c:pt>
                <c:pt idx="4740">
                  <c:v>0.96703703703703703</c:v>
                </c:pt>
                <c:pt idx="4741">
                  <c:v>0.96704861111111107</c:v>
                </c:pt>
                <c:pt idx="4742">
                  <c:v>0.96706018518518522</c:v>
                </c:pt>
                <c:pt idx="4743">
                  <c:v>0.96707175925925926</c:v>
                </c:pt>
                <c:pt idx="4744">
                  <c:v>0.96708333333333329</c:v>
                </c:pt>
                <c:pt idx="4745">
                  <c:v>0.96709490740740744</c:v>
                </c:pt>
                <c:pt idx="4746">
                  <c:v>0.96710648148148148</c:v>
                </c:pt>
                <c:pt idx="4747">
                  <c:v>0.96711805555555552</c:v>
                </c:pt>
                <c:pt idx="4748">
                  <c:v>0.96712962962962967</c:v>
                </c:pt>
                <c:pt idx="4749">
                  <c:v>0.96714120370370371</c:v>
                </c:pt>
                <c:pt idx="4750">
                  <c:v>0.96715277777777775</c:v>
                </c:pt>
                <c:pt idx="4751">
                  <c:v>0.9671643518518519</c:v>
                </c:pt>
                <c:pt idx="4752">
                  <c:v>0.96717592592592594</c:v>
                </c:pt>
                <c:pt idx="4753">
                  <c:v>0.96719907407407413</c:v>
                </c:pt>
                <c:pt idx="4754">
                  <c:v>0.96719907407407413</c:v>
                </c:pt>
                <c:pt idx="4755">
                  <c:v>0.96722222222222221</c:v>
                </c:pt>
                <c:pt idx="4756">
                  <c:v>0.96723379629629624</c:v>
                </c:pt>
                <c:pt idx="4757">
                  <c:v>0.96724537037037039</c:v>
                </c:pt>
                <c:pt idx="4758">
                  <c:v>0.96725694444444443</c:v>
                </c:pt>
                <c:pt idx="4759">
                  <c:v>0.96726851851851847</c:v>
                </c:pt>
                <c:pt idx="4760">
                  <c:v>0.96728009259259262</c:v>
                </c:pt>
                <c:pt idx="4761">
                  <c:v>0.96729166666666666</c:v>
                </c:pt>
                <c:pt idx="4762">
                  <c:v>0.9673032407407407</c:v>
                </c:pt>
                <c:pt idx="4763">
                  <c:v>0.96731481481481485</c:v>
                </c:pt>
                <c:pt idx="4764">
                  <c:v>0.96732638888888889</c:v>
                </c:pt>
                <c:pt idx="4765">
                  <c:v>0.96733796296296293</c:v>
                </c:pt>
                <c:pt idx="4766">
                  <c:v>0.96734953703703708</c:v>
                </c:pt>
                <c:pt idx="4767">
                  <c:v>0.96736111111111112</c:v>
                </c:pt>
                <c:pt idx="4768">
                  <c:v>0.96737268518518515</c:v>
                </c:pt>
                <c:pt idx="4769">
                  <c:v>0.9673842592592593</c:v>
                </c:pt>
                <c:pt idx="4770">
                  <c:v>0.96739583333333334</c:v>
                </c:pt>
                <c:pt idx="4771">
                  <c:v>0.96741898148148153</c:v>
                </c:pt>
                <c:pt idx="4772">
                  <c:v>0.96741898148148153</c:v>
                </c:pt>
                <c:pt idx="4773">
                  <c:v>0.96744212962962961</c:v>
                </c:pt>
                <c:pt idx="4774">
                  <c:v>0.96745370370370365</c:v>
                </c:pt>
                <c:pt idx="4775">
                  <c:v>0.9674652777777778</c:v>
                </c:pt>
                <c:pt idx="4776">
                  <c:v>0.96747685185185184</c:v>
                </c:pt>
                <c:pt idx="4777">
                  <c:v>0.96748842592592588</c:v>
                </c:pt>
                <c:pt idx="4778">
                  <c:v>0.96750000000000003</c:v>
                </c:pt>
                <c:pt idx="4779">
                  <c:v>0.96751157407407407</c:v>
                </c:pt>
                <c:pt idx="4780">
                  <c:v>0.9675231481481481</c:v>
                </c:pt>
                <c:pt idx="4781">
                  <c:v>0.96753472222222225</c:v>
                </c:pt>
                <c:pt idx="4782">
                  <c:v>0.96754629629629629</c:v>
                </c:pt>
                <c:pt idx="4783">
                  <c:v>0.96755787037037033</c:v>
                </c:pt>
                <c:pt idx="4784">
                  <c:v>0.96756944444444448</c:v>
                </c:pt>
                <c:pt idx="4785">
                  <c:v>0.96758101851851852</c:v>
                </c:pt>
                <c:pt idx="4786">
                  <c:v>0.96759259259259256</c:v>
                </c:pt>
                <c:pt idx="4787">
                  <c:v>0.96760416666666671</c:v>
                </c:pt>
                <c:pt idx="4788">
                  <c:v>0.96761574074074075</c:v>
                </c:pt>
                <c:pt idx="4789">
                  <c:v>0.96763888888888894</c:v>
                </c:pt>
                <c:pt idx="4790">
                  <c:v>0.96763888888888894</c:v>
                </c:pt>
                <c:pt idx="4791">
                  <c:v>0.96766203703703701</c:v>
                </c:pt>
                <c:pt idx="4792">
                  <c:v>0.96767361111111116</c:v>
                </c:pt>
                <c:pt idx="4793">
                  <c:v>0.9676851851851852</c:v>
                </c:pt>
                <c:pt idx="4794">
                  <c:v>0.96769675925925924</c:v>
                </c:pt>
                <c:pt idx="4795">
                  <c:v>0.96770833333333328</c:v>
                </c:pt>
                <c:pt idx="4796">
                  <c:v>0.96771990740740743</c:v>
                </c:pt>
                <c:pt idx="4797">
                  <c:v>0.96773148148148147</c:v>
                </c:pt>
                <c:pt idx="4798">
                  <c:v>0.96774305555555551</c:v>
                </c:pt>
                <c:pt idx="4799">
                  <c:v>0.96775462962962966</c:v>
                </c:pt>
                <c:pt idx="4800">
                  <c:v>0.9677662037037037</c:v>
                </c:pt>
                <c:pt idx="4801">
                  <c:v>0.96777777777777774</c:v>
                </c:pt>
                <c:pt idx="4802">
                  <c:v>0.96778935185185189</c:v>
                </c:pt>
                <c:pt idx="4803">
                  <c:v>0.96780092592592593</c:v>
                </c:pt>
                <c:pt idx="4804">
                  <c:v>0.96781249999999996</c:v>
                </c:pt>
                <c:pt idx="4805">
                  <c:v>0.96782407407407411</c:v>
                </c:pt>
                <c:pt idx="4806">
                  <c:v>0.96783564814814815</c:v>
                </c:pt>
                <c:pt idx="4807">
                  <c:v>0.96784722222222219</c:v>
                </c:pt>
                <c:pt idx="4808">
                  <c:v>0.96785879629629634</c:v>
                </c:pt>
                <c:pt idx="4809">
                  <c:v>0.96787037037037038</c:v>
                </c:pt>
                <c:pt idx="4810">
                  <c:v>0.96788194444444442</c:v>
                </c:pt>
                <c:pt idx="4811">
                  <c:v>0.96790509259259261</c:v>
                </c:pt>
                <c:pt idx="4812">
                  <c:v>0.96791666666666665</c:v>
                </c:pt>
                <c:pt idx="4813">
                  <c:v>0.96792824074074069</c:v>
                </c:pt>
                <c:pt idx="4814">
                  <c:v>0.96793981481481484</c:v>
                </c:pt>
                <c:pt idx="4815">
                  <c:v>0.96795138888888888</c:v>
                </c:pt>
                <c:pt idx="4816">
                  <c:v>0.96796296296296291</c:v>
                </c:pt>
                <c:pt idx="4817">
                  <c:v>0.96797453703703706</c:v>
                </c:pt>
                <c:pt idx="4818">
                  <c:v>0.9679861111111111</c:v>
                </c:pt>
                <c:pt idx="4819">
                  <c:v>0.96799768518518514</c:v>
                </c:pt>
                <c:pt idx="4820">
                  <c:v>0.96800925925925929</c:v>
                </c:pt>
                <c:pt idx="4821">
                  <c:v>0.96802083333333333</c:v>
                </c:pt>
                <c:pt idx="4822">
                  <c:v>0.96803240740740737</c:v>
                </c:pt>
                <c:pt idx="4823">
                  <c:v>0.96804398148148152</c:v>
                </c:pt>
                <c:pt idx="4824">
                  <c:v>0.96805555555555556</c:v>
                </c:pt>
                <c:pt idx="4825">
                  <c:v>0.9680671296296296</c:v>
                </c:pt>
                <c:pt idx="4826">
                  <c:v>0.96807870370370375</c:v>
                </c:pt>
                <c:pt idx="4827">
                  <c:v>0.96809027777777779</c:v>
                </c:pt>
                <c:pt idx="4828">
                  <c:v>0.96810185185185182</c:v>
                </c:pt>
                <c:pt idx="4829">
                  <c:v>0.96811342592592597</c:v>
                </c:pt>
                <c:pt idx="4830">
                  <c:v>0.96813657407407405</c:v>
                </c:pt>
                <c:pt idx="4831">
                  <c:v>0.9681481481481482</c:v>
                </c:pt>
                <c:pt idx="4832">
                  <c:v>0.96815972222222224</c:v>
                </c:pt>
                <c:pt idx="4833">
                  <c:v>0.96817129629629628</c:v>
                </c:pt>
                <c:pt idx="4834">
                  <c:v>0.96818287037037032</c:v>
                </c:pt>
                <c:pt idx="4835">
                  <c:v>0.96819444444444447</c:v>
                </c:pt>
                <c:pt idx="4836">
                  <c:v>0.96820601851851851</c:v>
                </c:pt>
                <c:pt idx="4837">
                  <c:v>0.96821759259259255</c:v>
                </c:pt>
                <c:pt idx="4838">
                  <c:v>0.9682291666666667</c:v>
                </c:pt>
                <c:pt idx="4839">
                  <c:v>0.96824074074074074</c:v>
                </c:pt>
                <c:pt idx="4840">
                  <c:v>0.96825231481481477</c:v>
                </c:pt>
                <c:pt idx="4841">
                  <c:v>0.96826388888888892</c:v>
                </c:pt>
                <c:pt idx="4842">
                  <c:v>0.96827546296296296</c:v>
                </c:pt>
                <c:pt idx="4843">
                  <c:v>0.968287037037037</c:v>
                </c:pt>
                <c:pt idx="4844">
                  <c:v>0.96829861111111115</c:v>
                </c:pt>
                <c:pt idx="4845">
                  <c:v>0.96831018518518519</c:v>
                </c:pt>
                <c:pt idx="4846">
                  <c:v>0.96833333333333338</c:v>
                </c:pt>
                <c:pt idx="4847">
                  <c:v>0.96833333333333338</c:v>
                </c:pt>
                <c:pt idx="4848">
                  <c:v>0.96835648148148146</c:v>
                </c:pt>
                <c:pt idx="4849">
                  <c:v>0.96836805555555561</c:v>
                </c:pt>
                <c:pt idx="4850">
                  <c:v>0.96837962962962965</c:v>
                </c:pt>
                <c:pt idx="4851">
                  <c:v>0.96839120370370368</c:v>
                </c:pt>
                <c:pt idx="4852">
                  <c:v>0.96840277777777772</c:v>
                </c:pt>
              </c:numCache>
            </c:numRef>
          </c:xVal>
          <c:yVal>
            <c:numRef>
              <c:f>Summary_Y4Q8Q6Q7QB_1Aug23!$K$2:$K$5000</c:f>
              <c:numCache>
                <c:formatCode>General</c:formatCode>
                <c:ptCount val="4999"/>
                <c:pt idx="5">
                  <c:v>-2.2533333333333953E-7</c:v>
                </c:pt>
                <c:pt idx="6">
                  <c:v>2.6033333333334852E-7</c:v>
                </c:pt>
                <c:pt idx="7">
                  <c:v>1.3783333333326287E-7</c:v>
                </c:pt>
                <c:pt idx="8">
                  <c:v>6.5649999999992841E-7</c:v>
                </c:pt>
                <c:pt idx="9">
                  <c:v>-1.2433333333332136E-7</c:v>
                </c:pt>
                <c:pt idx="10">
                  <c:v>-1.9066666666665106E-7</c:v>
                </c:pt>
                <c:pt idx="11">
                  <c:v>-2.3983333333329679E-7</c:v>
                </c:pt>
                <c:pt idx="12">
                  <c:v>-6.8333333333334091E-7</c:v>
                </c:pt>
                <c:pt idx="13">
                  <c:v>-9.2566666666662285E-7</c:v>
                </c:pt>
                <c:pt idx="14">
                  <c:v>-8.4933333333335253E-7</c:v>
                </c:pt>
                <c:pt idx="15">
                  <c:v>-8.7433333333325827E-7</c:v>
                </c:pt>
                <c:pt idx="16">
                  <c:v>-5.8966666666669925E-7</c:v>
                </c:pt>
                <c:pt idx="17">
                  <c:v>-1.1608333333333241E-6</c:v>
                </c:pt>
                <c:pt idx="18">
                  <c:v>-1.5120000000000628E-6</c:v>
                </c:pt>
                <c:pt idx="19">
                  <c:v>-9.9949999999996222E-7</c:v>
                </c:pt>
                <c:pt idx="20">
                  <c:v>-1.3488333333333026E-6</c:v>
                </c:pt>
                <c:pt idx="21">
                  <c:v>-6.6866666666664208E-7</c:v>
                </c:pt>
                <c:pt idx="22">
                  <c:v>-7.768333333332952E-7</c:v>
                </c:pt>
                <c:pt idx="23">
                  <c:v>-1.9083333333339263E-7</c:v>
                </c:pt>
                <c:pt idx="24">
                  <c:v>1.676666666667226E-7</c:v>
                </c:pt>
                <c:pt idx="25">
                  <c:v>1.676666666667226E-7</c:v>
                </c:pt>
                <c:pt idx="26">
                  <c:v>-9.4666666666657403E-8</c:v>
                </c:pt>
                <c:pt idx="27">
                  <c:v>-4.5099999999999958E-7</c:v>
                </c:pt>
                <c:pt idx="28">
                  <c:v>-2.6666666666670929E-7</c:v>
                </c:pt>
                <c:pt idx="29">
                  <c:v>-6.1783333333333959E-7</c:v>
                </c:pt>
                <c:pt idx="30">
                  <c:v>-1.208333333333313E-6</c:v>
                </c:pt>
                <c:pt idx="31">
                  <c:v>-1.5106666666666723E-6</c:v>
                </c:pt>
                <c:pt idx="32">
                  <c:v>-1.6821666666666079E-6</c:v>
                </c:pt>
                <c:pt idx="33">
                  <c:v>-1.5915000000000677E-6</c:v>
                </c:pt>
                <c:pt idx="34">
                  <c:v>-1.9549999999999906E-6</c:v>
                </c:pt>
                <c:pt idx="35">
                  <c:v>-1.3921666666667038E-6</c:v>
                </c:pt>
                <c:pt idx="36">
                  <c:v>-1.1825000000000247E-6</c:v>
                </c:pt>
                <c:pt idx="37">
                  <c:v>-1.2341666666666556E-6</c:v>
                </c:pt>
                <c:pt idx="38">
                  <c:v>-5.4949999999997839E-7</c:v>
                </c:pt>
                <c:pt idx="39">
                  <c:v>-6.9650000000001612E-7</c:v>
                </c:pt>
                <c:pt idx="40">
                  <c:v>-6.0799999999997792E-7</c:v>
                </c:pt>
                <c:pt idx="41">
                  <c:v>-9.7233333333339184E-7</c:v>
                </c:pt>
                <c:pt idx="42">
                  <c:v>-9.3050000000006843E-7</c:v>
                </c:pt>
                <c:pt idx="43">
                  <c:v>-1.0281666666667189E-6</c:v>
                </c:pt>
                <c:pt idx="44">
                  <c:v>-1.4628333333333086E-6</c:v>
                </c:pt>
                <c:pt idx="45">
                  <c:v>-1.5956666666667096E-6</c:v>
                </c:pt>
                <c:pt idx="46">
                  <c:v>-1.9073333333333143E-6</c:v>
                </c:pt>
                <c:pt idx="47">
                  <c:v>-2.1723333333332584E-6</c:v>
                </c:pt>
                <c:pt idx="48">
                  <c:v>-2.2848333333334034E-6</c:v>
                </c:pt>
                <c:pt idx="49">
                  <c:v>-2.0448333333333651E-6</c:v>
                </c:pt>
                <c:pt idx="50">
                  <c:v>-2.1215000000000101E-6</c:v>
                </c:pt>
                <c:pt idx="51">
                  <c:v>-2.0136666666666775E-6</c:v>
                </c:pt>
                <c:pt idx="52">
                  <c:v>-1.3998333333332925E-6</c:v>
                </c:pt>
                <c:pt idx="53">
                  <c:v>-1.2060000000000152E-6</c:v>
                </c:pt>
                <c:pt idx="54">
                  <c:v>-1.1130000000000146E-6</c:v>
                </c:pt>
                <c:pt idx="55">
                  <c:v>-7.8300000000002283E-7</c:v>
                </c:pt>
                <c:pt idx="56">
                  <c:v>-6.5549999999996687E-7</c:v>
                </c:pt>
                <c:pt idx="57">
                  <c:v>-6.4816666666669878E-7</c:v>
                </c:pt>
                <c:pt idx="58">
                  <c:v>-1.3743333333332704E-6</c:v>
                </c:pt>
                <c:pt idx="59">
                  <c:v>-1.7006666666666281E-6</c:v>
                </c:pt>
                <c:pt idx="60">
                  <c:v>-1.2388333333334138E-6</c:v>
                </c:pt>
                <c:pt idx="61">
                  <c:v>-1.8973333333333737E-6</c:v>
                </c:pt>
                <c:pt idx="62">
                  <c:v>-2.0958333333333549E-6</c:v>
                </c:pt>
                <c:pt idx="63">
                  <c:v>-1.9561666666666937E-6</c:v>
                </c:pt>
                <c:pt idx="64">
                  <c:v>-1.7240000000000397E-6</c:v>
                </c:pt>
                <c:pt idx="65">
                  <c:v>-1.5351666666666786E-6</c:v>
                </c:pt>
                <c:pt idx="66">
                  <c:v>-1.8870000000000583E-6</c:v>
                </c:pt>
                <c:pt idx="67">
                  <c:v>-2.2455000000000652E-6</c:v>
                </c:pt>
                <c:pt idx="68">
                  <c:v>-2.1596666666666995E-6</c:v>
                </c:pt>
                <c:pt idx="69">
                  <c:v>-2.0808333333333356E-6</c:v>
                </c:pt>
                <c:pt idx="70">
                  <c:v>-2.1738333333333362E-6</c:v>
                </c:pt>
                <c:pt idx="71">
                  <c:v>-1.8620000000000442E-6</c:v>
                </c:pt>
                <c:pt idx="72">
                  <c:v>-1.8178333333333688E-6</c:v>
                </c:pt>
                <c:pt idx="73">
                  <c:v>-1.3393333333333157E-6</c:v>
                </c:pt>
                <c:pt idx="74">
                  <c:v>-1.1285000000000418E-6</c:v>
                </c:pt>
                <c:pt idx="75">
                  <c:v>-1.8575000000000275E-6</c:v>
                </c:pt>
                <c:pt idx="76">
                  <c:v>-1.6100000000000879E-6</c:v>
                </c:pt>
                <c:pt idx="77">
                  <c:v>-1.853500000000073E-6</c:v>
                </c:pt>
                <c:pt idx="78">
                  <c:v>-1.8561666666666371E-6</c:v>
                </c:pt>
                <c:pt idx="79">
                  <c:v>-1.8213333333332612E-6</c:v>
                </c:pt>
                <c:pt idx="80">
                  <c:v>-2.1153333333333367E-6</c:v>
                </c:pt>
                <c:pt idx="81">
                  <c:v>-1.7514999999999848E-6</c:v>
                </c:pt>
                <c:pt idx="82">
                  <c:v>-1.5278333333333563E-6</c:v>
                </c:pt>
                <c:pt idx="83">
                  <c:v>-1.424333333333353E-6</c:v>
                </c:pt>
                <c:pt idx="84">
                  <c:v>-1.4043333333333633E-6</c:v>
                </c:pt>
                <c:pt idx="85">
                  <c:v>-1.036166666666628E-6</c:v>
                </c:pt>
                <c:pt idx="86">
                  <c:v>-9.1883333333336262E-7</c:v>
                </c:pt>
                <c:pt idx="87">
                  <c:v>-1.8166666666667199E-7</c:v>
                </c:pt>
                <c:pt idx="88">
                  <c:v>-6.1600000000004967E-7</c:v>
                </c:pt>
                <c:pt idx="89">
                  <c:v>-7.2400000000001543E-7</c:v>
                </c:pt>
                <c:pt idx="90">
                  <c:v>-9.5916666666660821E-7</c:v>
                </c:pt>
                <c:pt idx="91">
                  <c:v>-1.2366666666666949E-6</c:v>
                </c:pt>
                <c:pt idx="92">
                  <c:v>-9.0466666666661746E-7</c:v>
                </c:pt>
                <c:pt idx="93">
                  <c:v>-1.4266666666666507E-6</c:v>
                </c:pt>
                <c:pt idx="94">
                  <c:v>-1.1006666666666678E-6</c:v>
                </c:pt>
                <c:pt idx="95">
                  <c:v>-8.7983333333334487E-7</c:v>
                </c:pt>
                <c:pt idx="96">
                  <c:v>-5.7099999999999165E-7</c:v>
                </c:pt>
                <c:pt idx="97">
                  <c:v>-1.0808333333333113E-6</c:v>
                </c:pt>
                <c:pt idx="98">
                  <c:v>-1.0713333333333243E-6</c:v>
                </c:pt>
                <c:pt idx="99">
                  <c:v>-1.120166666666758E-6</c:v>
                </c:pt>
                <c:pt idx="100">
                  <c:v>-1.389999999999985E-6</c:v>
                </c:pt>
                <c:pt idx="101">
                  <c:v>-1.4270000000000255E-6</c:v>
                </c:pt>
                <c:pt idx="102">
                  <c:v>-1.5473333333334465E-6</c:v>
                </c:pt>
                <c:pt idx="103">
                  <c:v>-1.207500000000093E-6</c:v>
                </c:pt>
                <c:pt idx="104">
                  <c:v>-1.1926666666666527E-6</c:v>
                </c:pt>
                <c:pt idx="105">
                  <c:v>-1.4308333333332927E-6</c:v>
                </c:pt>
                <c:pt idx="106">
                  <c:v>-8.4566666666666427E-7</c:v>
                </c:pt>
                <c:pt idx="107">
                  <c:v>-1.3014999999999468E-6</c:v>
                </c:pt>
                <c:pt idx="108">
                  <c:v>-1.7613333333333465E-6</c:v>
                </c:pt>
                <c:pt idx="109">
                  <c:v>-1.2373333333333359E-6</c:v>
                </c:pt>
                <c:pt idx="110">
                  <c:v>-1.7311666666666205E-6</c:v>
                </c:pt>
                <c:pt idx="111">
                  <c:v>-1.8241666666666753E-6</c:v>
                </c:pt>
                <c:pt idx="112">
                  <c:v>-2.5585000000000061E-6</c:v>
                </c:pt>
                <c:pt idx="113">
                  <c:v>-2.4313333333333248E-6</c:v>
                </c:pt>
                <c:pt idx="114">
                  <c:v>-1.9371666666667198E-6</c:v>
                </c:pt>
                <c:pt idx="115">
                  <c:v>-2.1661666666666392E-6</c:v>
                </c:pt>
                <c:pt idx="116">
                  <c:v>-2.0213333333333745E-6</c:v>
                </c:pt>
                <c:pt idx="117">
                  <c:v>-1.3635000000000014E-6</c:v>
                </c:pt>
                <c:pt idx="118">
                  <c:v>-1.1356666666666767E-6</c:v>
                </c:pt>
                <c:pt idx="119">
                  <c:v>-1.2996666666666569E-6</c:v>
                </c:pt>
                <c:pt idx="120">
                  <c:v>-1.2925000000000219E-6</c:v>
                </c:pt>
                <c:pt idx="121">
                  <c:v>-1.4006666666666751E-6</c:v>
                </c:pt>
                <c:pt idx="122">
                  <c:v>-1.1306666666667064E-6</c:v>
                </c:pt>
                <c:pt idx="123">
                  <c:v>-1.3178333333333024E-6</c:v>
                </c:pt>
                <c:pt idx="124">
                  <c:v>-1.5631666666666858E-6</c:v>
                </c:pt>
                <c:pt idx="125">
                  <c:v>-1.1366666666666383E-6</c:v>
                </c:pt>
                <c:pt idx="126">
                  <c:v>-9.9650000000002341E-7</c:v>
                </c:pt>
                <c:pt idx="127">
                  <c:v>-1.5378333333333511E-6</c:v>
                </c:pt>
                <c:pt idx="128">
                  <c:v>-1.8816666666667133E-6</c:v>
                </c:pt>
                <c:pt idx="129">
                  <c:v>-2.3818333333333586E-6</c:v>
                </c:pt>
                <c:pt idx="130">
                  <c:v>-2.3036666666666357E-6</c:v>
                </c:pt>
                <c:pt idx="131">
                  <c:v>-2.1291666666667071E-6</c:v>
                </c:pt>
                <c:pt idx="132">
                  <c:v>-2.83983333333336E-6</c:v>
                </c:pt>
                <c:pt idx="133">
                  <c:v>-2.5118333333332913E-6</c:v>
                </c:pt>
                <c:pt idx="134">
                  <c:v>-2.4821666666667358E-6</c:v>
                </c:pt>
                <c:pt idx="135">
                  <c:v>-2.4601666666666604E-6</c:v>
                </c:pt>
                <c:pt idx="136">
                  <c:v>-1.9590000000000536E-6</c:v>
                </c:pt>
                <c:pt idx="137">
                  <c:v>-2.2908333333333353E-6</c:v>
                </c:pt>
                <c:pt idx="138">
                  <c:v>-1.9143333333333161E-6</c:v>
                </c:pt>
                <c:pt idx="139">
                  <c:v>-1.7065000000000352E-6</c:v>
                </c:pt>
                <c:pt idx="140">
                  <c:v>-1.8171666666666735E-6</c:v>
                </c:pt>
                <c:pt idx="141">
                  <c:v>-1.3759999999999272E-6</c:v>
                </c:pt>
                <c:pt idx="142">
                  <c:v>-1.7376666666666144E-6</c:v>
                </c:pt>
                <c:pt idx="143">
                  <c:v>-2.2635000000000775E-6</c:v>
                </c:pt>
                <c:pt idx="144">
                  <c:v>-2.4275000000000034E-6</c:v>
                </c:pt>
                <c:pt idx="145">
                  <c:v>-2.7608333333333629E-6</c:v>
                </c:pt>
                <c:pt idx="146">
                  <c:v>-3.1668333333333045E-6</c:v>
                </c:pt>
                <c:pt idx="147">
                  <c:v>-3.0760000000000227E-6</c:v>
                </c:pt>
                <c:pt idx="148">
                  <c:v>-3.2449999999999732E-6</c:v>
                </c:pt>
                <c:pt idx="149">
                  <c:v>-2.6775000000000366E-6</c:v>
                </c:pt>
                <c:pt idx="150">
                  <c:v>-2.2434999999999795E-6</c:v>
                </c:pt>
                <c:pt idx="151">
                  <c:v>-1.9886666666666091E-6</c:v>
                </c:pt>
                <c:pt idx="152">
                  <c:v>-1.616666666666715E-6</c:v>
                </c:pt>
                <c:pt idx="153">
                  <c:v>-1.5303333333333414E-6</c:v>
                </c:pt>
                <c:pt idx="154">
                  <c:v>-1.4369999999999661E-6</c:v>
                </c:pt>
                <c:pt idx="155">
                  <c:v>-1.2771666666666279E-6</c:v>
                </c:pt>
                <c:pt idx="156">
                  <c:v>-1.7425000000000058E-6</c:v>
                </c:pt>
                <c:pt idx="157">
                  <c:v>-1.749166666666687E-6</c:v>
                </c:pt>
                <c:pt idx="158">
                  <c:v>-1.5435000000000166E-6</c:v>
                </c:pt>
                <c:pt idx="159">
                  <c:v>-1.7130000000000834E-6</c:v>
                </c:pt>
                <c:pt idx="160">
                  <c:v>-1.8549999999999882E-6</c:v>
                </c:pt>
                <c:pt idx="161">
                  <c:v>-1.968333333333299E-6</c:v>
                </c:pt>
                <c:pt idx="162">
                  <c:v>-1.6943333333333216E-6</c:v>
                </c:pt>
                <c:pt idx="163">
                  <c:v>-1.5918333333332798E-6</c:v>
                </c:pt>
                <c:pt idx="164">
                  <c:v>-1.1684999999999127E-6</c:v>
                </c:pt>
                <c:pt idx="165">
                  <c:v>-1.2766666666666742E-6</c:v>
                </c:pt>
                <c:pt idx="166">
                  <c:v>-1.2398333333333211E-6</c:v>
                </c:pt>
                <c:pt idx="167">
                  <c:v>-1.5116666666666881E-6</c:v>
                </c:pt>
                <c:pt idx="168">
                  <c:v>-1.6465000000000121E-6</c:v>
                </c:pt>
                <c:pt idx="169">
                  <c:v>-1.3878333333333204E-6</c:v>
                </c:pt>
                <c:pt idx="170">
                  <c:v>-2.1146666666666415E-6</c:v>
                </c:pt>
                <c:pt idx="171">
                  <c:v>-2.354833333333313E-6</c:v>
                </c:pt>
                <c:pt idx="172">
                  <c:v>-2.0731666666666928E-6</c:v>
                </c:pt>
                <c:pt idx="173">
                  <c:v>-1.9088333333333379E-6</c:v>
                </c:pt>
                <c:pt idx="174">
                  <c:v>-1.9088333333333379E-6</c:v>
                </c:pt>
                <c:pt idx="175">
                  <c:v>-2.3539999999999846E-6</c:v>
                </c:pt>
                <c:pt idx="176">
                  <c:v>-2.2269999999999907E-6</c:v>
                </c:pt>
                <c:pt idx="177">
                  <c:v>-1.8638333333333883E-6</c:v>
                </c:pt>
                <c:pt idx="178">
                  <c:v>-1.8686666666666712E-6</c:v>
                </c:pt>
                <c:pt idx="179">
                  <c:v>-1.8761666666667351E-6</c:v>
                </c:pt>
                <c:pt idx="180">
                  <c:v>-1.854166666666714E-6</c:v>
                </c:pt>
                <c:pt idx="181">
                  <c:v>-1.8586666666666764E-6</c:v>
                </c:pt>
                <c:pt idx="182">
                  <c:v>-1.6305000000000312E-6</c:v>
                </c:pt>
                <c:pt idx="183">
                  <c:v>-1.8663333333333735E-6</c:v>
                </c:pt>
                <c:pt idx="184">
                  <c:v>-2.1651666666666234E-6</c:v>
                </c:pt>
                <c:pt idx="185">
                  <c:v>-2.0941666666666981E-6</c:v>
                </c:pt>
                <c:pt idx="186">
                  <c:v>-2.1440000000000391E-6</c:v>
                </c:pt>
                <c:pt idx="187">
                  <c:v>-2.3008333333332759E-6</c:v>
                </c:pt>
                <c:pt idx="188">
                  <c:v>-2.3598333333332833E-6</c:v>
                </c:pt>
                <c:pt idx="189">
                  <c:v>-2.524000000000005E-6</c:v>
                </c:pt>
                <c:pt idx="190">
                  <c:v>-2.2203333333333636E-6</c:v>
                </c:pt>
                <c:pt idx="191">
                  <c:v>-2.1173333333333682E-6</c:v>
                </c:pt>
                <c:pt idx="192">
                  <c:v>-2.3023333333333537E-6</c:v>
                </c:pt>
                <c:pt idx="193">
                  <c:v>-2.1751666666666725E-6</c:v>
                </c:pt>
                <c:pt idx="194">
                  <c:v>-2.3024999999999868E-6</c:v>
                </c:pt>
                <c:pt idx="195">
                  <c:v>-2.4738333333333435E-6</c:v>
                </c:pt>
                <c:pt idx="196">
                  <c:v>-2.2228333333333488E-6</c:v>
                </c:pt>
                <c:pt idx="197">
                  <c:v>-2.1786666666666734E-6</c:v>
                </c:pt>
                <c:pt idx="198">
                  <c:v>-1.7181666666666868E-6</c:v>
                </c:pt>
                <c:pt idx="199">
                  <c:v>-1.4113333333333651E-6</c:v>
                </c:pt>
                <c:pt idx="200">
                  <c:v>-1.6346666666666732E-6</c:v>
                </c:pt>
                <c:pt idx="201">
                  <c:v>-1.4143333333334123E-6</c:v>
                </c:pt>
                <c:pt idx="202">
                  <c:v>-1.7560000000000015E-6</c:v>
                </c:pt>
                <c:pt idx="203">
                  <c:v>-2.0258333333333369E-6</c:v>
                </c:pt>
                <c:pt idx="204">
                  <c:v>-2.6646666666667361E-6</c:v>
                </c:pt>
                <c:pt idx="205">
                  <c:v>-3.0380000000000749E-6</c:v>
                </c:pt>
                <c:pt idx="206">
                  <c:v>-3.2106666666667136E-6</c:v>
                </c:pt>
                <c:pt idx="207">
                  <c:v>-2.8550000000000667E-6</c:v>
                </c:pt>
                <c:pt idx="208">
                  <c:v>-2.7495000000000861E-6</c:v>
                </c:pt>
                <c:pt idx="209">
                  <c:v>-2.879500000000073E-6</c:v>
                </c:pt>
                <c:pt idx="210">
                  <c:v>-2.5206666666666914E-6</c:v>
                </c:pt>
                <c:pt idx="211">
                  <c:v>-2.703833333333387E-6</c:v>
                </c:pt>
                <c:pt idx="212">
                  <c:v>-2.2101666666666272E-6</c:v>
                </c:pt>
                <c:pt idx="213">
                  <c:v>-2.35000000000003E-6</c:v>
                </c:pt>
                <c:pt idx="214">
                  <c:v>-2.6123333333333016E-6</c:v>
                </c:pt>
                <c:pt idx="215">
                  <c:v>-2.4463333333333984E-6</c:v>
                </c:pt>
                <c:pt idx="216">
                  <c:v>-2.2744999999999797E-6</c:v>
                </c:pt>
                <c:pt idx="217">
                  <c:v>-2.1743333333332899E-6</c:v>
                </c:pt>
                <c:pt idx="218">
                  <c:v>-2.0293333333332836E-6</c:v>
                </c:pt>
                <c:pt idx="219">
                  <c:v>-2.1788333333333065E-6</c:v>
                </c:pt>
                <c:pt idx="220">
                  <c:v>-2.1743333333333441E-6</c:v>
                </c:pt>
                <c:pt idx="221">
                  <c:v>-2.1343333333333106E-6</c:v>
                </c:pt>
                <c:pt idx="222">
                  <c:v>-2.5574999999999903E-6</c:v>
                </c:pt>
                <c:pt idx="223">
                  <c:v>-2.3175000000000062E-6</c:v>
                </c:pt>
                <c:pt idx="224">
                  <c:v>-2.6828333333333816E-6</c:v>
                </c:pt>
                <c:pt idx="225">
                  <c:v>-2.7150000000000308E-6</c:v>
                </c:pt>
                <c:pt idx="226">
                  <c:v>-2.7225000000000404E-6</c:v>
                </c:pt>
                <c:pt idx="227">
                  <c:v>-3.0335000000000041E-6</c:v>
                </c:pt>
                <c:pt idx="228">
                  <c:v>-3.0686666666666462E-6</c:v>
                </c:pt>
                <c:pt idx="229">
                  <c:v>-3.0195000000000005E-6</c:v>
                </c:pt>
                <c:pt idx="230">
                  <c:v>-2.9264999999999998E-6</c:v>
                </c:pt>
                <c:pt idx="231">
                  <c:v>-2.9651666666666971E-6</c:v>
                </c:pt>
                <c:pt idx="232">
                  <c:v>-3.1704999999999928E-6</c:v>
                </c:pt>
                <c:pt idx="233">
                  <c:v>-3.3518333333333985E-6</c:v>
                </c:pt>
                <c:pt idx="234">
                  <c:v>-2.4730000000000151E-6</c:v>
                </c:pt>
                <c:pt idx="235">
                  <c:v>-2.7011666666666603E-6</c:v>
                </c:pt>
                <c:pt idx="236">
                  <c:v>-2.1385000000000067E-6</c:v>
                </c:pt>
                <c:pt idx="237">
                  <c:v>-2.0705000000000202E-6</c:v>
                </c:pt>
                <c:pt idx="238">
                  <c:v>-2.1001666666666842E-6</c:v>
                </c:pt>
                <c:pt idx="239">
                  <c:v>-1.4161666666666481E-6</c:v>
                </c:pt>
                <c:pt idx="240">
                  <c:v>-1.5268333333332863E-6</c:v>
                </c:pt>
                <c:pt idx="241">
                  <c:v>-1.4798333333334137E-6</c:v>
                </c:pt>
                <c:pt idx="242">
                  <c:v>-2.0128333333333491E-6</c:v>
                </c:pt>
                <c:pt idx="243">
                  <c:v>-2.4129999999999378E-6</c:v>
                </c:pt>
                <c:pt idx="244">
                  <c:v>-2.1039999999999514E-6</c:v>
                </c:pt>
                <c:pt idx="245">
                  <c:v>-2.0814999999999766E-6</c:v>
                </c:pt>
                <c:pt idx="246">
                  <c:v>-2.9440000000000585E-6</c:v>
                </c:pt>
                <c:pt idx="247">
                  <c:v>-2.9560000000000307E-6</c:v>
                </c:pt>
                <c:pt idx="248">
                  <c:v>-2.960833333333422E-6</c:v>
                </c:pt>
                <c:pt idx="249">
                  <c:v>-2.5238333333333718E-6</c:v>
                </c:pt>
                <c:pt idx="250">
                  <c:v>-2.4380000000000061E-6</c:v>
                </c:pt>
                <c:pt idx="251">
                  <c:v>-2.5636666666666637E-6</c:v>
                </c:pt>
                <c:pt idx="252">
                  <c:v>-2.3071666666666909E-6</c:v>
                </c:pt>
                <c:pt idx="253">
                  <c:v>-2.2730000000000103E-6</c:v>
                </c:pt>
                <c:pt idx="254">
                  <c:v>-2.2876666666666549E-6</c:v>
                </c:pt>
                <c:pt idx="255">
                  <c:v>-2.6566666666666644E-6</c:v>
                </c:pt>
                <c:pt idx="256">
                  <c:v>-2.2238333333333103E-6</c:v>
                </c:pt>
                <c:pt idx="257">
                  <c:v>-2.8548333333333251E-6</c:v>
                </c:pt>
                <c:pt idx="258">
                  <c:v>-2.7498333333333524E-6</c:v>
                </c:pt>
                <c:pt idx="259">
                  <c:v>-2.6198333333333655E-6</c:v>
                </c:pt>
                <c:pt idx="260">
                  <c:v>-2.6125000000000432E-6</c:v>
                </c:pt>
                <c:pt idx="261">
                  <c:v>-2.1085000000000765E-6</c:v>
                </c:pt>
                <c:pt idx="262">
                  <c:v>-2.4555000000000106E-6</c:v>
                </c:pt>
                <c:pt idx="263">
                  <c:v>-2.0524999999999537E-6</c:v>
                </c:pt>
                <c:pt idx="264">
                  <c:v>-2.011000000000005E-6</c:v>
                </c:pt>
                <c:pt idx="265">
                  <c:v>-2.5250000000000749E-6</c:v>
                </c:pt>
                <c:pt idx="266">
                  <c:v>-2.4493333333333372E-6</c:v>
                </c:pt>
                <c:pt idx="267">
                  <c:v>-2.3216666666667023E-6</c:v>
                </c:pt>
                <c:pt idx="268">
                  <c:v>-2.6204999999999523E-6</c:v>
                </c:pt>
                <c:pt idx="269">
                  <c:v>-2.765166666666638E-6</c:v>
                </c:pt>
                <c:pt idx="270">
                  <c:v>-2.7918333333333089E-6</c:v>
                </c:pt>
                <c:pt idx="271">
                  <c:v>-2.0198333333333509E-6</c:v>
                </c:pt>
                <c:pt idx="272">
                  <c:v>-1.96816666666672E-6</c:v>
                </c:pt>
                <c:pt idx="273">
                  <c:v>-2.4066666666666312E-6</c:v>
                </c:pt>
                <c:pt idx="274">
                  <c:v>-2.3581666666666265E-6</c:v>
                </c:pt>
                <c:pt idx="275">
                  <c:v>-2.20633333333336E-6</c:v>
                </c:pt>
                <c:pt idx="276">
                  <c:v>-2.1721666666666794E-6</c:v>
                </c:pt>
                <c:pt idx="277">
                  <c:v>-2.7021666666666218E-6</c:v>
                </c:pt>
                <c:pt idx="278">
                  <c:v>-2.3678333333333008E-6</c:v>
                </c:pt>
                <c:pt idx="279">
                  <c:v>-2.5049999999999769E-6</c:v>
                </c:pt>
                <c:pt idx="280">
                  <c:v>-2.3699999999999655E-6</c:v>
                </c:pt>
                <c:pt idx="281">
                  <c:v>-2.4881666666666676E-6</c:v>
                </c:pt>
                <c:pt idx="282">
                  <c:v>-2.5636666666666637E-6</c:v>
                </c:pt>
                <c:pt idx="283">
                  <c:v>-2.257499999999983E-6</c:v>
                </c:pt>
                <c:pt idx="284">
                  <c:v>-2.7533333333333533E-6</c:v>
                </c:pt>
                <c:pt idx="285">
                  <c:v>-2.8581666666666929E-6</c:v>
                </c:pt>
                <c:pt idx="286">
                  <c:v>-3.029999999999949E-6</c:v>
                </c:pt>
                <c:pt idx="287">
                  <c:v>-3.1245000000000274E-6</c:v>
                </c:pt>
                <c:pt idx="288">
                  <c:v>-2.8698333333332902E-6</c:v>
                </c:pt>
                <c:pt idx="289">
                  <c:v>-2.801166666666717E-6</c:v>
                </c:pt>
                <c:pt idx="290">
                  <c:v>-2.8258333333334106E-6</c:v>
                </c:pt>
                <c:pt idx="291">
                  <c:v>-2.1156666666666572E-6</c:v>
                </c:pt>
                <c:pt idx="292">
                  <c:v>-1.5011666666666854E-6</c:v>
                </c:pt>
                <c:pt idx="293">
                  <c:v>-1.2858333333333949E-6</c:v>
                </c:pt>
                <c:pt idx="294">
                  <c:v>-1.2100000000000782E-6</c:v>
                </c:pt>
                <c:pt idx="295">
                  <c:v>-1.7368333333333402E-6</c:v>
                </c:pt>
                <c:pt idx="296">
                  <c:v>-1.6438333333332854E-6</c:v>
                </c:pt>
                <c:pt idx="297">
                  <c:v>-2.0881666666666579E-6</c:v>
                </c:pt>
                <c:pt idx="298">
                  <c:v>-2.8296666666666778E-6</c:v>
                </c:pt>
                <c:pt idx="299">
                  <c:v>-2.5698333333333372E-6</c:v>
                </c:pt>
                <c:pt idx="300">
                  <c:v>-2.6015000000000326E-6</c:v>
                </c:pt>
                <c:pt idx="301">
                  <c:v>-2.0746666666666622E-6</c:v>
                </c:pt>
                <c:pt idx="302">
                  <c:v>-2.2683333333334147E-6</c:v>
                </c:pt>
                <c:pt idx="303">
                  <c:v>-2.2288333333332806E-6</c:v>
                </c:pt>
                <c:pt idx="304">
                  <c:v>-2.1283333333332703E-6</c:v>
                </c:pt>
                <c:pt idx="305">
                  <c:v>-2.0569999999999703E-6</c:v>
                </c:pt>
                <c:pt idx="306">
                  <c:v>-2.3634999999999715E-6</c:v>
                </c:pt>
                <c:pt idx="307">
                  <c:v>-2.6700000000000812E-6</c:v>
                </c:pt>
                <c:pt idx="308">
                  <c:v>-2.8073333333333904E-6</c:v>
                </c:pt>
                <c:pt idx="309">
                  <c:v>-2.9666666666667207E-6</c:v>
                </c:pt>
                <c:pt idx="310">
                  <c:v>-2.4833333333334389E-6</c:v>
                </c:pt>
                <c:pt idx="311">
                  <c:v>-2.6601666666667195E-6</c:v>
                </c:pt>
                <c:pt idx="312">
                  <c:v>-2.8075000000000235E-6</c:v>
                </c:pt>
                <c:pt idx="313">
                  <c:v>-2.736500000000044E-6</c:v>
                </c:pt>
                <c:pt idx="314">
                  <c:v>-2.5550000000000052E-6</c:v>
                </c:pt>
                <c:pt idx="315">
                  <c:v>-2.5401666666666732E-6</c:v>
                </c:pt>
                <c:pt idx="316">
                  <c:v>-2.9848333333333662E-6</c:v>
                </c:pt>
                <c:pt idx="317">
                  <c:v>-3.063166666666668E-6</c:v>
                </c:pt>
                <c:pt idx="318">
                  <c:v>-2.7246666666666509E-6</c:v>
                </c:pt>
                <c:pt idx="319">
                  <c:v>-2.292499999999992E-6</c:v>
                </c:pt>
                <c:pt idx="320">
                  <c:v>-2.0083333333334409E-6</c:v>
                </c:pt>
                <c:pt idx="321">
                  <c:v>-1.7483333333333587E-6</c:v>
                </c:pt>
                <c:pt idx="322">
                  <c:v>-1.2126666666666965E-6</c:v>
                </c:pt>
                <c:pt idx="323">
                  <c:v>-1.2008333333333033E-6</c:v>
                </c:pt>
                <c:pt idx="324">
                  <c:v>-9.8716666666672382E-7</c:v>
                </c:pt>
                <c:pt idx="325">
                  <c:v>-1.5173333333332994E-6</c:v>
                </c:pt>
                <c:pt idx="326">
                  <c:v>-1.8159999999999704E-6</c:v>
                </c:pt>
                <c:pt idx="327">
                  <c:v>-1.5831666666666754E-6</c:v>
                </c:pt>
                <c:pt idx="328">
                  <c:v>-2.1574999999999806E-6</c:v>
                </c:pt>
                <c:pt idx="329">
                  <c:v>-2.1770000000000166E-6</c:v>
                </c:pt>
                <c:pt idx="330">
                  <c:v>-2.3861666666666337E-6</c:v>
                </c:pt>
                <c:pt idx="331">
                  <c:v>-2.6283333333333367E-6</c:v>
                </c:pt>
                <c:pt idx="332">
                  <c:v>-2.2953333333333519E-6</c:v>
                </c:pt>
                <c:pt idx="333">
                  <c:v>-2.3471666666667244E-6</c:v>
                </c:pt>
                <c:pt idx="334">
                  <c:v>-2.5701666666666577E-6</c:v>
                </c:pt>
                <c:pt idx="335">
                  <c:v>-2.3813333333333507E-6</c:v>
                </c:pt>
                <c:pt idx="336">
                  <c:v>-2.3813333333333507E-6</c:v>
                </c:pt>
                <c:pt idx="337">
                  <c:v>-1.8133333333332979E-6</c:v>
                </c:pt>
                <c:pt idx="338">
                  <c:v>-1.9333333333334526E-6</c:v>
                </c:pt>
                <c:pt idx="339">
                  <c:v>-2.2886666666667248E-6</c:v>
                </c:pt>
                <c:pt idx="340">
                  <c:v>-1.6316666666666801E-6</c:v>
                </c:pt>
                <c:pt idx="341">
                  <c:v>-2.0168333333333579E-6</c:v>
                </c:pt>
                <c:pt idx="342">
                  <c:v>-2.3321666666666508E-6</c:v>
                </c:pt>
                <c:pt idx="343">
                  <c:v>-2.7760000000000696E-6</c:v>
                </c:pt>
                <c:pt idx="344">
                  <c:v>-2.810166666666696E-6</c:v>
                </c:pt>
                <c:pt idx="345">
                  <c:v>-3.0006666666666597E-6</c:v>
                </c:pt>
                <c:pt idx="346">
                  <c:v>-3.0031666666666449E-6</c:v>
                </c:pt>
                <c:pt idx="347">
                  <c:v>-3.0713333333333729E-6</c:v>
                </c:pt>
                <c:pt idx="348">
                  <c:v>-3.2673333333333148E-6</c:v>
                </c:pt>
                <c:pt idx="349">
                  <c:v>-2.8086666666666724E-6</c:v>
                </c:pt>
                <c:pt idx="350">
                  <c:v>-2.9018333333333062E-6</c:v>
                </c:pt>
                <c:pt idx="351">
                  <c:v>-2.513166666666736E-6</c:v>
                </c:pt>
                <c:pt idx="352">
                  <c:v>-2.8958333333333744E-6</c:v>
                </c:pt>
                <c:pt idx="353">
                  <c:v>-3.1038333333332883E-6</c:v>
                </c:pt>
                <c:pt idx="354">
                  <c:v>-2.9475000000000052E-6</c:v>
                </c:pt>
                <c:pt idx="355">
                  <c:v>-3.1931666666666007E-6</c:v>
                </c:pt>
                <c:pt idx="356">
                  <c:v>-2.9235000000000068E-6</c:v>
                </c:pt>
                <c:pt idx="357">
                  <c:v>-2.8743333333334153E-6</c:v>
                </c:pt>
                <c:pt idx="358">
                  <c:v>-3.1918333333333187E-6</c:v>
                </c:pt>
                <c:pt idx="359">
                  <c:v>-3.0575000000000025E-6</c:v>
                </c:pt>
                <c:pt idx="360">
                  <c:v>-2.53033333333342E-6</c:v>
                </c:pt>
                <c:pt idx="361">
                  <c:v>-2.4000000000000041E-6</c:v>
                </c:pt>
                <c:pt idx="362">
                  <c:v>-2.5008333333333349E-6</c:v>
                </c:pt>
                <c:pt idx="363">
                  <c:v>-2.7481666666666414E-6</c:v>
                </c:pt>
                <c:pt idx="364">
                  <c:v>-2.0776666666667094E-6</c:v>
                </c:pt>
                <c:pt idx="365">
                  <c:v>-1.491500000000011E-6</c:v>
                </c:pt>
                <c:pt idx="366">
                  <c:v>-1.7126666666666002E-6</c:v>
                </c:pt>
                <c:pt idx="367">
                  <c:v>-1.7495000000000076E-6</c:v>
                </c:pt>
                <c:pt idx="368">
                  <c:v>-1.7198333333332894E-6</c:v>
                </c:pt>
                <c:pt idx="369">
                  <c:v>-1.6636666666666961E-6</c:v>
                </c:pt>
                <c:pt idx="370">
                  <c:v>-1.9410000000000412E-6</c:v>
                </c:pt>
                <c:pt idx="371">
                  <c:v>-2.1768333333333292E-6</c:v>
                </c:pt>
                <c:pt idx="372">
                  <c:v>-2.0760000000000526E-6</c:v>
                </c:pt>
                <c:pt idx="373">
                  <c:v>-1.8549999999999882E-6</c:v>
                </c:pt>
                <c:pt idx="374">
                  <c:v>-2.1733333333333283E-6</c:v>
                </c:pt>
                <c:pt idx="375">
                  <c:v>-2.1484999999999473E-6</c:v>
                </c:pt>
                <c:pt idx="376">
                  <c:v>-2.0404999999999816E-6</c:v>
                </c:pt>
                <c:pt idx="377">
                  <c:v>-2.0183333333332731E-6</c:v>
                </c:pt>
                <c:pt idx="378">
                  <c:v>-1.8831666666666285E-6</c:v>
                </c:pt>
                <c:pt idx="379">
                  <c:v>-2.4283333333333318E-6</c:v>
                </c:pt>
                <c:pt idx="380">
                  <c:v>-2.5903333333333347E-6</c:v>
                </c:pt>
                <c:pt idx="381">
                  <c:v>-2.4066666666666312E-6</c:v>
                </c:pt>
                <c:pt idx="382">
                  <c:v>-2.749666666666665E-6</c:v>
                </c:pt>
                <c:pt idx="383">
                  <c:v>-3.1709999999999464E-6</c:v>
                </c:pt>
                <c:pt idx="384">
                  <c:v>-3.4853333333333862E-6</c:v>
                </c:pt>
                <c:pt idx="385">
                  <c:v>-3.180666666666675E-6</c:v>
                </c:pt>
                <c:pt idx="386">
                  <c:v>-2.4031666666666845E-6</c:v>
                </c:pt>
                <c:pt idx="387">
                  <c:v>-2.3200000000000456E-6</c:v>
                </c:pt>
                <c:pt idx="388">
                  <c:v>-2.1533333333333387E-6</c:v>
                </c:pt>
                <c:pt idx="389">
                  <c:v>-1.7836666666666339E-6</c:v>
                </c:pt>
                <c:pt idx="390">
                  <c:v>-1.5923333333332877E-6</c:v>
                </c:pt>
                <c:pt idx="391">
                  <c:v>-1.9234999999999825E-6</c:v>
                </c:pt>
                <c:pt idx="392">
                  <c:v>-1.9158333333333939E-6</c:v>
                </c:pt>
                <c:pt idx="393">
                  <c:v>-1.9695000000000021E-6</c:v>
                </c:pt>
                <c:pt idx="394">
                  <c:v>-1.9281666666665781E-6</c:v>
                </c:pt>
                <c:pt idx="395">
                  <c:v>-2.0583333333333608E-6</c:v>
                </c:pt>
                <c:pt idx="396">
                  <c:v>-2.5406666666667353E-6</c:v>
                </c:pt>
                <c:pt idx="397">
                  <c:v>-2.5378333333334296E-6</c:v>
                </c:pt>
                <c:pt idx="398">
                  <c:v>-2.9803333333334038E-6</c:v>
                </c:pt>
                <c:pt idx="399">
                  <c:v>-3.0615000000000113E-6</c:v>
                </c:pt>
                <c:pt idx="400">
                  <c:v>-2.9218333333333501E-6</c:v>
                </c:pt>
                <c:pt idx="401">
                  <c:v>-2.7399999999999907E-6</c:v>
                </c:pt>
                <c:pt idx="402">
                  <c:v>-2.4565000000000264E-6</c:v>
                </c:pt>
                <c:pt idx="403">
                  <c:v>-2.4328333333333485E-6</c:v>
                </c:pt>
                <c:pt idx="404">
                  <c:v>-2.5825000000000045E-6</c:v>
                </c:pt>
                <c:pt idx="405">
                  <c:v>-2.6903333333333913E-6</c:v>
                </c:pt>
                <c:pt idx="406">
                  <c:v>-2.8056666666666794E-6</c:v>
                </c:pt>
                <c:pt idx="407">
                  <c:v>-3.2681666666666432E-6</c:v>
                </c:pt>
                <c:pt idx="408">
                  <c:v>-3.2265000000000071E-6</c:v>
                </c:pt>
                <c:pt idx="409">
                  <c:v>-2.821333333333394E-6</c:v>
                </c:pt>
                <c:pt idx="410">
                  <c:v>-2.8550000000000667E-6</c:v>
                </c:pt>
                <c:pt idx="411">
                  <c:v>-2.6094999999999417E-6</c:v>
                </c:pt>
                <c:pt idx="412">
                  <c:v>-2.9791666666667007E-6</c:v>
                </c:pt>
                <c:pt idx="413">
                  <c:v>-2.4185000000000244E-6</c:v>
                </c:pt>
                <c:pt idx="414">
                  <c:v>-2.1141666666666878E-6</c:v>
                </c:pt>
                <c:pt idx="415">
                  <c:v>-2.0845000000000238E-6</c:v>
                </c:pt>
                <c:pt idx="416">
                  <c:v>-1.7858333333332986E-6</c:v>
                </c:pt>
                <c:pt idx="417">
                  <c:v>-1.8968333333332574E-6</c:v>
                </c:pt>
                <c:pt idx="418">
                  <c:v>-1.7155000000000685E-6</c:v>
                </c:pt>
                <c:pt idx="419">
                  <c:v>-1.8034999999999904E-6</c:v>
                </c:pt>
                <c:pt idx="420">
                  <c:v>-1.7193333333333899E-6</c:v>
                </c:pt>
                <c:pt idx="421">
                  <c:v>-2.2826666666666846E-6</c:v>
                </c:pt>
                <c:pt idx="422">
                  <c:v>-2.4294999999999265E-6</c:v>
                </c:pt>
                <c:pt idx="423">
                  <c:v>-2.5438333333333615E-6</c:v>
                </c:pt>
                <c:pt idx="424">
                  <c:v>-2.5483333333333781E-6</c:v>
                </c:pt>
                <c:pt idx="425">
                  <c:v>-2.4946666666666615E-6</c:v>
                </c:pt>
                <c:pt idx="426">
                  <c:v>-2.6496666666666626E-6</c:v>
                </c:pt>
                <c:pt idx="427">
                  <c:v>-1.759333333333315E-6</c:v>
                </c:pt>
                <c:pt idx="428">
                  <c:v>-1.430333333333339E-6</c:v>
                </c:pt>
                <c:pt idx="429">
                  <c:v>-1.1976666666667314E-6</c:v>
                </c:pt>
                <c:pt idx="430">
                  <c:v>-6.9983333333332965E-7</c:v>
                </c:pt>
                <c:pt idx="431">
                  <c:v>-1.1184999999999928E-6</c:v>
                </c:pt>
                <c:pt idx="432">
                  <c:v>-1.2930000000000298E-6</c:v>
                </c:pt>
                <c:pt idx="433">
                  <c:v>-1.6226666666666468E-6</c:v>
                </c:pt>
                <c:pt idx="434">
                  <c:v>-1.9516666666666771E-6</c:v>
                </c:pt>
                <c:pt idx="435">
                  <c:v>-2.0791666666666788E-6</c:v>
                </c:pt>
                <c:pt idx="436">
                  <c:v>-2.1554999999999491E-6</c:v>
                </c:pt>
                <c:pt idx="437">
                  <c:v>-1.9500000000000203E-6</c:v>
                </c:pt>
                <c:pt idx="438">
                  <c:v>-1.7338333333333472E-6</c:v>
                </c:pt>
                <c:pt idx="439">
                  <c:v>-2.0671666666665983E-6</c:v>
                </c:pt>
                <c:pt idx="440">
                  <c:v>-1.9323333333333284E-6</c:v>
                </c:pt>
                <c:pt idx="441">
                  <c:v>-1.7309999999999873E-6</c:v>
                </c:pt>
                <c:pt idx="442">
                  <c:v>-1.8908333333333255E-6</c:v>
                </c:pt>
                <c:pt idx="443">
                  <c:v>-1.6631666666667424E-6</c:v>
                </c:pt>
                <c:pt idx="444">
                  <c:v>-1.8081666666667487E-6</c:v>
                </c:pt>
                <c:pt idx="445">
                  <c:v>-1.6144999999999961E-6</c:v>
                </c:pt>
                <c:pt idx="446">
                  <c:v>-1.555500000000043E-6</c:v>
                </c:pt>
                <c:pt idx="447">
                  <c:v>-1.7419999999999979E-6</c:v>
                </c:pt>
                <c:pt idx="448">
                  <c:v>-1.68266666666667E-6</c:v>
                </c:pt>
                <c:pt idx="449">
                  <c:v>-1.4046666666666296E-6</c:v>
                </c:pt>
                <c:pt idx="450">
                  <c:v>-1.7154999999999601E-6</c:v>
                </c:pt>
                <c:pt idx="451">
                  <c:v>-1.8306666666666692E-6</c:v>
                </c:pt>
                <c:pt idx="452">
                  <c:v>-1.7963333333333555E-6</c:v>
                </c:pt>
                <c:pt idx="453">
                  <c:v>-1.6076666666666817E-6</c:v>
                </c:pt>
                <c:pt idx="454">
                  <c:v>-1.7720000000000366E-6</c:v>
                </c:pt>
                <c:pt idx="455">
                  <c:v>-2.1135000000000468E-6</c:v>
                </c:pt>
                <c:pt idx="456">
                  <c:v>-1.8758333333334146E-6</c:v>
                </c:pt>
                <c:pt idx="457">
                  <c:v>-2.1224999999999716E-6</c:v>
                </c:pt>
                <c:pt idx="458">
                  <c:v>-2.4095000000000453E-6</c:v>
                </c:pt>
                <c:pt idx="459">
                  <c:v>-2.6349999999999638E-6</c:v>
                </c:pt>
                <c:pt idx="460">
                  <c:v>-2.3579999999999933E-6</c:v>
                </c:pt>
                <c:pt idx="461">
                  <c:v>-2.3555000000000082E-6</c:v>
                </c:pt>
                <c:pt idx="462">
                  <c:v>-2.3653333333333157E-6</c:v>
                </c:pt>
                <c:pt idx="463">
                  <c:v>-1.5881666666667541E-6</c:v>
                </c:pt>
                <c:pt idx="464">
                  <c:v>-1.3575000000000696E-6</c:v>
                </c:pt>
                <c:pt idx="465">
                  <c:v>-1.5291666666666383E-6</c:v>
                </c:pt>
                <c:pt idx="466">
                  <c:v>-1.3568333333333201E-6</c:v>
                </c:pt>
                <c:pt idx="467">
                  <c:v>-1.5090000000000155E-6</c:v>
                </c:pt>
                <c:pt idx="468">
                  <c:v>-1.3031666666666036E-6</c:v>
                </c:pt>
                <c:pt idx="469">
                  <c:v>-1.8114999999999538E-6</c:v>
                </c:pt>
                <c:pt idx="470">
                  <c:v>-2.046666666666655E-6</c:v>
                </c:pt>
                <c:pt idx="471">
                  <c:v>-1.7181666666666868E-6</c:v>
                </c:pt>
                <c:pt idx="472">
                  <c:v>-2.152833333333385E-6</c:v>
                </c:pt>
                <c:pt idx="473">
                  <c:v>-1.9073333333333143E-6</c:v>
                </c:pt>
                <c:pt idx="474">
                  <c:v>-1.8138333333333058E-6</c:v>
                </c:pt>
                <c:pt idx="475">
                  <c:v>-1.9926666666666179E-6</c:v>
                </c:pt>
                <c:pt idx="476">
                  <c:v>-1.7676666666666531E-6</c:v>
                </c:pt>
                <c:pt idx="477">
                  <c:v>-1.7063333333333479E-6</c:v>
                </c:pt>
                <c:pt idx="478">
                  <c:v>-1.9676666666667121E-6</c:v>
                </c:pt>
                <c:pt idx="479">
                  <c:v>-2.0488333333332654E-6</c:v>
                </c:pt>
                <c:pt idx="480">
                  <c:v>-2.1865000000000035E-6</c:v>
                </c:pt>
                <c:pt idx="481">
                  <c:v>-1.9663333333333217E-6</c:v>
                </c:pt>
                <c:pt idx="482">
                  <c:v>-1.7156666666667017E-6</c:v>
                </c:pt>
                <c:pt idx="483">
                  <c:v>-2.1028333333333567E-6</c:v>
                </c:pt>
                <c:pt idx="484">
                  <c:v>-1.6134999999999804E-6</c:v>
                </c:pt>
                <c:pt idx="485">
                  <c:v>-1.4904999999999953E-6</c:v>
                </c:pt>
                <c:pt idx="486">
                  <c:v>-1.8313333333333645E-6</c:v>
                </c:pt>
                <c:pt idx="487">
                  <c:v>-1.7186666666666947E-6</c:v>
                </c:pt>
                <c:pt idx="488">
                  <c:v>-1.8243333333333627E-6</c:v>
                </c:pt>
                <c:pt idx="489">
                  <c:v>-1.9908333333333822E-6</c:v>
                </c:pt>
                <c:pt idx="490">
                  <c:v>-1.7916666666666515E-6</c:v>
                </c:pt>
                <c:pt idx="491">
                  <c:v>-2.056666666666704E-6</c:v>
                </c:pt>
                <c:pt idx="492">
                  <c:v>-2.0980000000000196E-6</c:v>
                </c:pt>
                <c:pt idx="493">
                  <c:v>-2.188500000000035E-6</c:v>
                </c:pt>
                <c:pt idx="494">
                  <c:v>-2.6223333333333506E-6</c:v>
                </c:pt>
                <c:pt idx="495">
                  <c:v>-2.036500000000027E-6</c:v>
                </c:pt>
                <c:pt idx="496">
                  <c:v>-2.6425000000000276E-6</c:v>
                </c:pt>
                <c:pt idx="497">
                  <c:v>-2.6841666666667179E-6</c:v>
                </c:pt>
                <c:pt idx="498">
                  <c:v>-2.3094999999999886E-6</c:v>
                </c:pt>
                <c:pt idx="499">
                  <c:v>-2.1156666666666572E-6</c:v>
                </c:pt>
                <c:pt idx="500">
                  <c:v>-2.3236666666666796E-6</c:v>
                </c:pt>
                <c:pt idx="501">
                  <c:v>-2.4050000000000286E-6</c:v>
                </c:pt>
                <c:pt idx="502">
                  <c:v>-2.3710000000000354E-6</c:v>
                </c:pt>
                <c:pt idx="503">
                  <c:v>-2.1578333333333553E-6</c:v>
                </c:pt>
                <c:pt idx="504">
                  <c:v>-1.9413333333333617E-6</c:v>
                </c:pt>
                <c:pt idx="505">
                  <c:v>-2.3626666666667516E-6</c:v>
                </c:pt>
                <c:pt idx="506">
                  <c:v>-2.3286666666666499E-6</c:v>
                </c:pt>
                <c:pt idx="507">
                  <c:v>-2.6158333333333567E-6</c:v>
                </c:pt>
                <c:pt idx="508">
                  <c:v>-2.4266666666666751E-6</c:v>
                </c:pt>
                <c:pt idx="509">
                  <c:v>-2.5051666666666642E-6</c:v>
                </c:pt>
                <c:pt idx="510">
                  <c:v>-2.9028333333333762E-6</c:v>
                </c:pt>
                <c:pt idx="511">
                  <c:v>-2.8734999999999785E-6</c:v>
                </c:pt>
                <c:pt idx="512">
                  <c:v>-2.4791666666666885E-6</c:v>
                </c:pt>
                <c:pt idx="513">
                  <c:v>-2.2606666666667176E-6</c:v>
                </c:pt>
                <c:pt idx="514">
                  <c:v>-2.3760000000000599E-6</c:v>
                </c:pt>
                <c:pt idx="515">
                  <c:v>-2.3269999999999931E-6</c:v>
                </c:pt>
                <c:pt idx="516">
                  <c:v>-2.393499999999956E-6</c:v>
                </c:pt>
                <c:pt idx="517">
                  <c:v>-2.288499999999929E-6</c:v>
                </c:pt>
                <c:pt idx="518">
                  <c:v>-2.2958333333333056E-6</c:v>
                </c:pt>
                <c:pt idx="519">
                  <c:v>-2.1826666666667363E-6</c:v>
                </c:pt>
                <c:pt idx="520">
                  <c:v>-1.9943333333333289E-6</c:v>
                </c:pt>
                <c:pt idx="521">
                  <c:v>-1.9968333333332598E-6</c:v>
                </c:pt>
                <c:pt idx="522">
                  <c:v>-2.0556666666666883E-6</c:v>
                </c:pt>
                <c:pt idx="523">
                  <c:v>-1.9060000000000322E-6</c:v>
                </c:pt>
                <c:pt idx="524">
                  <c:v>-2.2146666666666981E-6</c:v>
                </c:pt>
                <c:pt idx="525">
                  <c:v>-2.0991666666666685E-6</c:v>
                </c:pt>
                <c:pt idx="526">
                  <c:v>-2.2386666666666423E-6</c:v>
                </c:pt>
                <c:pt idx="527">
                  <c:v>-2.2611666666666713E-6</c:v>
                </c:pt>
                <c:pt idx="528">
                  <c:v>-1.8584999999999349E-6</c:v>
                </c:pt>
                <c:pt idx="529">
                  <c:v>-2.1160000000000319E-6</c:v>
                </c:pt>
                <c:pt idx="530">
                  <c:v>-1.9520000000000518E-6</c:v>
                </c:pt>
                <c:pt idx="531">
                  <c:v>-2.4036666666666924E-6</c:v>
                </c:pt>
                <c:pt idx="532">
                  <c:v>-2.4701666666666552E-6</c:v>
                </c:pt>
                <c:pt idx="533">
                  <c:v>-2.4674999999999827E-6</c:v>
                </c:pt>
                <c:pt idx="534">
                  <c:v>-2.3200000000000456E-6</c:v>
                </c:pt>
                <c:pt idx="535">
                  <c:v>-2.2048333333333364E-6</c:v>
                </c:pt>
                <c:pt idx="536">
                  <c:v>-2.0528333333333284E-6</c:v>
                </c:pt>
                <c:pt idx="537">
                  <c:v>-2.0825000000001008E-6</c:v>
                </c:pt>
                <c:pt idx="538">
                  <c:v>-1.8886666666667151E-6</c:v>
                </c:pt>
                <c:pt idx="539">
                  <c:v>-2.1946666666666E-6</c:v>
                </c:pt>
                <c:pt idx="540">
                  <c:v>-2.4086666666667169E-6</c:v>
                </c:pt>
                <c:pt idx="541">
                  <c:v>-2.5090000000000941E-6</c:v>
                </c:pt>
                <c:pt idx="542">
                  <c:v>-2.7468333333333594E-6</c:v>
                </c:pt>
                <c:pt idx="543">
                  <c:v>-2.4551666666666901E-6</c:v>
                </c:pt>
                <c:pt idx="544">
                  <c:v>-3.0590000000000261E-6</c:v>
                </c:pt>
                <c:pt idx="545">
                  <c:v>-3.1003333333333417E-6</c:v>
                </c:pt>
                <c:pt idx="546">
                  <c:v>-3.5563333333333115E-6</c:v>
                </c:pt>
                <c:pt idx="547">
                  <c:v>-3.3140000000000296E-6</c:v>
                </c:pt>
                <c:pt idx="548">
                  <c:v>-3.2403333333333234E-6</c:v>
                </c:pt>
                <c:pt idx="549">
                  <c:v>-3.5661666666667274E-6</c:v>
                </c:pt>
                <c:pt idx="550">
                  <c:v>-2.9131666666666915E-6</c:v>
                </c:pt>
                <c:pt idx="551">
                  <c:v>-2.617166666666693E-6</c:v>
                </c:pt>
                <c:pt idx="552">
                  <c:v>-2.4385000000000682E-6</c:v>
                </c:pt>
                <c:pt idx="553">
                  <c:v>-2.2813333333332941E-6</c:v>
                </c:pt>
                <c:pt idx="554">
                  <c:v>-2.2839999999999666E-6</c:v>
                </c:pt>
                <c:pt idx="555">
                  <c:v>-2.3621666666666895E-6</c:v>
                </c:pt>
                <c:pt idx="556">
                  <c:v>-2.3816666666667255E-6</c:v>
                </c:pt>
                <c:pt idx="557">
                  <c:v>-2.7483333333332746E-6</c:v>
                </c:pt>
                <c:pt idx="558">
                  <c:v>-2.5228333333333019E-6</c:v>
                </c:pt>
                <c:pt idx="559">
                  <c:v>-2.7093333333333652E-6</c:v>
                </c:pt>
                <c:pt idx="560">
                  <c:v>-2.4740000000000309E-6</c:v>
                </c:pt>
                <c:pt idx="561">
                  <c:v>-2.6714999999999964E-6</c:v>
                </c:pt>
                <c:pt idx="562">
                  <c:v>-2.7646666666666301E-6</c:v>
                </c:pt>
                <c:pt idx="563">
                  <c:v>-1.9160000000000271E-6</c:v>
                </c:pt>
                <c:pt idx="564">
                  <c:v>-1.9623333333333671E-6</c:v>
                </c:pt>
                <c:pt idx="565">
                  <c:v>-2.2506666666666144E-6</c:v>
                </c:pt>
                <c:pt idx="566">
                  <c:v>-2.1841666666667058E-6</c:v>
                </c:pt>
                <c:pt idx="567">
                  <c:v>-1.4176666666667259E-6</c:v>
                </c:pt>
                <c:pt idx="568">
                  <c:v>-1.496333333333294E-6</c:v>
                </c:pt>
                <c:pt idx="569">
                  <c:v>-2.2035000000000002E-6</c:v>
                </c:pt>
                <c:pt idx="570">
                  <c:v>-2.4711666666667252E-6</c:v>
                </c:pt>
                <c:pt idx="571">
                  <c:v>-2.3396666666667147E-6</c:v>
                </c:pt>
                <c:pt idx="572">
                  <c:v>-2.1109999999999532E-6</c:v>
                </c:pt>
                <c:pt idx="573">
                  <c:v>-2.5869999999999669E-6</c:v>
                </c:pt>
                <c:pt idx="574">
                  <c:v>-2.6771666666666619E-6</c:v>
                </c:pt>
                <c:pt idx="575">
                  <c:v>-2.2015000000000229E-6</c:v>
                </c:pt>
                <c:pt idx="576">
                  <c:v>-2.2059999999999853E-6</c:v>
                </c:pt>
                <c:pt idx="577">
                  <c:v>-1.9338333333334063E-6</c:v>
                </c:pt>
                <c:pt idx="578">
                  <c:v>-2.1210000000000022E-6</c:v>
                </c:pt>
                <c:pt idx="579">
                  <c:v>-2.3703333333333402E-6</c:v>
                </c:pt>
                <c:pt idx="580">
                  <c:v>-2.0935000000000029E-6</c:v>
                </c:pt>
                <c:pt idx="581">
                  <c:v>-2.4981666666666082E-6</c:v>
                </c:pt>
                <c:pt idx="582">
                  <c:v>-2.4271666666666287E-6</c:v>
                </c:pt>
                <c:pt idx="583">
                  <c:v>-2.1491666666666426E-6</c:v>
                </c:pt>
                <c:pt idx="584">
                  <c:v>-2.3208333333333197E-6</c:v>
                </c:pt>
                <c:pt idx="585">
                  <c:v>-1.8461666666666965E-6</c:v>
                </c:pt>
                <c:pt idx="586">
                  <c:v>-2.1775000000000245E-6</c:v>
                </c:pt>
                <c:pt idx="587">
                  <c:v>-2.2511666666666765E-6</c:v>
                </c:pt>
                <c:pt idx="588">
                  <c:v>-2.1045000000000135E-6</c:v>
                </c:pt>
                <c:pt idx="589">
                  <c:v>-2.141500000000054E-6</c:v>
                </c:pt>
                <c:pt idx="590">
                  <c:v>-2.3059999999999877E-6</c:v>
                </c:pt>
                <c:pt idx="591">
                  <c:v>-2.0676666666666604E-6</c:v>
                </c:pt>
                <c:pt idx="592">
                  <c:v>-2.0263333333333448E-6</c:v>
                </c:pt>
                <c:pt idx="593">
                  <c:v>-1.926166666666655E-6</c:v>
                </c:pt>
                <c:pt idx="594">
                  <c:v>-1.5028333333334505E-6</c:v>
                </c:pt>
                <c:pt idx="595">
                  <c:v>-2.2626666666666949E-6</c:v>
                </c:pt>
                <c:pt idx="596">
                  <c:v>-2.1251666666666441E-6</c:v>
                </c:pt>
                <c:pt idx="597">
                  <c:v>-2.5106666666666966E-6</c:v>
                </c:pt>
                <c:pt idx="598">
                  <c:v>-2.4171666666666881E-6</c:v>
                </c:pt>
                <c:pt idx="599">
                  <c:v>-1.965166666666727E-6</c:v>
                </c:pt>
                <c:pt idx="600">
                  <c:v>-2.5378333333333754E-6</c:v>
                </c:pt>
                <c:pt idx="601">
                  <c:v>-2.2691666666666346E-6</c:v>
                </c:pt>
                <c:pt idx="602">
                  <c:v>-2.212833333333354E-6</c:v>
                </c:pt>
                <c:pt idx="603">
                  <c:v>-2.2541666666666695E-6</c:v>
                </c:pt>
                <c:pt idx="604">
                  <c:v>-2.0556666666666341E-6</c:v>
                </c:pt>
                <c:pt idx="605">
                  <c:v>-1.9943333333332747E-6</c:v>
                </c:pt>
                <c:pt idx="606">
                  <c:v>-2.0181666666666399E-6</c:v>
                </c:pt>
                <c:pt idx="607">
                  <c:v>-1.7409999999999279E-6</c:v>
                </c:pt>
                <c:pt idx="608">
                  <c:v>-2.0618333333333075E-6</c:v>
                </c:pt>
                <c:pt idx="609">
                  <c:v>-2.269999999999963E-6</c:v>
                </c:pt>
                <c:pt idx="610">
                  <c:v>-2.4761666666666955E-6</c:v>
                </c:pt>
                <c:pt idx="611">
                  <c:v>-3.1165000000000099E-6</c:v>
                </c:pt>
                <c:pt idx="612">
                  <c:v>-3.1241666666666527E-6</c:v>
                </c:pt>
                <c:pt idx="613">
                  <c:v>-3.0624999999999728E-6</c:v>
                </c:pt>
                <c:pt idx="614">
                  <c:v>-3.2305000000000159E-6</c:v>
                </c:pt>
                <c:pt idx="615">
                  <c:v>-2.931999999999978E-6</c:v>
                </c:pt>
                <c:pt idx="616">
                  <c:v>-2.8874999999999821E-6</c:v>
                </c:pt>
                <c:pt idx="617">
                  <c:v>-2.723500000000002E-6</c:v>
                </c:pt>
                <c:pt idx="618">
                  <c:v>-2.2253333333332797E-6</c:v>
                </c:pt>
                <c:pt idx="619">
                  <c:v>-2.8136666666666427E-6</c:v>
                </c:pt>
                <c:pt idx="620">
                  <c:v>-2.2978333333333371E-6</c:v>
                </c:pt>
                <c:pt idx="621">
                  <c:v>-2.2195000000000352E-6</c:v>
                </c:pt>
                <c:pt idx="622">
                  <c:v>-2.1560000000000112E-6</c:v>
                </c:pt>
                <c:pt idx="623">
                  <c:v>-2.249166666666645E-6</c:v>
                </c:pt>
                <c:pt idx="624">
                  <c:v>-2.4286666666667065E-6</c:v>
                </c:pt>
                <c:pt idx="625">
                  <c:v>-2.1643333333333493E-6</c:v>
                </c:pt>
                <c:pt idx="626">
                  <c:v>-2.4529999999999171E-6</c:v>
                </c:pt>
                <c:pt idx="627">
                  <c:v>-2.3475000000000449E-6</c:v>
                </c:pt>
                <c:pt idx="628">
                  <c:v>-2.3961666666667369E-6</c:v>
                </c:pt>
                <c:pt idx="629">
                  <c:v>-1.9915000000000774E-6</c:v>
                </c:pt>
                <c:pt idx="630">
                  <c:v>-2.3276666666667426E-6</c:v>
                </c:pt>
                <c:pt idx="631">
                  <c:v>-2.0505000000000306E-6</c:v>
                </c:pt>
                <c:pt idx="632">
                  <c:v>-1.4273333333332918E-6</c:v>
                </c:pt>
                <c:pt idx="633">
                  <c:v>-1.3756666666666067E-6</c:v>
                </c:pt>
                <c:pt idx="634">
                  <c:v>-1.2901666666666699E-6</c:v>
                </c:pt>
                <c:pt idx="635">
                  <c:v>-1.3661666666667282E-6</c:v>
                </c:pt>
                <c:pt idx="636">
                  <c:v>-1.3513333333333962E-6</c:v>
                </c:pt>
                <c:pt idx="637">
                  <c:v>-1.3588333333334058E-6</c:v>
                </c:pt>
                <c:pt idx="638">
                  <c:v>-1.9168333333333554E-6</c:v>
                </c:pt>
                <c:pt idx="639">
                  <c:v>-2.5436666666666741E-6</c:v>
                </c:pt>
                <c:pt idx="640">
                  <c:v>-2.5238333333332634E-6</c:v>
                </c:pt>
                <c:pt idx="641">
                  <c:v>-2.7399999999999907E-6</c:v>
                </c:pt>
                <c:pt idx="642">
                  <c:v>-2.8846666666666222E-6</c:v>
                </c:pt>
                <c:pt idx="643">
                  <c:v>-3.2178333333333486E-6</c:v>
                </c:pt>
                <c:pt idx="644">
                  <c:v>-3.2075000000000332E-6</c:v>
                </c:pt>
                <c:pt idx="645">
                  <c:v>-2.6323333333333997E-6</c:v>
                </c:pt>
                <c:pt idx="646">
                  <c:v>-2.7941666666667152E-6</c:v>
                </c:pt>
                <c:pt idx="647">
                  <c:v>-2.9138333333333325E-6</c:v>
                </c:pt>
                <c:pt idx="648">
                  <c:v>-2.798833333333365E-6</c:v>
                </c:pt>
                <c:pt idx="649">
                  <c:v>-2.2760000000000033E-6</c:v>
                </c:pt>
                <c:pt idx="650">
                  <c:v>-2.3544999999999382E-6</c:v>
                </c:pt>
                <c:pt idx="651">
                  <c:v>-2.5944999999999766E-6</c:v>
                </c:pt>
                <c:pt idx="652">
                  <c:v>-1.9306666666666717E-6</c:v>
                </c:pt>
                <c:pt idx="653">
                  <c:v>-1.7961666666666139E-6</c:v>
                </c:pt>
                <c:pt idx="654">
                  <c:v>-1.3518333333333498E-6</c:v>
                </c:pt>
                <c:pt idx="655">
                  <c:v>-1.7180000000000537E-6</c:v>
                </c:pt>
                <c:pt idx="656">
                  <c:v>-1.1755000000000771E-6</c:v>
                </c:pt>
                <c:pt idx="657">
                  <c:v>-9.6983333333340669E-7</c:v>
                </c:pt>
                <c:pt idx="658">
                  <c:v>-1.7120000000000676E-6</c:v>
                </c:pt>
                <c:pt idx="659">
                  <c:v>-1.4225000000000088E-6</c:v>
                </c:pt>
                <c:pt idx="660">
                  <c:v>-1.8493333333333226E-6</c:v>
                </c:pt>
                <c:pt idx="661">
                  <c:v>-1.6848333333333346E-6</c:v>
                </c:pt>
                <c:pt idx="662">
                  <c:v>-1.9134999999999877E-6</c:v>
                </c:pt>
                <c:pt idx="663">
                  <c:v>-2.3230000000000386E-6</c:v>
                </c:pt>
                <c:pt idx="664">
                  <c:v>-2.3256666666667111E-6</c:v>
                </c:pt>
                <c:pt idx="665">
                  <c:v>-2.6786666666667397E-6</c:v>
                </c:pt>
                <c:pt idx="666">
                  <c:v>-2.8496666666667217E-6</c:v>
                </c:pt>
                <c:pt idx="667">
                  <c:v>-2.92366666666664E-6</c:v>
                </c:pt>
                <c:pt idx="668">
                  <c:v>-2.830499999999952E-6</c:v>
                </c:pt>
                <c:pt idx="669">
                  <c:v>-2.7373333333333182E-6</c:v>
                </c:pt>
                <c:pt idx="670">
                  <c:v>-2.6028333333333147E-6</c:v>
                </c:pt>
                <c:pt idx="671">
                  <c:v>-2.5318333333333352E-6</c:v>
                </c:pt>
                <c:pt idx="672">
                  <c:v>-2.4785000000000475E-6</c:v>
                </c:pt>
                <c:pt idx="673">
                  <c:v>-2.4073333333333806E-6</c:v>
                </c:pt>
                <c:pt idx="674">
                  <c:v>-2.7628333333333402E-6</c:v>
                </c:pt>
                <c:pt idx="675">
                  <c:v>-2.938499999999972E-6</c:v>
                </c:pt>
                <c:pt idx="676">
                  <c:v>-3.2148333333333555E-6</c:v>
                </c:pt>
                <c:pt idx="677">
                  <c:v>-3.2174999999999739E-6</c:v>
                </c:pt>
                <c:pt idx="678">
                  <c:v>-2.8744999999999942E-6</c:v>
                </c:pt>
                <c:pt idx="679">
                  <c:v>-2.9011666666667194E-6</c:v>
                </c:pt>
                <c:pt idx="680">
                  <c:v>-2.7589999999999646E-6</c:v>
                </c:pt>
                <c:pt idx="681">
                  <c:v>-2.2963333333333134E-6</c:v>
                </c:pt>
                <c:pt idx="682">
                  <c:v>-1.8380000000000458E-6</c:v>
                </c:pt>
                <c:pt idx="683">
                  <c:v>-2.0558333333332672E-6</c:v>
                </c:pt>
                <c:pt idx="684">
                  <c:v>-2.0188333333333352E-6</c:v>
                </c:pt>
                <c:pt idx="685">
                  <c:v>-2.0899999999999478E-6</c:v>
                </c:pt>
                <c:pt idx="686">
                  <c:v>-2.2910000000000768E-6</c:v>
                </c:pt>
                <c:pt idx="687">
                  <c:v>-2.2418333333333227E-6</c:v>
                </c:pt>
                <c:pt idx="688">
                  <c:v>-2.83883333333329E-6</c:v>
                </c:pt>
                <c:pt idx="689">
                  <c:v>-2.3633333333333384E-6</c:v>
                </c:pt>
                <c:pt idx="690">
                  <c:v>-2.3143333333333258E-6</c:v>
                </c:pt>
                <c:pt idx="691">
                  <c:v>-2.5836666666666534E-6</c:v>
                </c:pt>
                <c:pt idx="692">
                  <c:v>-2.6618333333333763E-6</c:v>
                </c:pt>
                <c:pt idx="693">
                  <c:v>-2.7774999999999848E-6</c:v>
                </c:pt>
                <c:pt idx="694">
                  <c:v>-1.895166666666709E-6</c:v>
                </c:pt>
                <c:pt idx="695">
                  <c:v>-1.988499999999976E-6</c:v>
                </c:pt>
                <c:pt idx="696">
                  <c:v>-2.2876666666666549E-6</c:v>
                </c:pt>
                <c:pt idx="697">
                  <c:v>-1.8688333333333586E-6</c:v>
                </c:pt>
                <c:pt idx="698">
                  <c:v>-1.511166666666626E-6</c:v>
                </c:pt>
                <c:pt idx="699">
                  <c:v>-1.6016666666666957E-6</c:v>
                </c:pt>
                <c:pt idx="700">
                  <c:v>-1.894500000000068E-6</c:v>
                </c:pt>
                <c:pt idx="701">
                  <c:v>-2.1613333333332478E-6</c:v>
                </c:pt>
                <c:pt idx="702">
                  <c:v>-2.0386666666666374E-6</c:v>
                </c:pt>
                <c:pt idx="703">
                  <c:v>-2.1984999999999756E-6</c:v>
                </c:pt>
                <c:pt idx="704">
                  <c:v>-2.7243333333332761E-6</c:v>
                </c:pt>
                <c:pt idx="705">
                  <c:v>-2.4841666666666588E-6</c:v>
                </c:pt>
                <c:pt idx="706">
                  <c:v>-2.6974999999999721E-6</c:v>
                </c:pt>
                <c:pt idx="707">
                  <c:v>-2.912833333333371E-6</c:v>
                </c:pt>
                <c:pt idx="708">
                  <c:v>-2.6013333333333995E-6</c:v>
                </c:pt>
                <c:pt idx="709">
                  <c:v>-2.6161666666666772E-6</c:v>
                </c:pt>
                <c:pt idx="710">
                  <c:v>-2.2130000000000413E-6</c:v>
                </c:pt>
                <c:pt idx="711">
                  <c:v>-2.288833333333358E-6</c:v>
                </c:pt>
                <c:pt idx="712">
                  <c:v>-2.2811666666666067E-6</c:v>
                </c:pt>
                <c:pt idx="713">
                  <c:v>-1.9283333333333197E-6</c:v>
                </c:pt>
                <c:pt idx="714">
                  <c:v>-2.244333333333362E-6</c:v>
                </c:pt>
                <c:pt idx="715">
                  <c:v>-2.4471666666666184E-6</c:v>
                </c:pt>
                <c:pt idx="716">
                  <c:v>-2.1671666666667091E-6</c:v>
                </c:pt>
                <c:pt idx="717">
                  <c:v>-2.3921666666666739E-6</c:v>
                </c:pt>
                <c:pt idx="718">
                  <c:v>-2.2085000000000247E-6</c:v>
                </c:pt>
                <c:pt idx="719">
                  <c:v>-1.946333333333332E-6</c:v>
                </c:pt>
                <c:pt idx="720">
                  <c:v>-1.9049999999999623E-6</c:v>
                </c:pt>
                <c:pt idx="721">
                  <c:v>-1.5393333333333747E-6</c:v>
                </c:pt>
                <c:pt idx="722">
                  <c:v>-1.8341666666667244E-6</c:v>
                </c:pt>
                <c:pt idx="723">
                  <c:v>-2.1103333333333664E-6</c:v>
                </c:pt>
                <c:pt idx="724">
                  <c:v>-1.9161666666667144E-6</c:v>
                </c:pt>
                <c:pt idx="725">
                  <c:v>-1.9234999999999825E-6</c:v>
                </c:pt>
                <c:pt idx="726">
                  <c:v>-1.8033333333333573E-6</c:v>
                </c:pt>
                <c:pt idx="727">
                  <c:v>-1.7273333333332991E-6</c:v>
                </c:pt>
                <c:pt idx="728">
                  <c:v>-1.631500000000047E-6</c:v>
                </c:pt>
                <c:pt idx="729">
                  <c:v>-1.0638333333333689E-6</c:v>
                </c:pt>
                <c:pt idx="730">
                  <c:v>-7.2616666666668007E-7</c:v>
                </c:pt>
                <c:pt idx="731">
                  <c:v>-7.4566666666660763E-7</c:v>
                </c:pt>
                <c:pt idx="732">
                  <c:v>-9.219999999999888E-7</c:v>
                </c:pt>
                <c:pt idx="733">
                  <c:v>-1.0941666666666738E-6</c:v>
                </c:pt>
                <c:pt idx="734">
                  <c:v>-1.1651666666667075E-6</c:v>
                </c:pt>
                <c:pt idx="735">
                  <c:v>-1.322333333333319E-6</c:v>
                </c:pt>
                <c:pt idx="736">
                  <c:v>-1.7359999999999576E-6</c:v>
                </c:pt>
                <c:pt idx="737">
                  <c:v>-1.9151666666666445E-6</c:v>
                </c:pt>
                <c:pt idx="738">
                  <c:v>-1.5100000000000313E-6</c:v>
                </c:pt>
                <c:pt idx="739">
                  <c:v>-1.4481666666667182E-6</c:v>
                </c:pt>
                <c:pt idx="740">
                  <c:v>-1.4851666666666503E-6</c:v>
                </c:pt>
                <c:pt idx="741">
                  <c:v>-1.2123333333333218E-6</c:v>
                </c:pt>
                <c:pt idx="742">
                  <c:v>-1.5335000000000218E-6</c:v>
                </c:pt>
                <c:pt idx="743">
                  <c:v>-1.8496666666666974E-6</c:v>
                </c:pt>
                <c:pt idx="744">
                  <c:v>-1.9209999999999974E-6</c:v>
                </c:pt>
                <c:pt idx="745">
                  <c:v>-2.2154999999999723E-6</c:v>
                </c:pt>
                <c:pt idx="746">
                  <c:v>-1.844833333333306E-6</c:v>
                </c:pt>
                <c:pt idx="747">
                  <c:v>-2.4353333333333336E-6</c:v>
                </c:pt>
                <c:pt idx="748">
                  <c:v>-2.1166666666666729E-6</c:v>
                </c:pt>
                <c:pt idx="749">
                  <c:v>-1.4591666666666746E-6</c:v>
                </c:pt>
                <c:pt idx="750">
                  <c:v>-2.1695000000000611E-6</c:v>
                </c:pt>
                <c:pt idx="751">
                  <c:v>-1.7426666666666389E-6</c:v>
                </c:pt>
                <c:pt idx="752">
                  <c:v>-1.8139999999999389E-6</c:v>
                </c:pt>
                <c:pt idx="753">
                  <c:v>-1.4936666666666757E-6</c:v>
                </c:pt>
                <c:pt idx="754">
                  <c:v>-1.5085000000000619E-6</c:v>
                </c:pt>
                <c:pt idx="755">
                  <c:v>-1.7101666666667235E-6</c:v>
                </c:pt>
                <c:pt idx="756">
                  <c:v>-1.2478333333332844E-6</c:v>
                </c:pt>
                <c:pt idx="757">
                  <c:v>-1.0950000000000022E-6</c:v>
                </c:pt>
                <c:pt idx="758">
                  <c:v>-1.4283333333333075E-6</c:v>
                </c:pt>
                <c:pt idx="759">
                  <c:v>-1.2839999999999965E-6</c:v>
                </c:pt>
                <c:pt idx="760">
                  <c:v>-1.3235000000000221E-6</c:v>
                </c:pt>
                <c:pt idx="761">
                  <c:v>-1.6541666666667091E-6</c:v>
                </c:pt>
                <c:pt idx="762">
                  <c:v>-1.7400000000000206E-6</c:v>
                </c:pt>
                <c:pt idx="763">
                  <c:v>-2.0646666666666673E-6</c:v>
                </c:pt>
                <c:pt idx="764">
                  <c:v>-1.8588333333333096E-6</c:v>
                </c:pt>
                <c:pt idx="765">
                  <c:v>-1.9300000000000306E-6</c:v>
                </c:pt>
                <c:pt idx="766">
                  <c:v>-2.4661666666667007E-6</c:v>
                </c:pt>
                <c:pt idx="767">
                  <c:v>-2.4126666666666715E-6</c:v>
                </c:pt>
                <c:pt idx="768">
                  <c:v>-2.4984999999999829E-6</c:v>
                </c:pt>
                <c:pt idx="769">
                  <c:v>-2.6088333333333549E-6</c:v>
                </c:pt>
                <c:pt idx="770">
                  <c:v>-2.414666666666703E-6</c:v>
                </c:pt>
                <c:pt idx="771">
                  <c:v>-2.3259999999999774E-6</c:v>
                </c:pt>
                <c:pt idx="772">
                  <c:v>-1.9539999999999749E-6</c:v>
                </c:pt>
                <c:pt idx="773">
                  <c:v>-1.8384999999999994E-6</c:v>
                </c:pt>
                <c:pt idx="774">
                  <c:v>-1.6816666666666542E-6</c:v>
                </c:pt>
                <c:pt idx="775">
                  <c:v>-1.6935000000000474E-6</c:v>
                </c:pt>
                <c:pt idx="776">
                  <c:v>-1.7156666666666475E-6</c:v>
                </c:pt>
                <c:pt idx="777">
                  <c:v>-1.8285000000000046E-6</c:v>
                </c:pt>
                <c:pt idx="778">
                  <c:v>-2.1221666666667053E-6</c:v>
                </c:pt>
                <c:pt idx="779">
                  <c:v>-1.7170000000000379E-6</c:v>
                </c:pt>
                <c:pt idx="780">
                  <c:v>-1.9080000000000095E-6</c:v>
                </c:pt>
                <c:pt idx="781">
                  <c:v>-1.7785000000000847E-6</c:v>
                </c:pt>
                <c:pt idx="782">
                  <c:v>-1.7294999999999637E-6</c:v>
                </c:pt>
                <c:pt idx="783">
                  <c:v>-1.7248333333333139E-6</c:v>
                </c:pt>
                <c:pt idx="784">
                  <c:v>-9.7650000000003376E-7</c:v>
                </c:pt>
                <c:pt idx="785">
                  <c:v>-9.3966666666668065E-7</c:v>
                </c:pt>
                <c:pt idx="786">
                  <c:v>-8.8350000000003313E-7</c:v>
                </c:pt>
                <c:pt idx="787">
                  <c:v>-1.4246666666667277E-6</c:v>
                </c:pt>
                <c:pt idx="788">
                  <c:v>-1.7951666666667066E-6</c:v>
                </c:pt>
                <c:pt idx="789">
                  <c:v>-1.6795000000000438E-6</c:v>
                </c:pt>
                <c:pt idx="790">
                  <c:v>-1.6424999999999491E-6</c:v>
                </c:pt>
                <c:pt idx="791">
                  <c:v>-2.1973333333333268E-6</c:v>
                </c:pt>
                <c:pt idx="792">
                  <c:v>-1.7283333333334232E-6</c:v>
                </c:pt>
                <c:pt idx="793">
                  <c:v>-1.4759999999999838E-6</c:v>
                </c:pt>
                <c:pt idx="794">
                  <c:v>-1.5100000000000313E-6</c:v>
                </c:pt>
                <c:pt idx="795">
                  <c:v>-1.4314999999999879E-6</c:v>
                </c:pt>
                <c:pt idx="796">
                  <c:v>-1.9329999999999695E-6</c:v>
                </c:pt>
                <c:pt idx="797">
                  <c:v>-1.7639999999999648E-6</c:v>
                </c:pt>
                <c:pt idx="798">
                  <c:v>-2.2059999999999853E-6</c:v>
                </c:pt>
                <c:pt idx="799">
                  <c:v>-2.0328333333333387E-6</c:v>
                </c:pt>
                <c:pt idx="800">
                  <c:v>-1.8125000000000779E-6</c:v>
                </c:pt>
                <c:pt idx="801">
                  <c:v>-2.2315000000000073E-6</c:v>
                </c:pt>
                <c:pt idx="802">
                  <c:v>-2.5641666666666174E-6</c:v>
                </c:pt>
                <c:pt idx="803">
                  <c:v>-2.1413333333333124E-6</c:v>
                </c:pt>
                <c:pt idx="804">
                  <c:v>-2.160666666666661E-6</c:v>
                </c:pt>
                <c:pt idx="805">
                  <c:v>-2.0449999999999982E-6</c:v>
                </c:pt>
                <c:pt idx="806">
                  <c:v>-1.9321666666666411E-6</c:v>
                </c:pt>
                <c:pt idx="807">
                  <c:v>-1.8835000000000032E-6</c:v>
                </c:pt>
                <c:pt idx="808">
                  <c:v>-1.4381666666666692E-6</c:v>
                </c:pt>
                <c:pt idx="809">
                  <c:v>-1.7528333333333753E-6</c:v>
                </c:pt>
                <c:pt idx="810">
                  <c:v>-1.8073333333334203E-6</c:v>
                </c:pt>
                <c:pt idx="811">
                  <c:v>-1.6993333333332919E-6</c:v>
                </c:pt>
                <c:pt idx="812">
                  <c:v>-1.8638333333332799E-6</c:v>
                </c:pt>
                <c:pt idx="813">
                  <c:v>-2.0201666666666714E-6</c:v>
                </c:pt>
                <c:pt idx="814">
                  <c:v>-1.8628333333333183E-6</c:v>
                </c:pt>
                <c:pt idx="815">
                  <c:v>-2.3893333333333683E-6</c:v>
                </c:pt>
                <c:pt idx="816">
                  <c:v>-2.4621666666666377E-6</c:v>
                </c:pt>
                <c:pt idx="817">
                  <c:v>-2.2260000000000292E-6</c:v>
                </c:pt>
                <c:pt idx="818">
                  <c:v>-2.7105000000000141E-6</c:v>
                </c:pt>
                <c:pt idx="819">
                  <c:v>-2.5201666666666836E-6</c:v>
                </c:pt>
                <c:pt idx="820">
                  <c:v>-2.5843333333332944E-6</c:v>
                </c:pt>
                <c:pt idx="821">
                  <c:v>-2.6918333333333065E-6</c:v>
                </c:pt>
                <c:pt idx="822">
                  <c:v>-2.069166666666684E-6</c:v>
                </c:pt>
                <c:pt idx="823">
                  <c:v>-2.3960000000001038E-6</c:v>
                </c:pt>
                <c:pt idx="824">
                  <c:v>-1.869666666666687E-6</c:v>
                </c:pt>
                <c:pt idx="825">
                  <c:v>-1.840000000000023E-6</c:v>
                </c:pt>
                <c:pt idx="826">
                  <c:v>-1.9648333333333523E-6</c:v>
                </c:pt>
                <c:pt idx="827">
                  <c:v>-1.3041666666666735E-6</c:v>
                </c:pt>
                <c:pt idx="828">
                  <c:v>-1.4218333333333678E-6</c:v>
                </c:pt>
                <c:pt idx="829">
                  <c:v>-1.5518333333333005E-6</c:v>
                </c:pt>
                <c:pt idx="830">
                  <c:v>-1.4096666666666541E-6</c:v>
                </c:pt>
                <c:pt idx="831">
                  <c:v>-1.3799999999999902E-6</c:v>
                </c:pt>
                <c:pt idx="832">
                  <c:v>-1.4123333333333809E-6</c:v>
                </c:pt>
                <c:pt idx="833">
                  <c:v>-1.2696666666666724E-6</c:v>
                </c:pt>
                <c:pt idx="834">
                  <c:v>-1.5349999999999912E-6</c:v>
                </c:pt>
                <c:pt idx="835">
                  <c:v>-1.515666666666751E-6</c:v>
                </c:pt>
                <c:pt idx="836">
                  <c:v>-1.6433333333333317E-6</c:v>
                </c:pt>
                <c:pt idx="837">
                  <c:v>-2.0153333333333343E-6</c:v>
                </c:pt>
                <c:pt idx="838">
                  <c:v>-2.015000000000068E-6</c:v>
                </c:pt>
                <c:pt idx="839">
                  <c:v>-2.6576666666665717E-6</c:v>
                </c:pt>
                <c:pt idx="840">
                  <c:v>-2.6918333333333065E-6</c:v>
                </c:pt>
                <c:pt idx="841">
                  <c:v>-2.4976666666666546E-6</c:v>
                </c:pt>
                <c:pt idx="842">
                  <c:v>-2.6858333333333747E-6</c:v>
                </c:pt>
                <c:pt idx="843">
                  <c:v>-2.3389999999999652E-6</c:v>
                </c:pt>
                <c:pt idx="844">
                  <c:v>-2.1253333333332773E-6</c:v>
                </c:pt>
                <c:pt idx="845">
                  <c:v>-1.7601666666666434E-6</c:v>
                </c:pt>
                <c:pt idx="846">
                  <c:v>-1.4115000000000525E-6</c:v>
                </c:pt>
                <c:pt idx="847">
                  <c:v>-1.0249999999999843E-6</c:v>
                </c:pt>
                <c:pt idx="848">
                  <c:v>-1.1745000000000071E-6</c:v>
                </c:pt>
                <c:pt idx="849">
                  <c:v>-1.1668333333333643E-6</c:v>
                </c:pt>
                <c:pt idx="850">
                  <c:v>-1.7059999999999732E-6</c:v>
                </c:pt>
                <c:pt idx="851">
                  <c:v>-2.2391666666667044E-6</c:v>
                </c:pt>
                <c:pt idx="852">
                  <c:v>-2.4040000000000129E-6</c:v>
                </c:pt>
                <c:pt idx="853">
                  <c:v>-3.0974999999999818E-6</c:v>
                </c:pt>
                <c:pt idx="854">
                  <c:v>-2.845833333333346E-6</c:v>
                </c:pt>
                <c:pt idx="855">
                  <c:v>-3.1443333333333297E-6</c:v>
                </c:pt>
                <c:pt idx="856">
                  <c:v>-2.9316666666666033E-6</c:v>
                </c:pt>
                <c:pt idx="857">
                  <c:v>-2.1994999999999914E-6</c:v>
                </c:pt>
                <c:pt idx="858">
                  <c:v>-2.1011666666666999E-6</c:v>
                </c:pt>
                <c:pt idx="859">
                  <c:v>-1.9636666666667034E-6</c:v>
                </c:pt>
                <c:pt idx="860">
                  <c:v>-1.6906666666666333E-6</c:v>
                </c:pt>
                <c:pt idx="861">
                  <c:v>-1.5049999999999526E-6</c:v>
                </c:pt>
                <c:pt idx="862">
                  <c:v>-1.1343333333333405E-6</c:v>
                </c:pt>
                <c:pt idx="863">
                  <c:v>-1.1271666666666513E-6</c:v>
                </c:pt>
                <c:pt idx="864">
                  <c:v>-1.5468333333333302E-6</c:v>
                </c:pt>
                <c:pt idx="865">
                  <c:v>-1.561500000000029E-6</c:v>
                </c:pt>
                <c:pt idx="866">
                  <c:v>-1.7705000000000129E-6</c:v>
                </c:pt>
                <c:pt idx="867">
                  <c:v>-1.7093333333333951E-6</c:v>
                </c:pt>
                <c:pt idx="868">
                  <c:v>-1.7878333333333843E-6</c:v>
                </c:pt>
                <c:pt idx="869">
                  <c:v>-2.1481666666667352E-6</c:v>
                </c:pt>
                <c:pt idx="870">
                  <c:v>-1.492333333333231E-6</c:v>
                </c:pt>
                <c:pt idx="871">
                  <c:v>-1.5661666666666246E-6</c:v>
                </c:pt>
                <c:pt idx="872">
                  <c:v>-1.7156666666667017E-6</c:v>
                </c:pt>
                <c:pt idx="873">
                  <c:v>-1.3868333333333588E-6</c:v>
                </c:pt>
                <c:pt idx="874">
                  <c:v>-1.4435000000000142E-6</c:v>
                </c:pt>
                <c:pt idx="875">
                  <c:v>-1.2375000000000233E-6</c:v>
                </c:pt>
                <c:pt idx="876">
                  <c:v>-1.5128333333332827E-6</c:v>
                </c:pt>
                <c:pt idx="877">
                  <c:v>-1.0753333333332789E-6</c:v>
                </c:pt>
                <c:pt idx="878">
                  <c:v>-1.0506666666666937E-6</c:v>
                </c:pt>
                <c:pt idx="879">
                  <c:v>-1.0851666666666406E-6</c:v>
                </c:pt>
                <c:pt idx="880">
                  <c:v>-1.4064999999999737E-6</c:v>
                </c:pt>
                <c:pt idx="881">
                  <c:v>-1.5145000000000479E-6</c:v>
                </c:pt>
                <c:pt idx="882">
                  <c:v>-1.7821666666666645E-6</c:v>
                </c:pt>
                <c:pt idx="883">
                  <c:v>-2.7346666666667541E-6</c:v>
                </c:pt>
                <c:pt idx="884">
                  <c:v>-2.7934999999999657E-6</c:v>
                </c:pt>
                <c:pt idx="885">
                  <c:v>-2.8988333333333674E-6</c:v>
                </c:pt>
                <c:pt idx="886">
                  <c:v>-3.0596666666667756E-6</c:v>
                </c:pt>
                <c:pt idx="887">
                  <c:v>-2.6840000000000848E-6</c:v>
                </c:pt>
                <c:pt idx="888">
                  <c:v>-2.4188333333333991E-6</c:v>
                </c:pt>
                <c:pt idx="889">
                  <c:v>-1.6386666666666819E-6</c:v>
                </c:pt>
                <c:pt idx="890">
                  <c:v>-1.2238333333333402E-6</c:v>
                </c:pt>
                <c:pt idx="891">
                  <c:v>-1.4663333333333637E-6</c:v>
                </c:pt>
                <c:pt idx="892">
                  <c:v>-1.1486666666666104E-6</c:v>
                </c:pt>
                <c:pt idx="893">
                  <c:v>-1.1091666666666932E-6</c:v>
                </c:pt>
                <c:pt idx="894">
                  <c:v>-1.4013333333333703E-6</c:v>
                </c:pt>
                <c:pt idx="895">
                  <c:v>-1.6858333333332962E-6</c:v>
                </c:pt>
                <c:pt idx="896">
                  <c:v>-2.0103333333333639E-6</c:v>
                </c:pt>
                <c:pt idx="897">
                  <c:v>-2.0933333333332613E-6</c:v>
                </c:pt>
                <c:pt idx="898">
                  <c:v>-1.6436666666666522E-6</c:v>
                </c:pt>
                <c:pt idx="899">
                  <c:v>-2.3426666666667077E-6</c:v>
                </c:pt>
                <c:pt idx="900">
                  <c:v>-2.3058333333333004E-6</c:v>
                </c:pt>
                <c:pt idx="901">
                  <c:v>-2.2838333333333335E-6</c:v>
                </c:pt>
                <c:pt idx="902">
                  <c:v>-2.6385000000000189E-6</c:v>
                </c:pt>
                <c:pt idx="903">
                  <c:v>-2.1215000000000101E-6</c:v>
                </c:pt>
                <c:pt idx="904">
                  <c:v>-2.6151666666666615E-6</c:v>
                </c:pt>
                <c:pt idx="905">
                  <c:v>-2.0048333333333858E-6</c:v>
                </c:pt>
                <c:pt idx="906">
                  <c:v>-2.0416666666666305E-6</c:v>
                </c:pt>
                <c:pt idx="907">
                  <c:v>-2.3868333333333831E-6</c:v>
                </c:pt>
                <c:pt idx="908">
                  <c:v>-2.1786666666665649E-6</c:v>
                </c:pt>
                <c:pt idx="909">
                  <c:v>-2.2423333333333306E-6</c:v>
                </c:pt>
                <c:pt idx="910">
                  <c:v>-2.2811666666667152E-6</c:v>
                </c:pt>
                <c:pt idx="911">
                  <c:v>-2.3821666666666791E-6</c:v>
                </c:pt>
                <c:pt idx="912">
                  <c:v>-2.7024999999999966E-6</c:v>
                </c:pt>
                <c:pt idx="913">
                  <c:v>-2.5213333333333867E-6</c:v>
                </c:pt>
                <c:pt idx="914">
                  <c:v>-2.5361666666666102E-6</c:v>
                </c:pt>
                <c:pt idx="915">
                  <c:v>-2.6934999999999633E-6</c:v>
                </c:pt>
                <c:pt idx="916">
                  <c:v>-2.5051666666666642E-6</c:v>
                </c:pt>
                <c:pt idx="917">
                  <c:v>-2.9776666666666771E-6</c:v>
                </c:pt>
                <c:pt idx="918">
                  <c:v>-2.3923333333333071E-6</c:v>
                </c:pt>
                <c:pt idx="919">
                  <c:v>-2.0175000000000531E-6</c:v>
                </c:pt>
                <c:pt idx="920">
                  <c:v>-1.4850000000000171E-6</c:v>
                </c:pt>
                <c:pt idx="921">
                  <c:v>-1.649333333333372E-6</c:v>
                </c:pt>
                <c:pt idx="922">
                  <c:v>-1.9776666666666528E-6</c:v>
                </c:pt>
                <c:pt idx="923">
                  <c:v>-1.5884999999999662E-6</c:v>
                </c:pt>
                <c:pt idx="924">
                  <c:v>-1.9538333333333417E-6</c:v>
                </c:pt>
                <c:pt idx="925">
                  <c:v>-1.8036666666666236E-6</c:v>
                </c:pt>
                <c:pt idx="926">
                  <c:v>-2.2358333333333908E-6</c:v>
                </c:pt>
                <c:pt idx="927">
                  <c:v>-2.0595000000000639E-6</c:v>
                </c:pt>
                <c:pt idx="928">
                  <c:v>-1.5370000000000227E-6</c:v>
                </c:pt>
                <c:pt idx="929">
                  <c:v>-2.0193333333333972E-6</c:v>
                </c:pt>
                <c:pt idx="930">
                  <c:v>-1.604833333333376E-6</c:v>
                </c:pt>
                <c:pt idx="931">
                  <c:v>-1.77716666666664E-6</c:v>
                </c:pt>
                <c:pt idx="932">
                  <c:v>-1.9560000000000063E-6</c:v>
                </c:pt>
                <c:pt idx="933">
                  <c:v>-2.0686666666666761E-6</c:v>
                </c:pt>
                <c:pt idx="934">
                  <c:v>-2.4613333333333093E-6</c:v>
                </c:pt>
                <c:pt idx="935">
                  <c:v>-2.1211666666666354E-6</c:v>
                </c:pt>
                <c:pt idx="936">
                  <c:v>-2.3151666666666542E-6</c:v>
                </c:pt>
                <c:pt idx="937">
                  <c:v>-2.2905000000000147E-6</c:v>
                </c:pt>
                <c:pt idx="938">
                  <c:v>-2.2196666666666142E-6</c:v>
                </c:pt>
                <c:pt idx="939">
                  <c:v>-2.5298333333333579E-6</c:v>
                </c:pt>
                <c:pt idx="940">
                  <c:v>-2.4884999999999881E-6</c:v>
                </c:pt>
                <c:pt idx="941">
                  <c:v>-2.3656666666666904E-6</c:v>
                </c:pt>
                <c:pt idx="942">
                  <c:v>-2.2725000000000566E-6</c:v>
                </c:pt>
                <c:pt idx="943">
                  <c:v>-2.4858333333333156E-6</c:v>
                </c:pt>
                <c:pt idx="944">
                  <c:v>-2.3068333333333703E-6</c:v>
                </c:pt>
                <c:pt idx="945">
                  <c:v>-1.8026666666667163E-6</c:v>
                </c:pt>
                <c:pt idx="946">
                  <c:v>-1.7433333333333341E-6</c:v>
                </c:pt>
                <c:pt idx="947">
                  <c:v>-1.4610000000000187E-6</c:v>
                </c:pt>
                <c:pt idx="948">
                  <c:v>-1.9018333333333903E-6</c:v>
                </c:pt>
                <c:pt idx="949">
                  <c:v>-1.8261666666667068E-6</c:v>
                </c:pt>
                <c:pt idx="950">
                  <c:v>-2.0051666666667063E-6</c:v>
                </c:pt>
                <c:pt idx="951">
                  <c:v>-2.4164999999999929E-6</c:v>
                </c:pt>
                <c:pt idx="952">
                  <c:v>-2.382666666666687E-6</c:v>
                </c:pt>
                <c:pt idx="953">
                  <c:v>-2.081666666666664E-6</c:v>
                </c:pt>
                <c:pt idx="954">
                  <c:v>-2.1301666666666687E-6</c:v>
                </c:pt>
                <c:pt idx="955">
                  <c:v>-1.8940000000000059E-6</c:v>
                </c:pt>
                <c:pt idx="956">
                  <c:v>-1.9231666666667162E-6</c:v>
                </c:pt>
                <c:pt idx="957">
                  <c:v>-1.5340000000000297E-6</c:v>
                </c:pt>
                <c:pt idx="958">
                  <c:v>-1.2859999999999738E-6</c:v>
                </c:pt>
                <c:pt idx="959">
                  <c:v>-2.4574999999999337E-6</c:v>
                </c:pt>
                <c:pt idx="960">
                  <c:v>-2.0346666666666829E-6</c:v>
                </c:pt>
                <c:pt idx="961">
                  <c:v>-2.1478333333333063E-6</c:v>
                </c:pt>
                <c:pt idx="962">
                  <c:v>-2.2279999999999522E-6</c:v>
                </c:pt>
                <c:pt idx="963">
                  <c:v>-2.3434999999999819E-6</c:v>
                </c:pt>
                <c:pt idx="964">
                  <c:v>-2.1905000000000665E-6</c:v>
                </c:pt>
                <c:pt idx="965">
                  <c:v>-2.0358333333333318E-6</c:v>
                </c:pt>
                <c:pt idx="966">
                  <c:v>-2.2239999999999977E-6</c:v>
                </c:pt>
                <c:pt idx="967">
                  <c:v>-2.5156666666666669E-6</c:v>
                </c:pt>
                <c:pt idx="968">
                  <c:v>-2.2495000000000197E-6</c:v>
                </c:pt>
                <c:pt idx="969">
                  <c:v>-2.1145000000000083E-6</c:v>
                </c:pt>
                <c:pt idx="970">
                  <c:v>-2.2131666666666203E-6</c:v>
                </c:pt>
                <c:pt idx="971">
                  <c:v>-1.5760000000000405E-6</c:v>
                </c:pt>
                <c:pt idx="972">
                  <c:v>-1.2623333333334043E-6</c:v>
                </c:pt>
                <c:pt idx="973">
                  <c:v>-1.3628333333333062E-6</c:v>
                </c:pt>
                <c:pt idx="974">
                  <c:v>-1.2205000000000267E-6</c:v>
                </c:pt>
                <c:pt idx="975">
                  <c:v>-1.1763333333333513E-6</c:v>
                </c:pt>
                <c:pt idx="976">
                  <c:v>-1.4858333333333455E-6</c:v>
                </c:pt>
                <c:pt idx="977">
                  <c:v>-1.6776666666666997E-6</c:v>
                </c:pt>
                <c:pt idx="978">
                  <c:v>-2.0133333333333028E-6</c:v>
                </c:pt>
                <c:pt idx="979">
                  <c:v>-1.6608333333333362E-6</c:v>
                </c:pt>
                <c:pt idx="980">
                  <c:v>-1.5106666666666723E-6</c:v>
                </c:pt>
                <c:pt idx="981">
                  <c:v>-1.8171666666666193E-6</c:v>
                </c:pt>
                <c:pt idx="982">
                  <c:v>-1.6231666666666005E-6</c:v>
                </c:pt>
                <c:pt idx="983">
                  <c:v>-1.544333333333345E-6</c:v>
                </c:pt>
                <c:pt idx="984">
                  <c:v>-1.2676666666667493E-6</c:v>
                </c:pt>
                <c:pt idx="985">
                  <c:v>-1.2599999999999981E-6</c:v>
                </c:pt>
                <c:pt idx="986">
                  <c:v>-1.4711666666666467E-6</c:v>
                </c:pt>
                <c:pt idx="987">
                  <c:v>-1.2846666666666917E-6</c:v>
                </c:pt>
                <c:pt idx="988">
                  <c:v>-1.3143333333333557E-6</c:v>
                </c:pt>
                <c:pt idx="989">
                  <c:v>-1.8708333333332817E-6</c:v>
                </c:pt>
                <c:pt idx="990">
                  <c:v>-2.0473333333333502E-6</c:v>
                </c:pt>
                <c:pt idx="991">
                  <c:v>-1.9960000000000941E-6</c:v>
                </c:pt>
                <c:pt idx="992">
                  <c:v>-2.2264999999999828E-6</c:v>
                </c:pt>
                <c:pt idx="993">
                  <c:v>-2.084000000000016E-6</c:v>
                </c:pt>
                <c:pt idx="994">
                  <c:v>-2.3783333333334119E-6</c:v>
                </c:pt>
                <c:pt idx="995">
                  <c:v>-2.148166666666681E-6</c:v>
                </c:pt>
                <c:pt idx="996">
                  <c:v>-1.9446666666666753E-6</c:v>
                </c:pt>
                <c:pt idx="997">
                  <c:v>-2.0276666666666811E-6</c:v>
                </c:pt>
                <c:pt idx="998">
                  <c:v>-1.990833333333328E-6</c:v>
                </c:pt>
                <c:pt idx="999">
                  <c:v>-2.1971666666666936E-6</c:v>
                </c:pt>
                <c:pt idx="1000">
                  <c:v>-2.1474999999999858E-6</c:v>
                </c:pt>
                <c:pt idx="1001">
                  <c:v>-2.0569999999999703E-6</c:v>
                </c:pt>
                <c:pt idx="1002">
                  <c:v>-2.1551666666666828E-6</c:v>
                </c:pt>
                <c:pt idx="1003">
                  <c:v>-2.2483333333333166E-6</c:v>
                </c:pt>
                <c:pt idx="1004">
                  <c:v>-2.0914999999999714E-6</c:v>
                </c:pt>
                <c:pt idx="1005">
                  <c:v>-2.1355000000000679E-6</c:v>
                </c:pt>
                <c:pt idx="1006">
                  <c:v>-2.1088333333333428E-6</c:v>
                </c:pt>
                <c:pt idx="1007">
                  <c:v>-1.6786666666666612E-6</c:v>
                </c:pt>
                <c:pt idx="1008">
                  <c:v>-1.6564999999999527E-6</c:v>
                </c:pt>
                <c:pt idx="1009">
                  <c:v>-1.3839999999999989E-6</c:v>
                </c:pt>
                <c:pt idx="1010">
                  <c:v>-1.3451666666666143E-6</c:v>
                </c:pt>
                <c:pt idx="1011">
                  <c:v>-1.4799999999999926E-6</c:v>
                </c:pt>
                <c:pt idx="1012">
                  <c:v>-1.1461666666666252E-6</c:v>
                </c:pt>
                <c:pt idx="1013">
                  <c:v>-1.4490000000000466E-6</c:v>
                </c:pt>
                <c:pt idx="1014">
                  <c:v>-1.6398333333333308E-6</c:v>
                </c:pt>
                <c:pt idx="1015">
                  <c:v>-2.1208333333333149E-6</c:v>
                </c:pt>
                <c:pt idx="1016">
                  <c:v>-2.2481666666667377E-6</c:v>
                </c:pt>
                <c:pt idx="1017">
                  <c:v>-1.9908333333333822E-6</c:v>
                </c:pt>
                <c:pt idx="1018">
                  <c:v>-2.1630000000000672E-6</c:v>
                </c:pt>
                <c:pt idx="1019">
                  <c:v>-2.1650000000000445E-6</c:v>
                </c:pt>
                <c:pt idx="1020">
                  <c:v>-1.8318333333333723E-6</c:v>
                </c:pt>
                <c:pt idx="1021">
                  <c:v>-1.638166666666674E-6</c:v>
                </c:pt>
                <c:pt idx="1022">
                  <c:v>-1.7239999999999855E-6</c:v>
                </c:pt>
                <c:pt idx="1023">
                  <c:v>-1.5915000000000677E-6</c:v>
                </c:pt>
                <c:pt idx="1024">
                  <c:v>-1.4981666666666923E-6</c:v>
                </c:pt>
                <c:pt idx="1025">
                  <c:v>-1.7921666666667136E-6</c:v>
                </c:pt>
                <c:pt idx="1026">
                  <c:v>-1.8116666666666953E-6</c:v>
                </c:pt>
                <c:pt idx="1027">
                  <c:v>-2.0586666666666271E-6</c:v>
                </c:pt>
                <c:pt idx="1028">
                  <c:v>-2.0560000000000088E-6</c:v>
                </c:pt>
                <c:pt idx="1029">
                  <c:v>-2.0708333333333408E-6</c:v>
                </c:pt>
                <c:pt idx="1030">
                  <c:v>-2.1540000000000339E-6</c:v>
                </c:pt>
                <c:pt idx="1031">
                  <c:v>-2.0313333333333151E-6</c:v>
                </c:pt>
                <c:pt idx="1032">
                  <c:v>-2.3701666666665986E-6</c:v>
                </c:pt>
                <c:pt idx="1033">
                  <c:v>-2.228333333333327E-6</c:v>
                </c:pt>
                <c:pt idx="1034">
                  <c:v>-1.7301666666667131E-6</c:v>
                </c:pt>
                <c:pt idx="1035">
                  <c:v>-1.9483333333333635E-6</c:v>
                </c:pt>
                <c:pt idx="1036">
                  <c:v>-2.1376666666666241E-6</c:v>
                </c:pt>
                <c:pt idx="1037">
                  <c:v>-1.8558333333333708E-6</c:v>
                </c:pt>
                <c:pt idx="1038">
                  <c:v>-1.8383333333333663E-6</c:v>
                </c:pt>
                <c:pt idx="1039">
                  <c:v>-1.5048333333333736E-6</c:v>
                </c:pt>
                <c:pt idx="1040">
                  <c:v>-1.8563333333333244E-6</c:v>
                </c:pt>
                <c:pt idx="1041">
                  <c:v>-1.7853333333333449E-6</c:v>
                </c:pt>
                <c:pt idx="1042">
                  <c:v>-1.9053333333332828E-6</c:v>
                </c:pt>
                <c:pt idx="1043">
                  <c:v>-2.1753333333333598E-6</c:v>
                </c:pt>
                <c:pt idx="1044">
                  <c:v>-2.0036666666666827E-6</c:v>
                </c:pt>
                <c:pt idx="1045">
                  <c:v>-2.0185000000000689E-6</c:v>
                </c:pt>
                <c:pt idx="1046">
                  <c:v>-2.1385000000000067E-6</c:v>
                </c:pt>
                <c:pt idx="1047">
                  <c:v>-2.3028333333333616E-6</c:v>
                </c:pt>
                <c:pt idx="1048">
                  <c:v>-1.939666666666705E-6</c:v>
                </c:pt>
                <c:pt idx="1049">
                  <c:v>-2.3086666666666603E-6</c:v>
                </c:pt>
                <c:pt idx="1050">
                  <c:v>-2.2965000000000008E-6</c:v>
                </c:pt>
                <c:pt idx="1051">
                  <c:v>-2.4833333333333305E-6</c:v>
                </c:pt>
                <c:pt idx="1052">
                  <c:v>-2.544166666666682E-6</c:v>
                </c:pt>
                <c:pt idx="1053">
                  <c:v>-2.7586666666666983E-6</c:v>
                </c:pt>
                <c:pt idx="1054">
                  <c:v>-2.8938333333333429E-6</c:v>
                </c:pt>
                <c:pt idx="1055">
                  <c:v>-2.7229999999999941E-6</c:v>
                </c:pt>
                <c:pt idx="1056">
                  <c:v>-2.8946666666666713E-6</c:v>
                </c:pt>
                <c:pt idx="1057">
                  <c:v>-2.9288333333333519E-6</c:v>
                </c:pt>
                <c:pt idx="1058">
                  <c:v>-2.7500000000000939E-6</c:v>
                </c:pt>
                <c:pt idx="1059">
                  <c:v>-2.1600000000000742E-6</c:v>
                </c:pt>
                <c:pt idx="1060">
                  <c:v>-2.0028333333333543E-6</c:v>
                </c:pt>
                <c:pt idx="1061">
                  <c:v>-1.6431666666666986E-6</c:v>
                </c:pt>
                <c:pt idx="1062">
                  <c:v>-1.1594999999999878E-6</c:v>
                </c:pt>
                <c:pt idx="1063">
                  <c:v>-1.4698333333333104E-6</c:v>
                </c:pt>
                <c:pt idx="1064">
                  <c:v>-1.3301666666667034E-6</c:v>
                </c:pt>
                <c:pt idx="1065">
                  <c:v>-1.683333333333311E-6</c:v>
                </c:pt>
                <c:pt idx="1066">
                  <c:v>-1.7545000000000321E-6</c:v>
                </c:pt>
                <c:pt idx="1067">
                  <c:v>-1.7100000000000361E-6</c:v>
                </c:pt>
                <c:pt idx="1068">
                  <c:v>-1.9286666666666944E-6</c:v>
                </c:pt>
                <c:pt idx="1069">
                  <c:v>-1.4880000000000101E-6</c:v>
                </c:pt>
                <c:pt idx="1070">
                  <c:v>-1.5325000000000061E-6</c:v>
                </c:pt>
                <c:pt idx="1071">
                  <c:v>-1.2751666666667048E-6</c:v>
                </c:pt>
                <c:pt idx="1072">
                  <c:v>-1.1598333333333625E-6</c:v>
                </c:pt>
                <c:pt idx="1073">
                  <c:v>-9.8283333333334033E-7</c:v>
                </c:pt>
                <c:pt idx="1074">
                  <c:v>-1.3870000000000462E-6</c:v>
                </c:pt>
                <c:pt idx="1075">
                  <c:v>-1.4140000000000918E-6</c:v>
                </c:pt>
                <c:pt idx="1076">
                  <c:v>-1.4140000000000918E-6</c:v>
                </c:pt>
                <c:pt idx="1077">
                  <c:v>-1.7423333333333726E-6</c:v>
                </c:pt>
                <c:pt idx="1078">
                  <c:v>-1.5204999999999798E-6</c:v>
                </c:pt>
                <c:pt idx="1079">
                  <c:v>-1.6115000000000031E-6</c:v>
                </c:pt>
                <c:pt idx="1080">
                  <c:v>-1.5038333333333579E-6</c:v>
                </c:pt>
                <c:pt idx="1081">
                  <c:v>-1.7123333333333881E-6</c:v>
                </c:pt>
                <c:pt idx="1082">
                  <c:v>-1.869000000000046E-6</c:v>
                </c:pt>
                <c:pt idx="1083">
                  <c:v>-1.6783333333333407E-6</c:v>
                </c:pt>
                <c:pt idx="1084">
                  <c:v>-2.1798333333333765E-6</c:v>
                </c:pt>
                <c:pt idx="1085">
                  <c:v>-2.6771666666666619E-6</c:v>
                </c:pt>
                <c:pt idx="1086">
                  <c:v>-2.3094999999999886E-6</c:v>
                </c:pt>
                <c:pt idx="1087">
                  <c:v>-2.2089999999999783E-6</c:v>
                </c:pt>
                <c:pt idx="1088">
                  <c:v>-1.9808333333333874E-6</c:v>
                </c:pt>
                <c:pt idx="1089">
                  <c:v>-1.7005000000000492E-6</c:v>
                </c:pt>
                <c:pt idx="1090">
                  <c:v>-1.8398333333333357E-6</c:v>
                </c:pt>
                <c:pt idx="1091">
                  <c:v>-1.0645000000000099E-6</c:v>
                </c:pt>
                <c:pt idx="1092">
                  <c:v>-1.334166666666658E-6</c:v>
                </c:pt>
                <c:pt idx="1093">
                  <c:v>-1.4346666666667225E-6</c:v>
                </c:pt>
                <c:pt idx="1094">
                  <c:v>-1.3118333333332621E-6</c:v>
                </c:pt>
                <c:pt idx="1095">
                  <c:v>-1.6336666666666574E-6</c:v>
                </c:pt>
                <c:pt idx="1096">
                  <c:v>-1.793000000000042E-6</c:v>
                </c:pt>
                <c:pt idx="1097">
                  <c:v>-2.4071666666666391E-6</c:v>
                </c:pt>
                <c:pt idx="1098">
                  <c:v>-2.954500000000007E-6</c:v>
                </c:pt>
                <c:pt idx="1099">
                  <c:v>-3.1596666666666696E-6</c:v>
                </c:pt>
                <c:pt idx="1100">
                  <c:v>-3.1080000000000387E-6</c:v>
                </c:pt>
                <c:pt idx="1101">
                  <c:v>-3.1686666666667028E-6</c:v>
                </c:pt>
                <c:pt idx="1102">
                  <c:v>-2.6271666666666336E-6</c:v>
                </c:pt>
                <c:pt idx="1103">
                  <c:v>-2.4603333333332936E-6</c:v>
                </c:pt>
                <c:pt idx="1104">
                  <c:v>-2.3825000000000538E-6</c:v>
                </c:pt>
                <c:pt idx="1105">
                  <c:v>-1.7701666666666924E-6</c:v>
                </c:pt>
                <c:pt idx="1106">
                  <c:v>-2.0428333333333336E-6</c:v>
                </c:pt>
                <c:pt idx="1107">
                  <c:v>-1.7659999999999963E-6</c:v>
                </c:pt>
                <c:pt idx="1108">
                  <c:v>-1.7020000000000186E-6</c:v>
                </c:pt>
                <c:pt idx="1109">
                  <c:v>-1.9740000000000187E-6</c:v>
                </c:pt>
                <c:pt idx="1110">
                  <c:v>-1.3208333333334038E-6</c:v>
                </c:pt>
                <c:pt idx="1111">
                  <c:v>-1.517500000000041E-6</c:v>
                </c:pt>
                <c:pt idx="1112">
                  <c:v>-2.0508333333332969E-6</c:v>
                </c:pt>
                <c:pt idx="1113">
                  <c:v>-2.1958333333333031E-6</c:v>
                </c:pt>
                <c:pt idx="1114">
                  <c:v>-2.4684999999999985E-6</c:v>
                </c:pt>
                <c:pt idx="1115">
                  <c:v>-2.3513333333333121E-6</c:v>
                </c:pt>
                <c:pt idx="1116">
                  <c:v>-2.3881666666666652E-6</c:v>
                </c:pt>
                <c:pt idx="1117">
                  <c:v>-2.2653333333333132E-6</c:v>
                </c:pt>
                <c:pt idx="1118">
                  <c:v>-1.7468333333333893E-6</c:v>
                </c:pt>
                <c:pt idx="1119">
                  <c:v>-1.9793333333333637E-6</c:v>
                </c:pt>
                <c:pt idx="1120">
                  <c:v>-2.1361666666667089E-6</c:v>
                </c:pt>
                <c:pt idx="1121">
                  <c:v>-1.6989999999999714E-6</c:v>
                </c:pt>
                <c:pt idx="1122">
                  <c:v>-1.8386666666666326E-6</c:v>
                </c:pt>
                <c:pt idx="1123">
                  <c:v>-2.3283333333333294E-6</c:v>
                </c:pt>
                <c:pt idx="1124">
                  <c:v>-2.3994999999999963E-6</c:v>
                </c:pt>
                <c:pt idx="1125">
                  <c:v>-2.3239999999999459E-6</c:v>
                </c:pt>
                <c:pt idx="1126">
                  <c:v>-2.3461666666666544E-6</c:v>
                </c:pt>
                <c:pt idx="1127">
                  <c:v>-2.8028333333333737E-6</c:v>
                </c:pt>
                <c:pt idx="1128">
                  <c:v>-2.4910000000000275E-6</c:v>
                </c:pt>
                <c:pt idx="1129">
                  <c:v>-2.1436666666667186E-6</c:v>
                </c:pt>
                <c:pt idx="1130">
                  <c:v>-1.9153333333332776E-6</c:v>
                </c:pt>
                <c:pt idx="1131">
                  <c:v>-2.0984999999999732E-6</c:v>
                </c:pt>
                <c:pt idx="1132">
                  <c:v>-2.107833333333327E-6</c:v>
                </c:pt>
                <c:pt idx="1133">
                  <c:v>-1.6363333333333299E-6</c:v>
                </c:pt>
                <c:pt idx="1134">
                  <c:v>-2.1269999999999883E-6</c:v>
                </c:pt>
                <c:pt idx="1135">
                  <c:v>-2.249833333333286E-6</c:v>
                </c:pt>
                <c:pt idx="1136">
                  <c:v>-2.3431666666666614E-6</c:v>
                </c:pt>
                <c:pt idx="1137">
                  <c:v>-2.2355000000000161E-6</c:v>
                </c:pt>
                <c:pt idx="1138">
                  <c:v>-1.8016666666667005E-6</c:v>
                </c:pt>
                <c:pt idx="1139">
                  <c:v>-2.1014999999999662E-6</c:v>
                </c:pt>
                <c:pt idx="1140">
                  <c:v>-1.7165000000000301E-6</c:v>
                </c:pt>
                <c:pt idx="1141">
                  <c:v>-1.54000000000007E-6</c:v>
                </c:pt>
                <c:pt idx="1142">
                  <c:v>-1.7653333333333011E-6</c:v>
                </c:pt>
                <c:pt idx="1143">
                  <c:v>-1.6111666666666284E-6</c:v>
                </c:pt>
                <c:pt idx="1144">
                  <c:v>-1.7486666666666792E-6</c:v>
                </c:pt>
                <c:pt idx="1145">
                  <c:v>-2.481833333333361E-6</c:v>
                </c:pt>
                <c:pt idx="1146">
                  <c:v>-2.4966666666667472E-6</c:v>
                </c:pt>
                <c:pt idx="1147">
                  <c:v>-2.8268333333333179E-6</c:v>
                </c:pt>
                <c:pt idx="1148">
                  <c:v>-2.414666666666703E-6</c:v>
                </c:pt>
                <c:pt idx="1149">
                  <c:v>-2.2576666666667246E-6</c:v>
                </c:pt>
                <c:pt idx="1150">
                  <c:v>-2.0708333333333408E-6</c:v>
                </c:pt>
                <c:pt idx="1151">
                  <c:v>-1.4649999999999733E-6</c:v>
                </c:pt>
                <c:pt idx="1152">
                  <c:v>-1.4650000000000817E-6</c:v>
                </c:pt>
                <c:pt idx="1153">
                  <c:v>-1.2743333333333764E-6</c:v>
                </c:pt>
                <c:pt idx="1154">
                  <c:v>-1.3873333333333125E-6</c:v>
                </c:pt>
                <c:pt idx="1155">
                  <c:v>-1.4316666666666211E-6</c:v>
                </c:pt>
                <c:pt idx="1156">
                  <c:v>-1.9295000000000228E-6</c:v>
                </c:pt>
                <c:pt idx="1157">
                  <c:v>-1.6793333333333564E-6</c:v>
                </c:pt>
                <c:pt idx="1158">
                  <c:v>-1.9074999999999474E-6</c:v>
                </c:pt>
                <c:pt idx="1159">
                  <c:v>-2.0051666666667063E-6</c:v>
                </c:pt>
                <c:pt idx="1160">
                  <c:v>-1.9189999999999659E-6</c:v>
                </c:pt>
                <c:pt idx="1161">
                  <c:v>-1.8008333333332637E-6</c:v>
                </c:pt>
                <c:pt idx="1162">
                  <c:v>-1.7133333333333497E-6</c:v>
                </c:pt>
                <c:pt idx="1163">
                  <c:v>-1.812166666666649E-6</c:v>
                </c:pt>
                <c:pt idx="1164">
                  <c:v>-2.2520000000000049E-6</c:v>
                </c:pt>
                <c:pt idx="1165">
                  <c:v>-2.2595000000000145E-6</c:v>
                </c:pt>
                <c:pt idx="1166">
                  <c:v>-2.5691666666666961E-6</c:v>
                </c:pt>
                <c:pt idx="1167">
                  <c:v>-2.8758333333333847E-6</c:v>
                </c:pt>
                <c:pt idx="1168">
                  <c:v>-2.6891666666666882E-6</c:v>
                </c:pt>
                <c:pt idx="1169">
                  <c:v>-3.0505000000000007E-6</c:v>
                </c:pt>
                <c:pt idx="1170">
                  <c:v>-2.5396666666666653E-6</c:v>
                </c:pt>
                <c:pt idx="1171">
                  <c:v>-1.7751666666667712E-6</c:v>
                </c:pt>
                <c:pt idx="1172">
                  <c:v>-1.7308333333333542E-6</c:v>
                </c:pt>
                <c:pt idx="1173">
                  <c:v>-1.5618333333332953E-6</c:v>
                </c:pt>
                <c:pt idx="1174">
                  <c:v>-1.7116666666666387E-6</c:v>
                </c:pt>
                <c:pt idx="1175">
                  <c:v>-1.4575000000000178E-6</c:v>
                </c:pt>
                <c:pt idx="1176">
                  <c:v>-1.0446666666667076E-6</c:v>
                </c:pt>
                <c:pt idx="1177">
                  <c:v>-1.7971666666666839E-6</c:v>
                </c:pt>
                <c:pt idx="1178">
                  <c:v>-1.8708333333333901E-6</c:v>
                </c:pt>
                <c:pt idx="1179">
                  <c:v>-1.6498333333333256E-6</c:v>
                </c:pt>
                <c:pt idx="1180">
                  <c:v>-1.5981666666666948E-6</c:v>
                </c:pt>
                <c:pt idx="1181">
                  <c:v>-1.5713333333332823E-6</c:v>
                </c:pt>
                <c:pt idx="1182">
                  <c:v>-1.65766666666671E-6</c:v>
                </c:pt>
                <c:pt idx="1183">
                  <c:v>-1.3753333333333404E-6</c:v>
                </c:pt>
                <c:pt idx="1184">
                  <c:v>-1.2324999999999446E-6</c:v>
                </c:pt>
                <c:pt idx="1185">
                  <c:v>-1.5956666666667096E-6</c:v>
                </c:pt>
                <c:pt idx="1186">
                  <c:v>-1.3105000000000885E-6</c:v>
                </c:pt>
                <c:pt idx="1187">
                  <c:v>-1.0231666666666943E-6</c:v>
                </c:pt>
                <c:pt idx="1188">
                  <c:v>-1.1408333333332802E-6</c:v>
                </c:pt>
                <c:pt idx="1189">
                  <c:v>-1.0694999999999802E-6</c:v>
                </c:pt>
                <c:pt idx="1190">
                  <c:v>-7.1583333333336474E-7</c:v>
                </c:pt>
                <c:pt idx="1191">
                  <c:v>-6.6883333333338365E-7</c:v>
                </c:pt>
                <c:pt idx="1192">
                  <c:v>-7.0100000000003276E-7</c:v>
                </c:pt>
                <c:pt idx="1193">
                  <c:v>-7.1583333333336474E-7</c:v>
                </c:pt>
                <c:pt idx="1194">
                  <c:v>-7.4550000000002869E-7</c:v>
                </c:pt>
                <c:pt idx="1195">
                  <c:v>-9.3700000000006235E-7</c:v>
                </c:pt>
                <c:pt idx="1196">
                  <c:v>-1.4159999999999607E-6</c:v>
                </c:pt>
                <c:pt idx="1197">
                  <c:v>-1.5165000000000794E-6</c:v>
                </c:pt>
                <c:pt idx="1198">
                  <c:v>-1.8009999999999511E-6</c:v>
                </c:pt>
                <c:pt idx="1199">
                  <c:v>-1.7713333333333955E-6</c:v>
                </c:pt>
                <c:pt idx="1200">
                  <c:v>-2.241499999999948E-6</c:v>
                </c:pt>
                <c:pt idx="1201">
                  <c:v>-1.771833333333295E-6</c:v>
                </c:pt>
                <c:pt idx="1202">
                  <c:v>-1.8549999999999882E-6</c:v>
                </c:pt>
                <c:pt idx="1203">
                  <c:v>-1.6393333333333772E-6</c:v>
                </c:pt>
                <c:pt idx="1204">
                  <c:v>-1.2908333333333652E-6</c:v>
                </c:pt>
                <c:pt idx="1205">
                  <c:v>-1.888833333333294E-6</c:v>
                </c:pt>
                <c:pt idx="1206">
                  <c:v>-1.3520000000000372E-6</c:v>
                </c:pt>
                <c:pt idx="1207">
                  <c:v>-1.8314999999999976E-6</c:v>
                </c:pt>
                <c:pt idx="1208">
                  <c:v>-1.4170000000000306E-6</c:v>
                </c:pt>
                <c:pt idx="1209">
                  <c:v>-1.4758333333333507E-6</c:v>
                </c:pt>
                <c:pt idx="1210">
                  <c:v>-1.5101666666667186E-6</c:v>
                </c:pt>
                <c:pt idx="1211">
                  <c:v>-1.0766666666666693E-6</c:v>
                </c:pt>
                <c:pt idx="1212">
                  <c:v>-9.0716666666676524E-7</c:v>
                </c:pt>
                <c:pt idx="1213">
                  <c:v>-1.0005000000000322E-6</c:v>
                </c:pt>
                <c:pt idx="1214">
                  <c:v>-7.5933333333329071E-7</c:v>
                </c:pt>
                <c:pt idx="1215">
                  <c:v>-6.2466666666670823E-7</c:v>
                </c:pt>
                <c:pt idx="1216">
                  <c:v>-9.091666666666341E-7</c:v>
                </c:pt>
                <c:pt idx="1217">
                  <c:v>-8.2050000000001696E-7</c:v>
                </c:pt>
                <c:pt idx="1218">
                  <c:v>-1.2376666666666022E-6</c:v>
                </c:pt>
                <c:pt idx="1219">
                  <c:v>-8.3016666666663706E-7</c:v>
                </c:pt>
                <c:pt idx="1220">
                  <c:v>-8.2283333333336896E-7</c:v>
                </c:pt>
                <c:pt idx="1221">
                  <c:v>-8.0800000000003699E-7</c:v>
                </c:pt>
                <c:pt idx="1222">
                  <c:v>-5.5316666666666665E-7</c:v>
                </c:pt>
                <c:pt idx="1223">
                  <c:v>-5.5316666666666665E-7</c:v>
                </c:pt>
                <c:pt idx="1224">
                  <c:v>-6.2416666666675457E-7</c:v>
                </c:pt>
                <c:pt idx="1225">
                  <c:v>-7.1499999999998214E-7</c:v>
                </c:pt>
                <c:pt idx="1226">
                  <c:v>-9.3650000000005448E-7</c:v>
                </c:pt>
                <c:pt idx="1227">
                  <c:v>-1.0076666666666671E-6</c:v>
                </c:pt>
                <c:pt idx="1228">
                  <c:v>-1.1941666666666763E-6</c:v>
                </c:pt>
                <c:pt idx="1229">
                  <c:v>-1.2386666666666722E-6</c:v>
                </c:pt>
                <c:pt idx="1230">
                  <c:v>-1.0700000000000423E-6</c:v>
                </c:pt>
                <c:pt idx="1231">
                  <c:v>-9.1733333333333901E-7</c:v>
                </c:pt>
                <c:pt idx="1232">
                  <c:v>-1.2684999999999693E-6</c:v>
                </c:pt>
                <c:pt idx="1233">
                  <c:v>-1.1728333333333504E-6</c:v>
                </c:pt>
                <c:pt idx="1234">
                  <c:v>-1.4420000000000448E-6</c:v>
                </c:pt>
                <c:pt idx="1235">
                  <c:v>-1.3881666666666409E-6</c:v>
                </c:pt>
                <c:pt idx="1236">
                  <c:v>-9.2333333333327085E-7</c:v>
                </c:pt>
                <c:pt idx="1237">
                  <c:v>-1.3605000000000626E-6</c:v>
                </c:pt>
                <c:pt idx="1238">
                  <c:v>-1.3403333333333314E-6</c:v>
                </c:pt>
                <c:pt idx="1239">
                  <c:v>-9.1416666666665862E-7</c:v>
                </c:pt>
                <c:pt idx="1240">
                  <c:v>-7.870000000000316E-7</c:v>
                </c:pt>
                <c:pt idx="1241">
                  <c:v>-1.3301666666666492E-6</c:v>
                </c:pt>
                <c:pt idx="1242">
                  <c:v>-1.4728333333333034E-6</c:v>
                </c:pt>
                <c:pt idx="1243">
                  <c:v>-1.3823333333333422E-6</c:v>
                </c:pt>
                <c:pt idx="1244">
                  <c:v>-1.1938333333333015E-6</c:v>
                </c:pt>
                <c:pt idx="1245">
                  <c:v>-1.9970000000000556E-6</c:v>
                </c:pt>
                <c:pt idx="1246">
                  <c:v>-2.2288333333332806E-6</c:v>
                </c:pt>
                <c:pt idx="1247">
                  <c:v>-1.8890000000000356E-6</c:v>
                </c:pt>
                <c:pt idx="1248">
                  <c:v>-1.840000000000023E-6</c:v>
                </c:pt>
                <c:pt idx="1249">
                  <c:v>-1.9111666666667441E-6</c:v>
                </c:pt>
                <c:pt idx="1250">
                  <c:v>-1.7956666666666603E-6</c:v>
                </c:pt>
                <c:pt idx="1251">
                  <c:v>-1.3791666666666618E-6</c:v>
                </c:pt>
                <c:pt idx="1252">
                  <c:v>-1.2745000000000096E-6</c:v>
                </c:pt>
                <c:pt idx="1253">
                  <c:v>-1.011833333333309E-6</c:v>
                </c:pt>
                <c:pt idx="1254">
                  <c:v>-1.5959999999999759E-6</c:v>
                </c:pt>
                <c:pt idx="1255">
                  <c:v>-1.8059999999999756E-6</c:v>
                </c:pt>
                <c:pt idx="1256">
                  <c:v>-2.0221666666667029E-6</c:v>
                </c:pt>
                <c:pt idx="1257">
                  <c:v>-2.0760000000000526E-6</c:v>
                </c:pt>
                <c:pt idx="1258">
                  <c:v>-1.6521666666667319E-6</c:v>
                </c:pt>
                <c:pt idx="1259">
                  <c:v>-1.8290000000000667E-6</c:v>
                </c:pt>
                <c:pt idx="1260">
                  <c:v>-1.7531666666666958E-6</c:v>
                </c:pt>
                <c:pt idx="1261">
                  <c:v>-1.3370000000000179E-6</c:v>
                </c:pt>
                <c:pt idx="1262">
                  <c:v>-1.2583333333333413E-6</c:v>
                </c:pt>
                <c:pt idx="1263">
                  <c:v>-1.555500000000043E-6</c:v>
                </c:pt>
                <c:pt idx="1264">
                  <c:v>-1.4006666666666751E-6</c:v>
                </c:pt>
                <c:pt idx="1265">
                  <c:v>-1.5161666666667047E-6</c:v>
                </c:pt>
                <c:pt idx="1266">
                  <c:v>-9.2883333333335745E-7</c:v>
                </c:pt>
                <c:pt idx="1267">
                  <c:v>-9.9733333333329758E-7</c:v>
                </c:pt>
                <c:pt idx="1268">
                  <c:v>-1.1323333333333632E-6</c:v>
                </c:pt>
                <c:pt idx="1269">
                  <c:v>-5.6483333333331824E-7</c:v>
                </c:pt>
                <c:pt idx="1270">
                  <c:v>-7.1450000000002848E-7</c:v>
                </c:pt>
                <c:pt idx="1271">
                  <c:v>-6.7766666666662116E-7</c:v>
                </c:pt>
                <c:pt idx="1272">
                  <c:v>-5.2716666666669095E-7</c:v>
                </c:pt>
                <c:pt idx="1273">
                  <c:v>-7.7449999999999741E-7</c:v>
                </c:pt>
                <c:pt idx="1274">
                  <c:v>-6.7383333333335396E-7</c:v>
                </c:pt>
                <c:pt idx="1275">
                  <c:v>-8.1916666666673492E-7</c:v>
                </c:pt>
                <c:pt idx="1276">
                  <c:v>-1.2481666666666591E-6</c:v>
                </c:pt>
                <c:pt idx="1277">
                  <c:v>-8.253333333332457E-7</c:v>
                </c:pt>
                <c:pt idx="1278">
                  <c:v>-1.3621666666666652E-6</c:v>
                </c:pt>
                <c:pt idx="1279">
                  <c:v>-1.4845000000000092E-6</c:v>
                </c:pt>
                <c:pt idx="1280">
                  <c:v>-1.548333333333408E-6</c:v>
                </c:pt>
                <c:pt idx="1281">
                  <c:v>-1.6195000000000749E-6</c:v>
                </c:pt>
                <c:pt idx="1282">
                  <c:v>-1.2494999999999954E-6</c:v>
                </c:pt>
                <c:pt idx="1283">
                  <c:v>-1.8021666666667084E-6</c:v>
                </c:pt>
                <c:pt idx="1284">
                  <c:v>-1.8853333333333474E-6</c:v>
                </c:pt>
                <c:pt idx="1285">
                  <c:v>-1.3538333333333813E-6</c:v>
                </c:pt>
                <c:pt idx="1286">
                  <c:v>-1.6671666666666428E-6</c:v>
                </c:pt>
                <c:pt idx="1287">
                  <c:v>-1.7753333333333501E-6</c:v>
                </c:pt>
                <c:pt idx="1288">
                  <c:v>-1.9915000000000774E-6</c:v>
                </c:pt>
                <c:pt idx="1289">
                  <c:v>-1.7091666666666535E-6</c:v>
                </c:pt>
                <c:pt idx="1290">
                  <c:v>-1.389999999999985E-6</c:v>
                </c:pt>
                <c:pt idx="1291">
                  <c:v>-1.266833333333421E-6</c:v>
                </c:pt>
                <c:pt idx="1292">
                  <c:v>-9.313333333333426E-7</c:v>
                </c:pt>
                <c:pt idx="1293">
                  <c:v>-1.1298333333333238E-6</c:v>
                </c:pt>
                <c:pt idx="1294">
                  <c:v>-9.2116666666666042E-7</c:v>
                </c:pt>
                <c:pt idx="1295">
                  <c:v>-1.1933333333333479E-6</c:v>
                </c:pt>
                <c:pt idx="1296">
                  <c:v>-1.8184999999999556E-6</c:v>
                </c:pt>
                <c:pt idx="1297">
                  <c:v>-1.8109999999999459E-6</c:v>
                </c:pt>
                <c:pt idx="1298">
                  <c:v>-1.649333333333372E-6</c:v>
                </c:pt>
                <c:pt idx="1299">
                  <c:v>-1.2616666666667091E-6</c:v>
                </c:pt>
                <c:pt idx="1300">
                  <c:v>-1.0798333333332955E-6</c:v>
                </c:pt>
                <c:pt idx="1301">
                  <c:v>-6.456666666666052E-7</c:v>
                </c:pt>
                <c:pt idx="1302">
                  <c:v>-4.7333333333301596E-8</c:v>
                </c:pt>
                <c:pt idx="1303">
                  <c:v>-2.4666666666666543E-7</c:v>
                </c:pt>
                <c:pt idx="1304">
                  <c:v>1.1299999999993607E-7</c:v>
                </c:pt>
                <c:pt idx="1305">
                  <c:v>-4.5800000000005558E-7</c:v>
                </c:pt>
                <c:pt idx="1306">
                  <c:v>-9.7299999999997866E-7</c:v>
                </c:pt>
                <c:pt idx="1307">
                  <c:v>-9.6833333333332886E-7</c:v>
                </c:pt>
                <c:pt idx="1308">
                  <c:v>-9.3900000000009384E-7</c:v>
                </c:pt>
                <c:pt idx="1309">
                  <c:v>-1.0101666666667607E-6</c:v>
                </c:pt>
                <c:pt idx="1310">
                  <c:v>-1.0398333333334247E-6</c:v>
                </c:pt>
                <c:pt idx="1311">
                  <c:v>-8.0783333333334963E-7</c:v>
                </c:pt>
                <c:pt idx="1312">
                  <c:v>-3.5900000000001469E-7</c:v>
                </c:pt>
                <c:pt idx="1313">
                  <c:v>-4.4983333333335068E-7</c:v>
                </c:pt>
                <c:pt idx="1314">
                  <c:v>-6.9550000000005458E-7</c:v>
                </c:pt>
                <c:pt idx="1315">
                  <c:v>-1.328666666666734E-6</c:v>
                </c:pt>
                <c:pt idx="1316">
                  <c:v>-1.8941666666666391E-6</c:v>
                </c:pt>
                <c:pt idx="1317">
                  <c:v>-1.6853333333333425E-6</c:v>
                </c:pt>
                <c:pt idx="1318">
                  <c:v>-2.0336666666667213E-6</c:v>
                </c:pt>
                <c:pt idx="1319">
                  <c:v>-1.9010000000000619E-6</c:v>
                </c:pt>
                <c:pt idx="1320">
                  <c:v>-1.9060000000000322E-6</c:v>
                </c:pt>
                <c:pt idx="1321">
                  <c:v>-9.6049999999999868E-7</c:v>
                </c:pt>
                <c:pt idx="1322">
                  <c:v>-7.3216666666672033E-7</c:v>
                </c:pt>
                <c:pt idx="1323">
                  <c:v>-7.516666666667021E-7</c:v>
                </c:pt>
                <c:pt idx="1324">
                  <c:v>-6.050000000000391E-7</c:v>
                </c:pt>
                <c:pt idx="1325">
                  <c:v>-1.2645000000000147E-6</c:v>
                </c:pt>
                <c:pt idx="1326">
                  <c:v>-1.2476666666666513E-6</c:v>
                </c:pt>
                <c:pt idx="1327">
                  <c:v>-1.6971666666666814E-6</c:v>
                </c:pt>
                <c:pt idx="1328">
                  <c:v>-2.0230000000000313E-6</c:v>
                </c:pt>
                <c:pt idx="1329">
                  <c:v>-1.8266666666666605E-6</c:v>
                </c:pt>
                <c:pt idx="1330">
                  <c:v>-1.5464999999999555E-6</c:v>
                </c:pt>
                <c:pt idx="1331">
                  <c:v>-1.3338333333332833E-6</c:v>
                </c:pt>
                <c:pt idx="1332">
                  <c:v>-1.2375000000000233E-6</c:v>
                </c:pt>
                <c:pt idx="1333">
                  <c:v>-1.1861666666666045E-6</c:v>
                </c:pt>
                <c:pt idx="1334">
                  <c:v>-7.5216666666665577E-7</c:v>
                </c:pt>
                <c:pt idx="1335">
                  <c:v>-5.1049999999996064E-7</c:v>
                </c:pt>
                <c:pt idx="1336">
                  <c:v>-7.610000000000559E-7</c:v>
                </c:pt>
                <c:pt idx="1337">
                  <c:v>-6.9716666666671135E-7</c:v>
                </c:pt>
                <c:pt idx="1338">
                  <c:v>-8.6916666666670903E-7</c:v>
                </c:pt>
                <c:pt idx="1339">
                  <c:v>-8.5433333333332284E-7</c:v>
                </c:pt>
                <c:pt idx="1340">
                  <c:v>-7.5583333333339824E-7</c:v>
                </c:pt>
                <c:pt idx="1341">
                  <c:v>-1.0466666666666849E-6</c:v>
                </c:pt>
                <c:pt idx="1342">
                  <c:v>-9.0900000000000095E-7</c:v>
                </c:pt>
                <c:pt idx="1343">
                  <c:v>-4.963333333333781E-7</c:v>
                </c:pt>
                <c:pt idx="1344">
                  <c:v>-5.0099999999997369E-7</c:v>
                </c:pt>
                <c:pt idx="1345">
                  <c:v>-3.3166666666664853E-7</c:v>
                </c:pt>
                <c:pt idx="1346">
                  <c:v>-4.0049999999996339E-7</c:v>
                </c:pt>
                <c:pt idx="1347">
                  <c:v>-6.9716666666671135E-7</c:v>
                </c:pt>
                <c:pt idx="1348">
                  <c:v>-1.0655000000000256E-6</c:v>
                </c:pt>
                <c:pt idx="1349">
                  <c:v>-1.4561666666666816E-6</c:v>
                </c:pt>
                <c:pt idx="1350">
                  <c:v>-1.6010000000000546E-6</c:v>
                </c:pt>
                <c:pt idx="1351">
                  <c:v>-2.1793333333333144E-6</c:v>
                </c:pt>
                <c:pt idx="1352">
                  <c:v>-2.5748333333333075E-6</c:v>
                </c:pt>
                <c:pt idx="1353">
                  <c:v>-2.8246666666667075E-6</c:v>
                </c:pt>
                <c:pt idx="1354">
                  <c:v>-2.7658333333333875E-6</c:v>
                </c:pt>
                <c:pt idx="1355">
                  <c:v>-2.9711666666667374E-6</c:v>
                </c:pt>
                <c:pt idx="1356">
                  <c:v>-2.5980000000000859E-6</c:v>
                </c:pt>
                <c:pt idx="1357">
                  <c:v>-1.6406666666667134E-6</c:v>
                </c:pt>
                <c:pt idx="1358">
                  <c:v>-1.4274999999999791E-6</c:v>
                </c:pt>
                <c:pt idx="1359">
                  <c:v>-7.9966666666664472E-7</c:v>
                </c:pt>
                <c:pt idx="1360">
                  <c:v>-5.9366666666676223E-7</c:v>
                </c:pt>
                <c:pt idx="1361">
                  <c:v>-6.5999999999998352E-7</c:v>
                </c:pt>
                <c:pt idx="1362">
                  <c:v>-7.6349999999993264E-7</c:v>
                </c:pt>
                <c:pt idx="1363">
                  <c:v>-1.2603333333332644E-6</c:v>
                </c:pt>
                <c:pt idx="1364">
                  <c:v>-1.2501666666666906E-6</c:v>
                </c:pt>
                <c:pt idx="1365">
                  <c:v>-1.2526666666666758E-6</c:v>
                </c:pt>
                <c:pt idx="1366">
                  <c:v>-1.264833333333281E-6</c:v>
                </c:pt>
                <c:pt idx="1367">
                  <c:v>-5.4316666666672604E-7</c:v>
                </c:pt>
                <c:pt idx="1368">
                  <c:v>-3.5633333333334218E-7</c:v>
                </c:pt>
                <c:pt idx="1369">
                  <c:v>-7.2850000000003207E-7</c:v>
                </c:pt>
                <c:pt idx="1370">
                  <c:v>-8.486666666666573E-7</c:v>
                </c:pt>
                <c:pt idx="1371">
                  <c:v>-1.19283333333334E-6</c:v>
                </c:pt>
                <c:pt idx="1372">
                  <c:v>-1.0653333333333383E-6</c:v>
                </c:pt>
                <c:pt idx="1373">
                  <c:v>-1.1295000000000033E-6</c:v>
                </c:pt>
                <c:pt idx="1374">
                  <c:v>-9.5216666666671484E-7</c:v>
                </c:pt>
                <c:pt idx="1375">
                  <c:v>-8.8133333333336849E-7</c:v>
                </c:pt>
                <c:pt idx="1376">
                  <c:v>-1.2313333333333499E-6</c:v>
                </c:pt>
                <c:pt idx="1377">
                  <c:v>-1.2799999999999877E-6</c:v>
                </c:pt>
                <c:pt idx="1378">
                  <c:v>-1.1963333333333409E-6</c:v>
                </c:pt>
                <c:pt idx="1379">
                  <c:v>-1.3463333333334259E-6</c:v>
                </c:pt>
                <c:pt idx="1380">
                  <c:v>-1.7668333333333789E-6</c:v>
                </c:pt>
                <c:pt idx="1381">
                  <c:v>-1.306166666666705E-6</c:v>
                </c:pt>
                <c:pt idx="1382">
                  <c:v>-7.5000000000004534E-7</c:v>
                </c:pt>
                <c:pt idx="1383">
                  <c:v>-7.7699999999998257E-7</c:v>
                </c:pt>
                <c:pt idx="1384">
                  <c:v>-8.3350000000005902E-7</c:v>
                </c:pt>
                <c:pt idx="1385">
                  <c:v>-1.1356666666666767E-6</c:v>
                </c:pt>
                <c:pt idx="1386">
                  <c:v>-1.1923333333332779E-6</c:v>
                </c:pt>
                <c:pt idx="1387">
                  <c:v>-1.1184999999999928E-6</c:v>
                </c:pt>
                <c:pt idx="1388">
                  <c:v>-1.6406666666666592E-6</c:v>
                </c:pt>
                <c:pt idx="1389">
                  <c:v>-1.4346666666666683E-6</c:v>
                </c:pt>
                <c:pt idx="1390">
                  <c:v>-1.3904999999999387E-6</c:v>
                </c:pt>
                <c:pt idx="1391">
                  <c:v>-9.6800000000000835E-7</c:v>
                </c:pt>
                <c:pt idx="1392">
                  <c:v>-9.2350000000001242E-7</c:v>
                </c:pt>
                <c:pt idx="1393">
                  <c:v>-1.5685000000000308E-6</c:v>
                </c:pt>
                <c:pt idx="1394">
                  <c:v>-9.8266666666670718E-7</c:v>
                </c:pt>
                <c:pt idx="1395">
                  <c:v>-6.8250000000001252E-7</c:v>
                </c:pt>
                <c:pt idx="1396">
                  <c:v>-8.9616666666670047E-7</c:v>
                </c:pt>
                <c:pt idx="1397">
                  <c:v>-1.3479999999999742E-6</c:v>
                </c:pt>
                <c:pt idx="1398">
                  <c:v>-1.0999999999999725E-6</c:v>
                </c:pt>
                <c:pt idx="1399">
                  <c:v>-1.1236666666666504E-6</c:v>
                </c:pt>
                <c:pt idx="1400">
                  <c:v>-1.5234999999999728E-6</c:v>
                </c:pt>
                <c:pt idx="1401">
                  <c:v>-1.9491666666666919E-6</c:v>
                </c:pt>
                <c:pt idx="1402">
                  <c:v>-1.70583333333334E-6</c:v>
                </c:pt>
                <c:pt idx="1403">
                  <c:v>-1.4086666666665842E-6</c:v>
                </c:pt>
                <c:pt idx="1404">
                  <c:v>-1.9141666666665745E-6</c:v>
                </c:pt>
                <c:pt idx="1405">
                  <c:v>-1.0456666666666149E-6</c:v>
                </c:pt>
                <c:pt idx="1406">
                  <c:v>-4.2633333333336014E-7</c:v>
                </c:pt>
                <c:pt idx="1407">
                  <c:v>-3.0833333333339956E-7</c:v>
                </c:pt>
                <c:pt idx="1408">
                  <c:v>-3.2033333333337166E-7</c:v>
                </c:pt>
                <c:pt idx="1409">
                  <c:v>-3.7450000000009611E-7</c:v>
                </c:pt>
                <c:pt idx="1410">
                  <c:v>-1.9550000000004243E-7</c:v>
                </c:pt>
                <c:pt idx="1411">
                  <c:v>-3.7566666666663659E-7</c:v>
                </c:pt>
                <c:pt idx="1412">
                  <c:v>-6.0716666666670374E-7</c:v>
                </c:pt>
                <c:pt idx="1413">
                  <c:v>-5.7033333333340484E-7</c:v>
                </c:pt>
                <c:pt idx="1414">
                  <c:v>-4.2566666666671912E-7</c:v>
                </c:pt>
                <c:pt idx="1415">
                  <c:v>-6.511666666666918E-7</c:v>
                </c:pt>
                <c:pt idx="1416">
                  <c:v>-5.874999999999804E-7</c:v>
                </c:pt>
                <c:pt idx="1417">
                  <c:v>-1.1535000000000017E-6</c:v>
                </c:pt>
                <c:pt idx="1418">
                  <c:v>-1.2568333333333177E-6</c:v>
                </c:pt>
                <c:pt idx="1419">
                  <c:v>-1.2148333333333069E-6</c:v>
                </c:pt>
                <c:pt idx="1420">
                  <c:v>-1.9456666666666368E-6</c:v>
                </c:pt>
                <c:pt idx="1421">
                  <c:v>-1.7595000000000024E-6</c:v>
                </c:pt>
                <c:pt idx="1422">
                  <c:v>-1.8260000000000737E-6</c:v>
                </c:pt>
                <c:pt idx="1423">
                  <c:v>-1.3801666666666233E-6</c:v>
                </c:pt>
                <c:pt idx="1424">
                  <c:v>-1.6351666666666268E-6</c:v>
                </c:pt>
                <c:pt idx="1425">
                  <c:v>-1.3573333333333822E-6</c:v>
                </c:pt>
                <c:pt idx="1426">
                  <c:v>-8.5983333333330102E-7</c:v>
                </c:pt>
                <c:pt idx="1427">
                  <c:v>-9.0400000000003065E-7</c:v>
                </c:pt>
                <c:pt idx="1428">
                  <c:v>-8.3750000000001358E-7</c:v>
                </c:pt>
                <c:pt idx="1429">
                  <c:v>-1.0438333333333792E-6</c:v>
                </c:pt>
                <c:pt idx="1430">
                  <c:v>-6.0933333333331417E-7</c:v>
                </c:pt>
                <c:pt idx="1431">
                  <c:v>-1.0934999999999244E-6</c:v>
                </c:pt>
                <c:pt idx="1432">
                  <c:v>-1.3266666666667025E-6</c:v>
                </c:pt>
                <c:pt idx="1433">
                  <c:v>-7.3350000000000238E-7</c:v>
                </c:pt>
                <c:pt idx="1434">
                  <c:v>-5.2716666666669095E-7</c:v>
                </c:pt>
                <c:pt idx="1435">
                  <c:v>-5.001666666666453E-7</c:v>
                </c:pt>
                <c:pt idx="1436">
                  <c:v>-3.8700000000002188E-7</c:v>
                </c:pt>
                <c:pt idx="1437">
                  <c:v>-2.3250000000002869E-7</c:v>
                </c:pt>
                <c:pt idx="1438">
                  <c:v>3.7333333333415195E-8</c:v>
                </c:pt>
                <c:pt idx="1439">
                  <c:v>-6.7133333333336881E-7</c:v>
                </c:pt>
                <c:pt idx="1440">
                  <c:v>-9.0233333333337388E-7</c:v>
                </c:pt>
                <c:pt idx="1441">
                  <c:v>-6.0000000000001458E-7</c:v>
                </c:pt>
                <c:pt idx="1442">
                  <c:v>-1.1061666666667544E-6</c:v>
                </c:pt>
                <c:pt idx="1443">
                  <c:v>-1.1035000000000276E-6</c:v>
                </c:pt>
                <c:pt idx="1444">
                  <c:v>-9.4850000000008079E-7</c:v>
                </c:pt>
                <c:pt idx="1445">
                  <c:v>-1.2953333333333818E-6</c:v>
                </c:pt>
                <c:pt idx="1446">
                  <c:v>-1.1800000000000395E-6</c:v>
                </c:pt>
                <c:pt idx="1447">
                  <c:v>-1.2198333333333315E-6</c:v>
                </c:pt>
                <c:pt idx="1448">
                  <c:v>-1.364499999999963E-6</c:v>
                </c:pt>
                <c:pt idx="1449">
                  <c:v>-1.2785000000000183E-6</c:v>
                </c:pt>
                <c:pt idx="1450">
                  <c:v>-1.5268333333333948E-6</c:v>
                </c:pt>
                <c:pt idx="1451">
                  <c:v>-1.3143333333333557E-6</c:v>
                </c:pt>
                <c:pt idx="1452">
                  <c:v>-1.1468333333333205E-6</c:v>
                </c:pt>
                <c:pt idx="1453">
                  <c:v>-1.4731666666666782E-6</c:v>
                </c:pt>
                <c:pt idx="1454">
                  <c:v>-1.0191666666666856E-6</c:v>
                </c:pt>
                <c:pt idx="1455">
                  <c:v>-1.1348333333333484E-6</c:v>
                </c:pt>
                <c:pt idx="1456">
                  <c:v>-1.4999999999999823E-6</c:v>
                </c:pt>
                <c:pt idx="1457">
                  <c:v>-1.1446666666666558E-6</c:v>
                </c:pt>
                <c:pt idx="1458">
                  <c:v>-1.3316666666666728E-6</c:v>
                </c:pt>
                <c:pt idx="1459">
                  <c:v>-1.1081666666666232E-6</c:v>
                </c:pt>
                <c:pt idx="1460">
                  <c:v>-1.3585000000000311E-6</c:v>
                </c:pt>
                <c:pt idx="1461">
                  <c:v>-1.5718333333333443E-6</c:v>
                </c:pt>
                <c:pt idx="1462">
                  <c:v>-1.4199999999999695E-6</c:v>
                </c:pt>
                <c:pt idx="1463">
                  <c:v>-1.3829999999999832E-6</c:v>
                </c:pt>
                <c:pt idx="1464">
                  <c:v>-1.7409999999999821E-6</c:v>
                </c:pt>
                <c:pt idx="1465">
                  <c:v>-1.7705000000000129E-6</c:v>
                </c:pt>
                <c:pt idx="1466">
                  <c:v>-1.3799999999999902E-6</c:v>
                </c:pt>
                <c:pt idx="1467">
                  <c:v>-1.2158333333333769E-6</c:v>
                </c:pt>
                <c:pt idx="1468">
                  <c:v>-5.6666666666666237E-7</c:v>
                </c:pt>
                <c:pt idx="1469">
                  <c:v>-8.2200000000004058E-7</c:v>
                </c:pt>
                <c:pt idx="1470">
                  <c:v>-5.5466666666669027E-7</c:v>
                </c:pt>
                <c:pt idx="1471">
                  <c:v>-3.2350000000005204E-7</c:v>
                </c:pt>
                <c:pt idx="1472">
                  <c:v>-4.5383333333330524E-7</c:v>
                </c:pt>
                <c:pt idx="1473">
                  <c:v>-4.4616666666666242E-7</c:v>
                </c:pt>
                <c:pt idx="1474">
                  <c:v>-9.0150000000004549E-7</c:v>
                </c:pt>
                <c:pt idx="1475">
                  <c:v>-5.944999999999822E-7</c:v>
                </c:pt>
                <c:pt idx="1476">
                  <c:v>-5.944999999999822E-7</c:v>
                </c:pt>
                <c:pt idx="1477">
                  <c:v>-9.7533333333338487E-7</c:v>
                </c:pt>
                <c:pt idx="1478">
                  <c:v>-1.1301666666666986E-6</c:v>
                </c:pt>
                <c:pt idx="1479">
                  <c:v>-7.3933333333335528E-7</c:v>
                </c:pt>
                <c:pt idx="1480">
                  <c:v>-3.7050000000003313E-7</c:v>
                </c:pt>
                <c:pt idx="1481">
                  <c:v>-5.2299999999999482E-7</c:v>
                </c:pt>
                <c:pt idx="1482">
                  <c:v>-2.7749999999997828E-7</c:v>
                </c:pt>
                <c:pt idx="1483">
                  <c:v>-1.206666666666331E-7</c:v>
                </c:pt>
                <c:pt idx="1484">
                  <c:v>-1.6983333333338724E-7</c:v>
                </c:pt>
                <c:pt idx="1485">
                  <c:v>-3.6916666666675108E-7</c:v>
                </c:pt>
                <c:pt idx="1486">
                  <c:v>-5.5899999999996534E-7</c:v>
                </c:pt>
                <c:pt idx="1487">
                  <c:v>-4.1183333333329446E-7</c:v>
                </c:pt>
                <c:pt idx="1488">
                  <c:v>-1.8783333333329119E-7</c:v>
                </c:pt>
                <c:pt idx="1489">
                  <c:v>-9.7000000000009405E-8</c:v>
                </c:pt>
                <c:pt idx="1490">
                  <c:v>5.2999999999967136E-8</c:v>
                </c:pt>
                <c:pt idx="1491">
                  <c:v>-6.6466666666668752E-7</c:v>
                </c:pt>
                <c:pt idx="1492">
                  <c:v>-8.390000000000372E-7</c:v>
                </c:pt>
                <c:pt idx="1493">
                  <c:v>-8.0683333333333388E-7</c:v>
                </c:pt>
                <c:pt idx="1494">
                  <c:v>-9.7916666666665207E-7</c:v>
                </c:pt>
                <c:pt idx="1495">
                  <c:v>-1.3688333333333465E-6</c:v>
                </c:pt>
                <c:pt idx="1496">
                  <c:v>-1.4426666666666316E-6</c:v>
                </c:pt>
                <c:pt idx="1497">
                  <c:v>-1.1296666666666365E-6</c:v>
                </c:pt>
                <c:pt idx="1498">
                  <c:v>-1.0804999999999908E-6</c:v>
                </c:pt>
                <c:pt idx="1499">
                  <c:v>-1.1196666666666959E-6</c:v>
                </c:pt>
                <c:pt idx="1500">
                  <c:v>-1.4711666666667551E-6</c:v>
                </c:pt>
                <c:pt idx="1501">
                  <c:v>-1.2803333333333083E-6</c:v>
                </c:pt>
                <c:pt idx="1502">
                  <c:v>-1.314666666666622E-6</c:v>
                </c:pt>
                <c:pt idx="1503">
                  <c:v>-9.9099999999999102E-7</c:v>
                </c:pt>
                <c:pt idx="1504">
                  <c:v>-1.0131666666666995E-6</c:v>
                </c:pt>
                <c:pt idx="1505">
                  <c:v>-1.37116666666659E-6</c:v>
                </c:pt>
                <c:pt idx="1506">
                  <c:v>-1.3685000000000259E-6</c:v>
                </c:pt>
                <c:pt idx="1507">
                  <c:v>-1.1276666666667134E-6</c:v>
                </c:pt>
                <c:pt idx="1508">
                  <c:v>-1.1941666666666763E-6</c:v>
                </c:pt>
                <c:pt idx="1509">
                  <c:v>-1.3000000000000316E-6</c:v>
                </c:pt>
                <c:pt idx="1510">
                  <c:v>-1.1891666666666518E-6</c:v>
                </c:pt>
                <c:pt idx="1511">
                  <c:v>-1.1431666666666322E-6</c:v>
                </c:pt>
                <c:pt idx="1512">
                  <c:v>-1.0423333333333014E-6</c:v>
                </c:pt>
                <c:pt idx="1513">
                  <c:v>-1.2930000000000298E-6</c:v>
                </c:pt>
                <c:pt idx="1514">
                  <c:v>-1.4545000000000248E-6</c:v>
                </c:pt>
                <c:pt idx="1515">
                  <c:v>-1.4028333333333939E-6</c:v>
                </c:pt>
                <c:pt idx="1516">
                  <c:v>-9.693333333332904E-7</c:v>
                </c:pt>
                <c:pt idx="1517">
                  <c:v>-1.1866666666667208E-6</c:v>
                </c:pt>
                <c:pt idx="1518">
                  <c:v>-1.0295000000000009E-6</c:v>
                </c:pt>
                <c:pt idx="1519">
                  <c:v>-1.1398333333333187E-6</c:v>
                </c:pt>
                <c:pt idx="1520">
                  <c:v>-7.6683333333335459E-7</c:v>
                </c:pt>
                <c:pt idx="1521">
                  <c:v>-5.9716666666665471E-7</c:v>
                </c:pt>
                <c:pt idx="1522">
                  <c:v>-1.6356666666666889E-6</c:v>
                </c:pt>
                <c:pt idx="1523">
                  <c:v>-1.1190000000000548E-6</c:v>
                </c:pt>
                <c:pt idx="1524">
                  <c:v>-9.6899999999996989E-7</c:v>
                </c:pt>
                <c:pt idx="1525">
                  <c:v>-7.6283333333334582E-7</c:v>
                </c:pt>
                <c:pt idx="1526">
                  <c:v>-8.5133333333338402E-7</c:v>
                </c:pt>
                <c:pt idx="1527">
                  <c:v>-1.1218333333333063E-6</c:v>
                </c:pt>
                <c:pt idx="1528">
                  <c:v>-1.2781666666666978E-6</c:v>
                </c:pt>
                <c:pt idx="1529">
                  <c:v>-1.2680000000000156E-6</c:v>
                </c:pt>
                <c:pt idx="1530">
                  <c:v>-2.0746666666666622E-6</c:v>
                </c:pt>
                <c:pt idx="1531">
                  <c:v>-1.7746666666667091E-6</c:v>
                </c:pt>
                <c:pt idx="1532">
                  <c:v>-1.7675000000000199E-6</c:v>
                </c:pt>
                <c:pt idx="1533">
                  <c:v>-1.7600000000000645E-6</c:v>
                </c:pt>
                <c:pt idx="1534">
                  <c:v>-1.0996666666667604E-6</c:v>
                </c:pt>
                <c:pt idx="1535">
                  <c:v>-1.2911666666666315E-6</c:v>
                </c:pt>
                <c:pt idx="1536">
                  <c:v>-1.1954999999999583E-6</c:v>
                </c:pt>
                <c:pt idx="1537">
                  <c:v>-1.0673333333333155E-6</c:v>
                </c:pt>
                <c:pt idx="1538">
                  <c:v>-1.187333333333416E-6</c:v>
                </c:pt>
                <c:pt idx="1539">
                  <c:v>-1.1503333333333756E-6</c:v>
                </c:pt>
                <c:pt idx="1540">
                  <c:v>-9.7816666666669053E-7</c:v>
                </c:pt>
                <c:pt idx="1541">
                  <c:v>-1.1156666666666329E-6</c:v>
                </c:pt>
                <c:pt idx="1542">
                  <c:v>-8.495000000000941E-7</c:v>
                </c:pt>
                <c:pt idx="1543">
                  <c:v>-1.5251666666666296E-6</c:v>
                </c:pt>
                <c:pt idx="1544">
                  <c:v>-1.8508333333333462E-6</c:v>
                </c:pt>
                <c:pt idx="1545">
                  <c:v>-2.0374999999999343E-6</c:v>
                </c:pt>
                <c:pt idx="1546">
                  <c:v>-1.9733333333333235E-6</c:v>
                </c:pt>
                <c:pt idx="1547">
                  <c:v>-1.8993333333333509E-6</c:v>
                </c:pt>
                <c:pt idx="1548">
                  <c:v>-1.6146666666667377E-6</c:v>
                </c:pt>
                <c:pt idx="1549">
                  <c:v>-1.2543333333332784E-6</c:v>
                </c:pt>
                <c:pt idx="1550">
                  <c:v>-8.6500000000001289E-7</c:v>
                </c:pt>
                <c:pt idx="1551">
                  <c:v>-4.2783333333332955E-7</c:v>
                </c:pt>
                <c:pt idx="1552">
                  <c:v>-6.4933333333340188E-7</c:v>
                </c:pt>
                <c:pt idx="1553">
                  <c:v>-3.5266666666665392E-7</c:v>
                </c:pt>
                <c:pt idx="1554">
                  <c:v>-3.5266666666665392E-7</c:v>
                </c:pt>
                <c:pt idx="1555">
                  <c:v>-6.9816666666667289E-7</c:v>
                </c:pt>
                <c:pt idx="1556">
                  <c:v>-5.8999999999996555E-7</c:v>
                </c:pt>
                <c:pt idx="1557">
                  <c:v>-4.9133333333335359E-7</c:v>
                </c:pt>
                <c:pt idx="1558">
                  <c:v>-8.1249999999994521E-7</c:v>
                </c:pt>
                <c:pt idx="1559">
                  <c:v>-9.8933333333333425E-7</c:v>
                </c:pt>
                <c:pt idx="1560">
                  <c:v>-1.2959999999999686E-6</c:v>
                </c:pt>
                <c:pt idx="1561">
                  <c:v>-9.3816666666671125E-7</c:v>
                </c:pt>
                <c:pt idx="1562">
                  <c:v>-8.8650000000002616E-7</c:v>
                </c:pt>
                <c:pt idx="1563">
                  <c:v>-1.3243333333333505E-6</c:v>
                </c:pt>
                <c:pt idx="1564">
                  <c:v>-7.3233333333329927E-7</c:v>
                </c:pt>
                <c:pt idx="1565">
                  <c:v>-7.9116666666672773E-7</c:v>
                </c:pt>
                <c:pt idx="1566">
                  <c:v>-1.0941666666666196E-6</c:v>
                </c:pt>
                <c:pt idx="1567">
                  <c:v>-9.6383333333331222E-7</c:v>
                </c:pt>
                <c:pt idx="1568">
                  <c:v>-1.344166666666707E-6</c:v>
                </c:pt>
                <c:pt idx="1569">
                  <c:v>-1.0270000000000157E-6</c:v>
                </c:pt>
                <c:pt idx="1570">
                  <c:v>-1.6558333333333659E-6</c:v>
                </c:pt>
                <c:pt idx="1571">
                  <c:v>-1.8321666666666929E-6</c:v>
                </c:pt>
                <c:pt idx="1572">
                  <c:v>-9.1466666666661228E-7</c:v>
                </c:pt>
                <c:pt idx="1573">
                  <c:v>-1.2045000000000458E-6</c:v>
                </c:pt>
                <c:pt idx="1574">
                  <c:v>-1.3271666666667104E-6</c:v>
                </c:pt>
                <c:pt idx="1575">
                  <c:v>-1.4454999999999915E-6</c:v>
                </c:pt>
                <c:pt idx="1576">
                  <c:v>-9.4750000000001083E-7</c:v>
                </c:pt>
                <c:pt idx="1577">
                  <c:v>-8.2750000000001876E-7</c:v>
                </c:pt>
                <c:pt idx="1578">
                  <c:v>-1.1084999999999979E-6</c:v>
                </c:pt>
                <c:pt idx="1579">
                  <c:v>-1.3171666666667156E-6</c:v>
                </c:pt>
                <c:pt idx="1580">
                  <c:v>-9.813333333332625E-7</c:v>
                </c:pt>
                <c:pt idx="1581">
                  <c:v>-1.2214999999999882E-6</c:v>
                </c:pt>
                <c:pt idx="1582">
                  <c:v>-1.5698333333333671E-6</c:v>
                </c:pt>
                <c:pt idx="1583">
                  <c:v>-1.9096666666666663E-6</c:v>
                </c:pt>
                <c:pt idx="1584">
                  <c:v>-1.9068333333333606E-6</c:v>
                </c:pt>
                <c:pt idx="1585">
                  <c:v>-1.462333333333355E-6</c:v>
                </c:pt>
                <c:pt idx="1586">
                  <c:v>-1.1769999999999381E-6</c:v>
                </c:pt>
                <c:pt idx="1587">
                  <c:v>-1.2481666666666591E-6</c:v>
                </c:pt>
                <c:pt idx="1588">
                  <c:v>-1.5468333333333302E-6</c:v>
                </c:pt>
                <c:pt idx="1589">
                  <c:v>-9.1983333333332416E-7</c:v>
                </c:pt>
                <c:pt idx="1590">
                  <c:v>-9.2233333333330931E-7</c:v>
                </c:pt>
                <c:pt idx="1591">
                  <c:v>-1.2246666666666686E-6</c:v>
                </c:pt>
                <c:pt idx="1592">
                  <c:v>-1.5811666666667524E-6</c:v>
                </c:pt>
                <c:pt idx="1593">
                  <c:v>-1.3606666666666958E-6</c:v>
                </c:pt>
                <c:pt idx="1594">
                  <c:v>-4.5983333333339971E-7</c:v>
                </c:pt>
                <c:pt idx="1595">
                  <c:v>-6.3433333333332833E-7</c:v>
                </c:pt>
                <c:pt idx="1596">
                  <c:v>-9.4349999999994785E-7</c:v>
                </c:pt>
                <c:pt idx="1597">
                  <c:v>-4.4150000000001263E-7</c:v>
                </c:pt>
                <c:pt idx="1598">
                  <c:v>-3.2333333333331047E-7</c:v>
                </c:pt>
                <c:pt idx="1599">
                  <c:v>-5.6616666666670871E-7</c:v>
                </c:pt>
                <c:pt idx="1600">
                  <c:v>-8.320000000000354E-7</c:v>
                </c:pt>
                <c:pt idx="1601">
                  <c:v>-9.9366666666666353E-7</c:v>
                </c:pt>
                <c:pt idx="1602">
                  <c:v>-7.9983333333333208E-7</c:v>
                </c:pt>
                <c:pt idx="1603">
                  <c:v>-1.0436666666666919E-6</c:v>
                </c:pt>
                <c:pt idx="1604">
                  <c:v>-1.7803333333333746E-6</c:v>
                </c:pt>
                <c:pt idx="1605">
                  <c:v>-1.3283333333333593E-6</c:v>
                </c:pt>
                <c:pt idx="1606">
                  <c:v>-1.5838333333333164E-6</c:v>
                </c:pt>
                <c:pt idx="1607">
                  <c:v>-1.4683333333332868E-6</c:v>
                </c:pt>
                <c:pt idx="1608">
                  <c:v>-1.4144999999999913E-6</c:v>
                </c:pt>
                <c:pt idx="1609">
                  <c:v>-1.7289999999999558E-6</c:v>
                </c:pt>
                <c:pt idx="1610">
                  <c:v>-1.0663333333334082E-6</c:v>
                </c:pt>
                <c:pt idx="1611">
                  <c:v>-1.4074999999999895E-6</c:v>
                </c:pt>
                <c:pt idx="1612">
                  <c:v>-1.380499999999998E-6</c:v>
                </c:pt>
                <c:pt idx="1613">
                  <c:v>-9.9499999999994558E-7</c:v>
                </c:pt>
                <c:pt idx="1614">
                  <c:v>-9.6533333333339005E-7</c:v>
                </c:pt>
                <c:pt idx="1615">
                  <c:v>-6.9250000000000735E-7</c:v>
                </c:pt>
                <c:pt idx="1616">
                  <c:v>-6.4333333333336162E-7</c:v>
                </c:pt>
                <c:pt idx="1617">
                  <c:v>-6.8316666666670776E-7</c:v>
                </c:pt>
                <c:pt idx="1618">
                  <c:v>-4.6699999999998045E-7</c:v>
                </c:pt>
                <c:pt idx="1619">
                  <c:v>-3.9033333333338962E-7</c:v>
                </c:pt>
                <c:pt idx="1620">
                  <c:v>-4.9849999999993433E-7</c:v>
                </c:pt>
                <c:pt idx="1621">
                  <c:v>-5.3066666666663764E-7</c:v>
                </c:pt>
                <c:pt idx="1622">
                  <c:v>-4.2249999999998452E-7</c:v>
                </c:pt>
                <c:pt idx="1623">
                  <c:v>-3.1916666666666855E-7</c:v>
                </c:pt>
                <c:pt idx="1624">
                  <c:v>-2.7266666666664113E-7</c:v>
                </c:pt>
                <c:pt idx="1625">
                  <c:v>-5.0183333333341049E-7</c:v>
                </c:pt>
                <c:pt idx="1626">
                  <c:v>-7.6400000000004893E-7</c:v>
                </c:pt>
                <c:pt idx="1627">
                  <c:v>-9.1150000000004032E-7</c:v>
                </c:pt>
                <c:pt idx="1628">
                  <c:v>-1.0269999999999615E-6</c:v>
                </c:pt>
                <c:pt idx="1629">
                  <c:v>-1.242666666666681E-6</c:v>
                </c:pt>
                <c:pt idx="1630">
                  <c:v>-1.6234999999999752E-6</c:v>
                </c:pt>
                <c:pt idx="1631">
                  <c:v>-1.8641666666666546E-6</c:v>
                </c:pt>
                <c:pt idx="1632">
                  <c:v>-1.4004999999999877E-6</c:v>
                </c:pt>
                <c:pt idx="1633">
                  <c:v>-1.4981666666666381E-6</c:v>
                </c:pt>
                <c:pt idx="1634">
                  <c:v>-1.8828333333333622E-6</c:v>
                </c:pt>
                <c:pt idx="1635">
                  <c:v>-1.4535000000000632E-6</c:v>
                </c:pt>
                <c:pt idx="1636">
                  <c:v>-1.1708333333333189E-6</c:v>
                </c:pt>
                <c:pt idx="1637">
                  <c:v>-1.0013333333333606E-6</c:v>
                </c:pt>
                <c:pt idx="1638">
                  <c:v>-9.8900000000001374E-7</c:v>
                </c:pt>
                <c:pt idx="1639">
                  <c:v>-9.5750000000005987E-7</c:v>
                </c:pt>
                <c:pt idx="1640">
                  <c:v>-3.8616666666669349E-7</c:v>
                </c:pt>
                <c:pt idx="1641">
                  <c:v>-4.3033333333336891E-7</c:v>
                </c:pt>
                <c:pt idx="1642">
                  <c:v>-8.568333333333622E-7</c:v>
                </c:pt>
                <c:pt idx="1643">
                  <c:v>-1.2640000000000611E-6</c:v>
                </c:pt>
                <c:pt idx="1644">
                  <c:v>-1.6811666666666464E-6</c:v>
                </c:pt>
                <c:pt idx="1645">
                  <c:v>-1.3568333333333744E-6</c:v>
                </c:pt>
                <c:pt idx="1646">
                  <c:v>-1.4133333333333424E-6</c:v>
                </c:pt>
                <c:pt idx="1647">
                  <c:v>-1.7616666666666128E-6</c:v>
                </c:pt>
                <c:pt idx="1648">
                  <c:v>-1.6611666666667109E-6</c:v>
                </c:pt>
                <c:pt idx="1649">
                  <c:v>-1.2960000000000228E-6</c:v>
                </c:pt>
                <c:pt idx="1650">
                  <c:v>-9.2083333333339411E-7</c:v>
                </c:pt>
                <c:pt idx="1651">
                  <c:v>-1.0365000000000027E-6</c:v>
                </c:pt>
                <c:pt idx="1652">
                  <c:v>-1.2499999999999491E-6</c:v>
                </c:pt>
                <c:pt idx="1653">
                  <c:v>-6.9533333333331301E-7</c:v>
                </c:pt>
                <c:pt idx="1654">
                  <c:v>-7.0549999999999519E-7</c:v>
                </c:pt>
                <c:pt idx="1655">
                  <c:v>-1.2463333333333692E-6</c:v>
                </c:pt>
                <c:pt idx="1656">
                  <c:v>-1.9001666666666793E-6</c:v>
                </c:pt>
                <c:pt idx="1657">
                  <c:v>-1.7844999999999623E-6</c:v>
                </c:pt>
                <c:pt idx="1658">
                  <c:v>-1.5636666666666394E-6</c:v>
                </c:pt>
                <c:pt idx="1659">
                  <c:v>-1.9690000000000484E-6</c:v>
                </c:pt>
                <c:pt idx="1660">
                  <c:v>-1.248666666666667E-6</c:v>
                </c:pt>
                <c:pt idx="1661">
                  <c:v>-1.0850000000000074E-6</c:v>
                </c:pt>
                <c:pt idx="1662">
                  <c:v>-5.2449999999996423E-7</c:v>
                </c:pt>
                <c:pt idx="1663">
                  <c:v>-5.9583333333342687E-7</c:v>
                </c:pt>
                <c:pt idx="1664">
                  <c:v>-8.5349999999994024E-7</c:v>
                </c:pt>
                <c:pt idx="1665">
                  <c:v>-5.956666666666853E-7</c:v>
                </c:pt>
                <c:pt idx="1666">
                  <c:v>-1.2966666666667181E-6</c:v>
                </c:pt>
                <c:pt idx="1667">
                  <c:v>-1.1548333333333922E-6</c:v>
                </c:pt>
                <c:pt idx="1668">
                  <c:v>-1.0591666666666649E-6</c:v>
                </c:pt>
                <c:pt idx="1669">
                  <c:v>-1.3243333333333505E-6</c:v>
                </c:pt>
                <c:pt idx="1670">
                  <c:v>-1.1646666666667539E-6</c:v>
                </c:pt>
                <c:pt idx="1671">
                  <c:v>-1.3096666666666517E-6</c:v>
                </c:pt>
                <c:pt idx="1672">
                  <c:v>-1.3411666666666598E-6</c:v>
                </c:pt>
                <c:pt idx="1673">
                  <c:v>-1.1473333333333283E-6</c:v>
                </c:pt>
                <c:pt idx="1674">
                  <c:v>-1.5055000000000146E-6</c:v>
                </c:pt>
                <c:pt idx="1675">
                  <c:v>-1.4686666666666615E-6</c:v>
                </c:pt>
                <c:pt idx="1676">
                  <c:v>-1.279666666666613E-6</c:v>
                </c:pt>
                <c:pt idx="1677">
                  <c:v>-1.45599999999994E-6</c:v>
                </c:pt>
                <c:pt idx="1678">
                  <c:v>-1.0338333333333302E-6</c:v>
                </c:pt>
                <c:pt idx="1679">
                  <c:v>-1.0558333333332971E-6</c:v>
                </c:pt>
                <c:pt idx="1680">
                  <c:v>-8.866666666666051E-7</c:v>
                </c:pt>
                <c:pt idx="1681">
                  <c:v>-6.7566666666664388E-7</c:v>
                </c:pt>
                <c:pt idx="1682">
                  <c:v>-7.3233333333335348E-7</c:v>
                </c:pt>
                <c:pt idx="1683">
                  <c:v>-7.6199999999996323E-7</c:v>
                </c:pt>
                <c:pt idx="1684">
                  <c:v>-1.022666666666578E-6</c:v>
                </c:pt>
                <c:pt idx="1685">
                  <c:v>-1.0006666666666653E-6</c:v>
                </c:pt>
                <c:pt idx="1686">
                  <c:v>-1.3484999999999279E-6</c:v>
                </c:pt>
                <c:pt idx="1687">
                  <c:v>-1.397666666666682E-6</c:v>
                </c:pt>
                <c:pt idx="1688">
                  <c:v>-1.6481666666666689E-6</c:v>
                </c:pt>
                <c:pt idx="1689">
                  <c:v>-1.2406666666666495E-6</c:v>
                </c:pt>
                <c:pt idx="1690">
                  <c:v>-1.0121666666666296E-6</c:v>
                </c:pt>
                <c:pt idx="1691">
                  <c:v>-1.071166666666637E-6</c:v>
                </c:pt>
                <c:pt idx="1692">
                  <c:v>-5.8833333333330878E-7</c:v>
                </c:pt>
                <c:pt idx="1693">
                  <c:v>-6.4466666666664367E-7</c:v>
                </c:pt>
                <c:pt idx="1694">
                  <c:v>-4.8750000000003218E-7</c:v>
                </c:pt>
                <c:pt idx="1695">
                  <c:v>-4.5300000000003107E-7</c:v>
                </c:pt>
                <c:pt idx="1696">
                  <c:v>-5.8800000000004248E-7</c:v>
                </c:pt>
                <c:pt idx="1697">
                  <c:v>-5.0199999999998943E-7</c:v>
                </c:pt>
                <c:pt idx="1698">
                  <c:v>-6.6649999999997744E-7</c:v>
                </c:pt>
                <c:pt idx="1699">
                  <c:v>-5.5083333333342307E-7</c:v>
                </c:pt>
                <c:pt idx="1700">
                  <c:v>-7.37333333333378E-7</c:v>
                </c:pt>
                <c:pt idx="1701">
                  <c:v>-5.9199999999994283E-7</c:v>
                </c:pt>
                <c:pt idx="1702">
                  <c:v>-6.9016666666670955E-7</c:v>
                </c:pt>
                <c:pt idx="1703">
                  <c:v>-5.8200000000005643E-7</c:v>
                </c:pt>
                <c:pt idx="1704">
                  <c:v>-6.6249999999996867E-7</c:v>
                </c:pt>
                <c:pt idx="1705">
                  <c:v>-7.4850000000002172E-7</c:v>
                </c:pt>
                <c:pt idx="1706">
                  <c:v>-4.9549999999999551E-7</c:v>
                </c:pt>
                <c:pt idx="1707">
                  <c:v>-7.8100000000004555E-7</c:v>
                </c:pt>
                <c:pt idx="1708">
                  <c:v>-7.2933333333336046E-7</c:v>
                </c:pt>
                <c:pt idx="1709">
                  <c:v>-8.5233333333334556E-7</c:v>
                </c:pt>
                <c:pt idx="1710">
                  <c:v>-1.0193333333332645E-6</c:v>
                </c:pt>
                <c:pt idx="1711">
                  <c:v>-1.0981666666666826E-6</c:v>
                </c:pt>
                <c:pt idx="1712">
                  <c:v>-1.2256666666667386E-6</c:v>
                </c:pt>
                <c:pt idx="1713">
                  <c:v>-1.4463333333333199E-6</c:v>
                </c:pt>
                <c:pt idx="1714">
                  <c:v>-1.7136666666666702E-6</c:v>
                </c:pt>
                <c:pt idx="1715">
                  <c:v>-1.8680000000000302E-6</c:v>
                </c:pt>
                <c:pt idx="1716">
                  <c:v>-1.4680000000000205E-6</c:v>
                </c:pt>
                <c:pt idx="1717">
                  <c:v>-1.182833333333291E-6</c:v>
                </c:pt>
                <c:pt idx="1718">
                  <c:v>-1.6751666666666061E-6</c:v>
                </c:pt>
                <c:pt idx="1719">
                  <c:v>-1.5206666666667213E-6</c:v>
                </c:pt>
                <c:pt idx="1720">
                  <c:v>-1.238500000000039E-6</c:v>
                </c:pt>
                <c:pt idx="1721">
                  <c:v>-1.1408333333333886E-6</c:v>
                </c:pt>
                <c:pt idx="1722">
                  <c:v>-1.1776666666666875E-6</c:v>
                </c:pt>
                <c:pt idx="1723">
                  <c:v>-1.4331666666666447E-6</c:v>
                </c:pt>
                <c:pt idx="1724">
                  <c:v>-1.2056666666666947E-6</c:v>
                </c:pt>
                <c:pt idx="1725">
                  <c:v>-1.0066666666666514E-6</c:v>
                </c:pt>
                <c:pt idx="1726">
                  <c:v>-1.435000000000043E-6</c:v>
                </c:pt>
                <c:pt idx="1727">
                  <c:v>-1.4570000000000099E-6</c:v>
                </c:pt>
                <c:pt idx="1728">
                  <c:v>-1.2430000000000557E-6</c:v>
                </c:pt>
                <c:pt idx="1729">
                  <c:v>-1.4976666666666845E-6</c:v>
                </c:pt>
                <c:pt idx="1730">
                  <c:v>-1.2503333333333238E-6</c:v>
                </c:pt>
                <c:pt idx="1731">
                  <c:v>-1.5475000000000254E-6</c:v>
                </c:pt>
                <c:pt idx="1732">
                  <c:v>-1.3128333333333321E-6</c:v>
                </c:pt>
                <c:pt idx="1733">
                  <c:v>-1.0768333333333567E-6</c:v>
                </c:pt>
                <c:pt idx="1734">
                  <c:v>-1.273500000000048E-6</c:v>
                </c:pt>
                <c:pt idx="1735">
                  <c:v>-1.3249999999999373E-6</c:v>
                </c:pt>
                <c:pt idx="1736">
                  <c:v>-1.1306666666667064E-6</c:v>
                </c:pt>
                <c:pt idx="1737">
                  <c:v>-9.4383333333343099E-7</c:v>
                </c:pt>
                <c:pt idx="1738">
                  <c:v>-5.293333333333556E-7</c:v>
                </c:pt>
                <c:pt idx="1739">
                  <c:v>-5.2199999999997908E-7</c:v>
                </c:pt>
                <c:pt idx="1740">
                  <c:v>-8.3866666666671669E-7</c:v>
                </c:pt>
                <c:pt idx="1741">
                  <c:v>-5.3983333333335829E-7</c:v>
                </c:pt>
                <c:pt idx="1742">
                  <c:v>-4.7600000000001374E-7</c:v>
                </c:pt>
                <c:pt idx="1743">
                  <c:v>-9.1450000000003334E-7</c:v>
                </c:pt>
                <c:pt idx="1744">
                  <c:v>-1.069333333333347E-6</c:v>
                </c:pt>
                <c:pt idx="1745">
                  <c:v>-1.099000000000011E-6</c:v>
                </c:pt>
                <c:pt idx="1746">
                  <c:v>-1.3458333333333096E-6</c:v>
                </c:pt>
                <c:pt idx="1747">
                  <c:v>-1.3728333333333552E-6</c:v>
                </c:pt>
                <c:pt idx="1748">
                  <c:v>-1.6995000000000334E-6</c:v>
                </c:pt>
                <c:pt idx="1749">
                  <c:v>-1.3839999999999989E-6</c:v>
                </c:pt>
                <c:pt idx="1750">
                  <c:v>-1.2659999999999842E-6</c:v>
                </c:pt>
                <c:pt idx="1751">
                  <c:v>-1.5431666666666961E-6</c:v>
                </c:pt>
                <c:pt idx="1752">
                  <c:v>-7.7333333333329431E-7</c:v>
                </c:pt>
                <c:pt idx="1753">
                  <c:v>-9.7699999999998743E-7</c:v>
                </c:pt>
                <c:pt idx="1754">
                  <c:v>-1.0583333333332823E-6</c:v>
                </c:pt>
                <c:pt idx="1755">
                  <c:v>-8.0033333333333996E-7</c:v>
                </c:pt>
                <c:pt idx="1756">
                  <c:v>-1.2858333333333949E-6</c:v>
                </c:pt>
                <c:pt idx="1757">
                  <c:v>-1.1706666666666857E-6</c:v>
                </c:pt>
                <c:pt idx="1758">
                  <c:v>-1.712999999999975E-6</c:v>
                </c:pt>
                <c:pt idx="1759">
                  <c:v>-1.5681666666666561E-6</c:v>
                </c:pt>
                <c:pt idx="1760">
                  <c:v>-1.3101666666667138E-6</c:v>
                </c:pt>
                <c:pt idx="1761">
                  <c:v>-1.1550000000000254E-6</c:v>
                </c:pt>
                <c:pt idx="1762">
                  <c:v>-7.7766666666673201E-7</c:v>
                </c:pt>
                <c:pt idx="1763">
                  <c:v>-7.1849999999998304E-7</c:v>
                </c:pt>
                <c:pt idx="1764">
                  <c:v>-7.3333333333331502E-7</c:v>
                </c:pt>
                <c:pt idx="1765">
                  <c:v>-7.8233333333332759E-7</c:v>
                </c:pt>
                <c:pt idx="1766">
                  <c:v>-8.4633333333335951E-7</c:v>
                </c:pt>
                <c:pt idx="1767">
                  <c:v>-1.2450000000000872E-6</c:v>
                </c:pt>
                <c:pt idx="1768">
                  <c:v>-1.3208333333334038E-6</c:v>
                </c:pt>
                <c:pt idx="1769">
                  <c:v>-1.6668333333333223E-6</c:v>
                </c:pt>
                <c:pt idx="1770">
                  <c:v>-1.8235000000000343E-6</c:v>
                </c:pt>
                <c:pt idx="1771">
                  <c:v>-1.4973333333333097E-6</c:v>
                </c:pt>
                <c:pt idx="1772">
                  <c:v>-1.4333333333333862E-6</c:v>
                </c:pt>
                <c:pt idx="1773">
                  <c:v>-1.0346666666667128E-6</c:v>
                </c:pt>
                <c:pt idx="1774">
                  <c:v>-1.1083333333333648E-6</c:v>
                </c:pt>
                <c:pt idx="1775">
                  <c:v>-4.9433333333334661E-7</c:v>
                </c:pt>
                <c:pt idx="1776">
                  <c:v>-4.8666666666637853E-8</c:v>
                </c:pt>
                <c:pt idx="1777">
                  <c:v>3.2599999999998299E-7</c:v>
                </c:pt>
                <c:pt idx="1778">
                  <c:v>4.5383333333330524E-7</c:v>
                </c:pt>
                <c:pt idx="1779">
                  <c:v>2.5450000000004983E-7</c:v>
                </c:pt>
                <c:pt idx="1780">
                  <c:v>6.0316666666669497E-7</c:v>
                </c:pt>
                <c:pt idx="1781">
                  <c:v>1.4600000000002198E-7</c:v>
                </c:pt>
                <c:pt idx="1782">
                  <c:v>5.9166666666662232E-7</c:v>
                </c:pt>
                <c:pt idx="1783">
                  <c:v>3.9199999999993797E-7</c:v>
                </c:pt>
                <c:pt idx="1784">
                  <c:v>1.8816666666672012E-7</c:v>
                </c:pt>
                <c:pt idx="1785">
                  <c:v>7.7833333333348145E-8</c:v>
                </c:pt>
                <c:pt idx="1786">
                  <c:v>-3.0766666666665011E-7</c:v>
                </c:pt>
                <c:pt idx="1787">
                  <c:v>-5.7333333333296418E-8</c:v>
                </c:pt>
                <c:pt idx="1788">
                  <c:v>-6.5466666666663849E-7</c:v>
                </c:pt>
                <c:pt idx="1789">
                  <c:v>-1.2121666666665802E-6</c:v>
                </c:pt>
                <c:pt idx="1790">
                  <c:v>-1.3766666666666766E-6</c:v>
                </c:pt>
                <c:pt idx="1791">
                  <c:v>-1.5660000000000457E-6</c:v>
                </c:pt>
                <c:pt idx="1792">
                  <c:v>-1.5855000000000274E-6</c:v>
                </c:pt>
                <c:pt idx="1793">
                  <c:v>-1.7500000000000154E-6</c:v>
                </c:pt>
                <c:pt idx="1794">
                  <c:v>-1.5958333333333428E-6</c:v>
                </c:pt>
                <c:pt idx="1795">
                  <c:v>-1.3481666666666616E-6</c:v>
                </c:pt>
                <c:pt idx="1796">
                  <c:v>-1.0143333333332942E-6</c:v>
                </c:pt>
                <c:pt idx="1797">
                  <c:v>-9.2583333333336442E-7</c:v>
                </c:pt>
                <c:pt idx="1798">
                  <c:v>-9.3800000000002388E-7</c:v>
                </c:pt>
                <c:pt idx="1799">
                  <c:v>-5.2000000000005601E-7</c:v>
                </c:pt>
                <c:pt idx="1800">
                  <c:v>-6.5933333333334249E-7</c:v>
                </c:pt>
                <c:pt idx="1801">
                  <c:v>-6.8650000000002129E-7</c:v>
                </c:pt>
                <c:pt idx="1802">
                  <c:v>-9.1700000000001849E-7</c:v>
                </c:pt>
                <c:pt idx="1803">
                  <c:v>-1.1863333333333461E-6</c:v>
                </c:pt>
                <c:pt idx="1804">
                  <c:v>-3.5483333333337277E-7</c:v>
                </c:pt>
                <c:pt idx="1805">
                  <c:v>-9.8166666666712511E-8</c:v>
                </c:pt>
                <c:pt idx="1806">
                  <c:v>-1.2500000000034185E-8</c:v>
                </c:pt>
                <c:pt idx="1807">
                  <c:v>2.3816666666669423E-7</c:v>
                </c:pt>
                <c:pt idx="1808">
                  <c:v>2.2833333333333256E-7</c:v>
                </c:pt>
                <c:pt idx="1809">
                  <c:v>3.9699999999996249E-7</c:v>
                </c:pt>
                <c:pt idx="1810">
                  <c:v>-3.0249999999993823E-7</c:v>
                </c:pt>
                <c:pt idx="1811">
                  <c:v>-9.9399999999998405E-7</c:v>
                </c:pt>
                <c:pt idx="1812">
                  <c:v>-5.4383333333331285E-7</c:v>
                </c:pt>
                <c:pt idx="1813">
                  <c:v>-7.7416666666662269E-7</c:v>
                </c:pt>
                <c:pt idx="1814">
                  <c:v>-5.4333333333330498E-7</c:v>
                </c:pt>
                <c:pt idx="1815">
                  <c:v>2.3333333334062123E-9</c:v>
                </c:pt>
                <c:pt idx="1816">
                  <c:v>3.000000000000615E-7</c:v>
                </c:pt>
                <c:pt idx="1817">
                  <c:v>4.1533333333334957E-7</c:v>
                </c:pt>
                <c:pt idx="1818">
                  <c:v>1.1500000000002177E-7</c:v>
                </c:pt>
                <c:pt idx="1819">
                  <c:v>5.3166666666654497E-8</c:v>
                </c:pt>
                <c:pt idx="1820">
                  <c:v>1.6616666666664478E-7</c:v>
                </c:pt>
                <c:pt idx="1821">
                  <c:v>2.080000000000224E-7</c:v>
                </c:pt>
                <c:pt idx="1822">
                  <c:v>8.7499999999968246E-8</c:v>
                </c:pt>
                <c:pt idx="1823">
                  <c:v>3.0866666666661165E-7</c:v>
                </c:pt>
                <c:pt idx="1824">
                  <c:v>-1.370000000000429E-7</c:v>
                </c:pt>
                <c:pt idx="1825">
                  <c:v>3.0083333333328147E-7</c:v>
                </c:pt>
                <c:pt idx="1826">
                  <c:v>8.449999999997522E-8</c:v>
                </c:pt>
                <c:pt idx="1827">
                  <c:v>-4.0983333333337139E-7</c:v>
                </c:pt>
                <c:pt idx="1828">
                  <c:v>-2.4016666666667151E-7</c:v>
                </c:pt>
                <c:pt idx="1829">
                  <c:v>-3.4366666666662063E-7</c:v>
                </c:pt>
                <c:pt idx="1830">
                  <c:v>-5.103333333333817E-7</c:v>
                </c:pt>
                <c:pt idx="1831">
                  <c:v>-6.4833333333338614E-7</c:v>
                </c:pt>
                <c:pt idx="1832">
                  <c:v>-5.1083333333333536E-7</c:v>
                </c:pt>
                <c:pt idx="1833">
                  <c:v>-8.7299999999997623E-7</c:v>
                </c:pt>
                <c:pt idx="1834">
                  <c:v>-9.7400000000004861E-7</c:v>
                </c:pt>
                <c:pt idx="1835">
                  <c:v>-8.7049999999999107E-7</c:v>
                </c:pt>
                <c:pt idx="1836">
                  <c:v>-5.328333333334107E-7</c:v>
                </c:pt>
                <c:pt idx="1837">
                  <c:v>-6.5333333333335644E-7</c:v>
                </c:pt>
                <c:pt idx="1838">
                  <c:v>-6.0416666666665651E-7</c:v>
                </c:pt>
                <c:pt idx="1839">
                  <c:v>-4.4033333333330952E-7</c:v>
                </c:pt>
                <c:pt idx="1840">
                  <c:v>-2.6550000000006039E-7</c:v>
                </c:pt>
                <c:pt idx="1841">
                  <c:v>-5.9466666666672377E-7</c:v>
                </c:pt>
                <c:pt idx="1842">
                  <c:v>-4.6233333333338487E-7</c:v>
                </c:pt>
                <c:pt idx="1843">
                  <c:v>-3.8866666666673285E-7</c:v>
                </c:pt>
                <c:pt idx="1844">
                  <c:v>-7.3450000000001812E-7</c:v>
                </c:pt>
                <c:pt idx="1845">
                  <c:v>-1.3300000000003413E-7</c:v>
                </c:pt>
                <c:pt idx="1846">
                  <c:v>-4.6216666666669751E-7</c:v>
                </c:pt>
                <c:pt idx="1847">
                  <c:v>-3.6866666666663479E-7</c:v>
                </c:pt>
                <c:pt idx="1848">
                  <c:v>-9.8333333333616713E-9</c:v>
                </c:pt>
                <c:pt idx="1849">
                  <c:v>5.9000000000007397E-8</c:v>
                </c:pt>
                <c:pt idx="1850">
                  <c:v>2.4016666666656309E-7</c:v>
                </c:pt>
                <c:pt idx="1851">
                  <c:v>-1.749999999999907E-7</c:v>
                </c:pt>
                <c:pt idx="1852">
                  <c:v>-2.0716666666663981E-7</c:v>
                </c:pt>
                <c:pt idx="1853">
                  <c:v>-3.8000000000056218E-8</c:v>
                </c:pt>
                <c:pt idx="1854">
                  <c:v>-3.3316666666667214E-7</c:v>
                </c:pt>
                <c:pt idx="1855">
                  <c:v>-8.2400000000007207E-7</c:v>
                </c:pt>
                <c:pt idx="1856">
                  <c:v>-5.8033333333334545E-7</c:v>
                </c:pt>
                <c:pt idx="1857">
                  <c:v>-5.8033333333334545E-7</c:v>
                </c:pt>
                <c:pt idx="1858">
                  <c:v>-6.4900000000002716E-7</c:v>
                </c:pt>
                <c:pt idx="1859">
                  <c:v>-8.2316666666663527E-7</c:v>
                </c:pt>
                <c:pt idx="1860">
                  <c:v>-8.4266666666667125E-7</c:v>
                </c:pt>
                <c:pt idx="1861">
                  <c:v>-2.0883333333335079E-7</c:v>
                </c:pt>
                <c:pt idx="1862">
                  <c:v>-1.3733333333336342E-7</c:v>
                </c:pt>
                <c:pt idx="1863">
                  <c:v>-2.3800000000000687E-7</c:v>
                </c:pt>
                <c:pt idx="1864">
                  <c:v>2.699999999993723E-8</c:v>
                </c:pt>
                <c:pt idx="1865">
                  <c:v>1.1500000000002177E-7</c:v>
                </c:pt>
                <c:pt idx="1866">
                  <c:v>2.9416666666665439E-7</c:v>
                </c:pt>
                <c:pt idx="1867">
                  <c:v>-1.3633333333334767E-7</c:v>
                </c:pt>
                <c:pt idx="1868">
                  <c:v>-6.4016666666662702E-7</c:v>
                </c:pt>
                <c:pt idx="1869">
                  <c:v>-1.9816666666666073E-7</c:v>
                </c:pt>
                <c:pt idx="1870">
                  <c:v>-2.080000000000224E-7</c:v>
                </c:pt>
                <c:pt idx="1871">
                  <c:v>-5.7833333333358501E-8</c:v>
                </c:pt>
                <c:pt idx="1872">
                  <c:v>-1.6083333333340817E-7</c:v>
                </c:pt>
                <c:pt idx="1873">
                  <c:v>-1.9516666666666771E-7</c:v>
                </c:pt>
                <c:pt idx="1874">
                  <c:v>-1.6833333333336363E-7</c:v>
                </c:pt>
                <c:pt idx="1875">
                  <c:v>-2.1999999999999451E-7</c:v>
                </c:pt>
                <c:pt idx="1876">
                  <c:v>-3.2266666666672366E-7</c:v>
                </c:pt>
                <c:pt idx="1877">
                  <c:v>-4.3333333333336194E-7</c:v>
                </c:pt>
                <c:pt idx="1878">
                  <c:v>-3.6716666666671959E-7</c:v>
                </c:pt>
                <c:pt idx="1879">
                  <c:v>-1.5350000000003165E-7</c:v>
                </c:pt>
                <c:pt idx="1880">
                  <c:v>1.7549999999999857E-7</c:v>
                </c:pt>
                <c:pt idx="1881">
                  <c:v>7.2333333333261546E-8</c:v>
                </c:pt>
                <c:pt idx="1882">
                  <c:v>-3.6400000000003921E-7</c:v>
                </c:pt>
                <c:pt idx="1883">
                  <c:v>-1.4016666666672329E-7</c:v>
                </c:pt>
                <c:pt idx="1884">
                  <c:v>-7.1116666666671494E-7</c:v>
                </c:pt>
                <c:pt idx="1885">
                  <c:v>-9.8316666666671505E-7</c:v>
                </c:pt>
                <c:pt idx="1886">
                  <c:v>-9.7083333333331401E-7</c:v>
                </c:pt>
                <c:pt idx="1887">
                  <c:v>-1.1279999999999797E-6</c:v>
                </c:pt>
                <c:pt idx="1888">
                  <c:v>-8.0516666666673132E-7</c:v>
                </c:pt>
                <c:pt idx="1889">
                  <c:v>-1.3040000000000404E-6</c:v>
                </c:pt>
                <c:pt idx="1890">
                  <c:v>-1.0126666666666374E-6</c:v>
                </c:pt>
                <c:pt idx="1891">
                  <c:v>-4.9950000000005849E-7</c:v>
                </c:pt>
                <c:pt idx="1892">
                  <c:v>-9.0450000000003852E-7</c:v>
                </c:pt>
                <c:pt idx="1893">
                  <c:v>-1.0371666666667521E-6</c:v>
                </c:pt>
                <c:pt idx="1894">
                  <c:v>-7.6916666666665238E-7</c:v>
                </c:pt>
                <c:pt idx="1895">
                  <c:v>-7.1016666666664499E-7</c:v>
                </c:pt>
                <c:pt idx="1896">
                  <c:v>-4.1100000000002029E-7</c:v>
                </c:pt>
                <c:pt idx="1897">
                  <c:v>-5.2916666666666824E-7</c:v>
                </c:pt>
                <c:pt idx="1898">
                  <c:v>-5.3650000000004475E-7</c:v>
                </c:pt>
                <c:pt idx="1899">
                  <c:v>2.9000000000022931E-8</c:v>
                </c:pt>
                <c:pt idx="1900">
                  <c:v>-3.6383333333329763E-7</c:v>
                </c:pt>
                <c:pt idx="1901">
                  <c:v>-5.9883333333331148E-7</c:v>
                </c:pt>
                <c:pt idx="1902">
                  <c:v>-5.2750000000001147E-7</c:v>
                </c:pt>
                <c:pt idx="1903">
                  <c:v>-8.226666666666816E-7</c:v>
                </c:pt>
                <c:pt idx="1904">
                  <c:v>-8.9366666666671531E-7</c:v>
                </c:pt>
                <c:pt idx="1905">
                  <c:v>-1.3808333333333186E-6</c:v>
                </c:pt>
                <c:pt idx="1906">
                  <c:v>-1.3808333333333186E-6</c:v>
                </c:pt>
                <c:pt idx="1907">
                  <c:v>-8.0466666666661503E-7</c:v>
                </c:pt>
                <c:pt idx="1908">
                  <c:v>-6.3933333333329864E-7</c:v>
                </c:pt>
                <c:pt idx="1909">
                  <c:v>-9.2050000000001939E-7</c:v>
                </c:pt>
                <c:pt idx="1910">
                  <c:v>-5.0083333333334054E-7</c:v>
                </c:pt>
                <c:pt idx="1911">
                  <c:v>-3.5550000000001379E-7</c:v>
                </c:pt>
                <c:pt idx="1912">
                  <c:v>8.650000000000671E-8</c:v>
                </c:pt>
                <c:pt idx="1913">
                  <c:v>2.6666666666670929E-7</c:v>
                </c:pt>
                <c:pt idx="1914">
                  <c:v>-5.1916666666672762E-7</c:v>
                </c:pt>
                <c:pt idx="1915">
                  <c:v>1.4833333333331977E-7</c:v>
                </c:pt>
                <c:pt idx="1916">
                  <c:v>5.1999999999951391E-8</c:v>
                </c:pt>
                <c:pt idx="1917">
                  <c:v>7.499999999955459E-9</c:v>
                </c:pt>
                <c:pt idx="1918">
                  <c:v>-1.451666666666936E-7</c:v>
                </c:pt>
                <c:pt idx="1919">
                  <c:v>-7.3000000000000148E-7</c:v>
                </c:pt>
                <c:pt idx="1920">
                  <c:v>-5.9266666666669228E-7</c:v>
                </c:pt>
                <c:pt idx="1921">
                  <c:v>-6.4683333333330831E-7</c:v>
                </c:pt>
                <c:pt idx="1922">
                  <c:v>-8.2350000000000999E-7</c:v>
                </c:pt>
                <c:pt idx="1923">
                  <c:v>-8.7733333333335972E-7</c:v>
                </c:pt>
                <c:pt idx="1924">
                  <c:v>-6.3349999999999995E-7</c:v>
                </c:pt>
                <c:pt idx="1925">
                  <c:v>-5.7733333333335243E-7</c:v>
                </c:pt>
                <c:pt idx="1926">
                  <c:v>-2.2183333333339285E-7</c:v>
                </c:pt>
                <c:pt idx="1927">
                  <c:v>-4.1616666666662375E-7</c:v>
                </c:pt>
                <c:pt idx="1928">
                  <c:v>-3.3749999999994722E-7</c:v>
                </c:pt>
                <c:pt idx="1929">
                  <c:v>-3.7900000000000433E-7</c:v>
                </c:pt>
                <c:pt idx="1930">
                  <c:v>-4.0599999999999577E-7</c:v>
                </c:pt>
                <c:pt idx="1931">
                  <c:v>-2.8583333333331634E-7</c:v>
                </c:pt>
                <c:pt idx="1932">
                  <c:v>-1.384999999999581E-7</c:v>
                </c:pt>
                <c:pt idx="1933">
                  <c:v>-1.5566666666664208E-7</c:v>
                </c:pt>
                <c:pt idx="1934">
                  <c:v>-1.1866666666665582E-7</c:v>
                </c:pt>
                <c:pt idx="1935">
                  <c:v>-2.5133333333331523E-7</c:v>
                </c:pt>
                <c:pt idx="1936">
                  <c:v>-3.7683333333333969E-7</c:v>
                </c:pt>
                <c:pt idx="1937">
                  <c:v>-3.1316666666662829E-7</c:v>
                </c:pt>
                <c:pt idx="1938">
                  <c:v>-6.9600000000006245E-7</c:v>
                </c:pt>
                <c:pt idx="1939">
                  <c:v>-1.3396666666666904E-6</c:v>
                </c:pt>
                <c:pt idx="1940">
                  <c:v>-1.2196666666666983E-6</c:v>
                </c:pt>
                <c:pt idx="1941">
                  <c:v>-8.0499999999998975E-7</c:v>
                </c:pt>
                <c:pt idx="1942">
                  <c:v>-8.5666666666667484E-7</c:v>
                </c:pt>
                <c:pt idx="1943">
                  <c:v>-9.6216666666670966E-7</c:v>
                </c:pt>
                <c:pt idx="1944">
                  <c:v>-7.4633333333335708E-7</c:v>
                </c:pt>
                <c:pt idx="1945">
                  <c:v>4.216666666669814E-8</c:v>
                </c:pt>
                <c:pt idx="1946">
                  <c:v>5.2333333333380323E-8</c:v>
                </c:pt>
                <c:pt idx="1947">
                  <c:v>-2.8383333333328485E-7</c:v>
                </c:pt>
                <c:pt idx="1948">
                  <c:v>-1.7316666666659236E-7</c:v>
                </c:pt>
                <c:pt idx="1949">
                  <c:v>3.6666666666882591E-9</c:v>
                </c:pt>
                <c:pt idx="1950">
                  <c:v>-1.4833333333331977E-7</c:v>
                </c:pt>
                <c:pt idx="1951">
                  <c:v>7.3666666666706224E-8</c:v>
                </c:pt>
                <c:pt idx="1952">
                  <c:v>-1.6666666657894069E-10</c:v>
                </c:pt>
                <c:pt idx="1953">
                  <c:v>5.5783333333337065E-7</c:v>
                </c:pt>
                <c:pt idx="1954">
                  <c:v>7.2516666666666433E-7</c:v>
                </c:pt>
                <c:pt idx="1955">
                  <c:v>4.5066666666667907E-7</c:v>
                </c:pt>
                <c:pt idx="1956">
                  <c:v>3.3783333333332194E-7</c:v>
                </c:pt>
                <c:pt idx="1957">
                  <c:v>7.1666666666674733E-8</c:v>
                </c:pt>
                <c:pt idx="1958">
                  <c:v>1.533333333328564E-8</c:v>
                </c:pt>
                <c:pt idx="1959">
                  <c:v>-5.5483333333332342E-7</c:v>
                </c:pt>
                <c:pt idx="1960">
                  <c:v>-8.8950000000007339E-7</c:v>
                </c:pt>
                <c:pt idx="1961">
                  <c:v>-7.4266666666672303E-7</c:v>
                </c:pt>
                <c:pt idx="1962">
                  <c:v>-3.0800000000007904E-7</c:v>
                </c:pt>
                <c:pt idx="1963">
                  <c:v>-7.8116666666662449E-7</c:v>
                </c:pt>
                <c:pt idx="1964">
                  <c:v>-7.4433333333332559E-7</c:v>
                </c:pt>
                <c:pt idx="1965">
                  <c:v>-3.2433333333338043E-7</c:v>
                </c:pt>
                <c:pt idx="1966">
                  <c:v>-4.9133333333335359E-7</c:v>
                </c:pt>
                <c:pt idx="1967">
                  <c:v>-1.4716666666672509E-7</c:v>
                </c:pt>
                <c:pt idx="1968">
                  <c:v>-2.3333333333335707E-7</c:v>
                </c:pt>
                <c:pt idx="1969">
                  <c:v>-4.2216666666671822E-7</c:v>
                </c:pt>
                <c:pt idx="1970">
                  <c:v>-5.1066666666670221E-7</c:v>
                </c:pt>
                <c:pt idx="1971">
                  <c:v>-1.0016666666666811E-6</c:v>
                </c:pt>
                <c:pt idx="1972">
                  <c:v>-7.9283333333333029E-7</c:v>
                </c:pt>
                <c:pt idx="1973">
                  <c:v>-7.1616666666668525E-7</c:v>
                </c:pt>
                <c:pt idx="1974">
                  <c:v>-7.3833333333328532E-7</c:v>
                </c:pt>
                <c:pt idx="1975">
                  <c:v>-4.4449999999995144E-7</c:v>
                </c:pt>
                <c:pt idx="1976">
                  <c:v>-1.8183333333335935E-7</c:v>
                </c:pt>
                <c:pt idx="1977">
                  <c:v>8.0499999999966449E-8</c:v>
                </c:pt>
                <c:pt idx="1978">
                  <c:v>2.1566666666666522E-7</c:v>
                </c:pt>
                <c:pt idx="1979">
                  <c:v>-4.063333333333705E-7</c:v>
                </c:pt>
                <c:pt idx="1980">
                  <c:v>-8.9400000000009004E-7</c:v>
                </c:pt>
                <c:pt idx="1981">
                  <c:v>-6.1666666666663648E-7</c:v>
                </c:pt>
                <c:pt idx="1982">
                  <c:v>-8.5000000000004777E-7</c:v>
                </c:pt>
                <c:pt idx="1983">
                  <c:v>-7.6183333333338429E-7</c:v>
                </c:pt>
                <c:pt idx="1984">
                  <c:v>-1.1841666666666814E-6</c:v>
                </c:pt>
                <c:pt idx="1985">
                  <c:v>-1.0274999999999694E-6</c:v>
                </c:pt>
                <c:pt idx="1986">
                  <c:v>-3.628333333333361E-7</c:v>
                </c:pt>
                <c:pt idx="1987">
                  <c:v>-5.6899999999996016E-7</c:v>
                </c:pt>
                <c:pt idx="1988">
                  <c:v>-5.1233333333335898E-7</c:v>
                </c:pt>
                <c:pt idx="1989">
                  <c:v>-4.431666666666694E-7</c:v>
                </c:pt>
                <c:pt idx="1990">
                  <c:v>-3.7199999999994833E-7</c:v>
                </c:pt>
                <c:pt idx="1991">
                  <c:v>-1.3333333333335464E-7</c:v>
                </c:pt>
                <c:pt idx="1992">
                  <c:v>-1.4299999999997474E-7</c:v>
                </c:pt>
                <c:pt idx="1993">
                  <c:v>-1.113333333332793E-7</c:v>
                </c:pt>
                <c:pt idx="1994">
                  <c:v>-1.0416666666664435E-7</c:v>
                </c:pt>
                <c:pt idx="1995">
                  <c:v>9.0000000000007609E-8</c:v>
                </c:pt>
                <c:pt idx="1996">
                  <c:v>1.1916666666666369E-7</c:v>
                </c:pt>
                <c:pt idx="1997">
                  <c:v>1.4133333333337219E-7</c:v>
                </c:pt>
                <c:pt idx="1998">
                  <c:v>-1.489999999999608E-7</c:v>
                </c:pt>
                <c:pt idx="1999">
                  <c:v>-2.3233333333334133E-7</c:v>
                </c:pt>
                <c:pt idx="2000">
                  <c:v>-1.3900000000002018E-7</c:v>
                </c:pt>
                <c:pt idx="2001">
                  <c:v>-4.905000000000252E-7</c:v>
                </c:pt>
                <c:pt idx="2002">
                  <c:v>-2.7933333333332241E-7</c:v>
                </c:pt>
                <c:pt idx="2003">
                  <c:v>-5.7400000000003889E-7</c:v>
                </c:pt>
                <c:pt idx="2004">
                  <c:v>-4.633333333333464E-7</c:v>
                </c:pt>
                <c:pt idx="2005">
                  <c:v>4.0666666666620312E-8</c:v>
                </c:pt>
                <c:pt idx="2006">
                  <c:v>-1.8766666666671225E-7</c:v>
                </c:pt>
                <c:pt idx="2007">
                  <c:v>-4.6749999999998832E-7</c:v>
                </c:pt>
                <c:pt idx="2008">
                  <c:v>-8.2333333333332263E-7</c:v>
                </c:pt>
                <c:pt idx="2009">
                  <c:v>-7.376666666666443E-7</c:v>
                </c:pt>
                <c:pt idx="2010">
                  <c:v>-9.9816666666662597E-7</c:v>
                </c:pt>
                <c:pt idx="2011">
                  <c:v>-1.2175000000000337E-6</c:v>
                </c:pt>
                <c:pt idx="2012">
                  <c:v>-9.5216666666660642E-7</c:v>
                </c:pt>
                <c:pt idx="2013">
                  <c:v>-1.284333333333317E-6</c:v>
                </c:pt>
                <c:pt idx="2014">
                  <c:v>-1.1421666666666707E-6</c:v>
                </c:pt>
                <c:pt idx="2015">
                  <c:v>-1.7021666666666518E-6</c:v>
                </c:pt>
                <c:pt idx="2016">
                  <c:v>-1.377500000000005E-6</c:v>
                </c:pt>
                <c:pt idx="2017">
                  <c:v>-1.205166666666741E-6</c:v>
                </c:pt>
                <c:pt idx="2018">
                  <c:v>-1.4410000000000291E-6</c:v>
                </c:pt>
                <c:pt idx="2019">
                  <c:v>-6.7166666666668932E-7</c:v>
                </c:pt>
                <c:pt idx="2020">
                  <c:v>-9.456666666666667E-7</c:v>
                </c:pt>
                <c:pt idx="2021">
                  <c:v>-4.4933333333334281E-7</c:v>
                </c:pt>
                <c:pt idx="2022">
                  <c:v>-1.9566666666667558E-7</c:v>
                </c:pt>
                <c:pt idx="2023">
                  <c:v>-6.3066666666669428E-7</c:v>
                </c:pt>
                <c:pt idx="2024">
                  <c:v>-6.1116666666671251E-7</c:v>
                </c:pt>
                <c:pt idx="2025">
                  <c:v>-5.1050000000006906E-7</c:v>
                </c:pt>
                <c:pt idx="2026">
                  <c:v>-1.8950000000000217E-7</c:v>
                </c:pt>
                <c:pt idx="2027">
                  <c:v>9.5500000000039997E-8</c:v>
                </c:pt>
                <c:pt idx="2028">
                  <c:v>4.1666666666419216E-9</c:v>
                </c:pt>
                <c:pt idx="2029">
                  <c:v>8.0166666666754358E-8</c:v>
                </c:pt>
                <c:pt idx="2030">
                  <c:v>3.7766666666672229E-7</c:v>
                </c:pt>
                <c:pt idx="2031">
                  <c:v>3.6283333333328189E-7</c:v>
                </c:pt>
                <c:pt idx="2032">
                  <c:v>1.7633333333332696E-7</c:v>
                </c:pt>
                <c:pt idx="2033">
                  <c:v>-1.6983333333327882E-7</c:v>
                </c:pt>
                <c:pt idx="2034">
                  <c:v>-4.1100000000002029E-7</c:v>
                </c:pt>
                <c:pt idx="2035">
                  <c:v>-3.3000000000010018E-7</c:v>
                </c:pt>
                <c:pt idx="2036">
                  <c:v>-7.6966666666671447E-7</c:v>
                </c:pt>
                <c:pt idx="2037">
                  <c:v>-1.1478333333333904E-6</c:v>
                </c:pt>
                <c:pt idx="2038">
                  <c:v>-4.8400000000003128E-7</c:v>
                </c:pt>
                <c:pt idx="2039">
                  <c:v>-4.1566666666667008E-7</c:v>
                </c:pt>
                <c:pt idx="2040">
                  <c:v>-3.9616666666668831E-7</c:v>
                </c:pt>
                <c:pt idx="2041">
                  <c:v>-3.5416666666667753E-7</c:v>
                </c:pt>
                <c:pt idx="2042">
                  <c:v>-1.8499999999998552E-7</c:v>
                </c:pt>
                <c:pt idx="2043">
                  <c:v>-6.0166666666656293E-8</c:v>
                </c:pt>
                <c:pt idx="2044">
                  <c:v>-6.0399999999996914E-7</c:v>
                </c:pt>
                <c:pt idx="2045">
                  <c:v>-4.1233333333330234E-7</c:v>
                </c:pt>
                <c:pt idx="2046">
                  <c:v>-9.7316666666661181E-7</c:v>
                </c:pt>
                <c:pt idx="2047">
                  <c:v>-1.0325000000000481E-6</c:v>
                </c:pt>
                <c:pt idx="2048">
                  <c:v>-1.0713333333333785E-6</c:v>
                </c:pt>
                <c:pt idx="2049">
                  <c:v>-7.3900000000003477E-7</c:v>
                </c:pt>
                <c:pt idx="2050">
                  <c:v>-8.1733333333333658E-7</c:v>
                </c:pt>
                <c:pt idx="2051">
                  <c:v>-1.0335000000000097E-6</c:v>
                </c:pt>
                <c:pt idx="2052">
                  <c:v>-5.7566666666669566E-7</c:v>
                </c:pt>
                <c:pt idx="2053">
                  <c:v>-8.1100000000003001E-7</c:v>
                </c:pt>
                <c:pt idx="2054">
                  <c:v>-1.1570000000000569E-6</c:v>
                </c:pt>
                <c:pt idx="2055">
                  <c:v>-1.7000000000000413E-6</c:v>
                </c:pt>
                <c:pt idx="2056">
                  <c:v>-1.5161666666667047E-6</c:v>
                </c:pt>
                <c:pt idx="2057">
                  <c:v>-1.2163333333333848E-6</c:v>
                </c:pt>
                <c:pt idx="2058">
                  <c:v>-1.3270000000000772E-6</c:v>
                </c:pt>
                <c:pt idx="2059">
                  <c:v>-1.0103333333333939E-6</c:v>
                </c:pt>
                <c:pt idx="2060">
                  <c:v>-3.5733333333335792E-7</c:v>
                </c:pt>
                <c:pt idx="2061">
                  <c:v>-9.9666666666681919E-8</c:v>
                </c:pt>
                <c:pt idx="2062">
                  <c:v>-8.1650000000000819E-7</c:v>
                </c:pt>
                <c:pt idx="2063">
                  <c:v>-1.0575000000000081E-6</c:v>
                </c:pt>
                <c:pt idx="2064">
                  <c:v>-1.32400000000003E-6</c:v>
                </c:pt>
                <c:pt idx="2065">
                  <c:v>-1.3608333333333831E-6</c:v>
                </c:pt>
                <c:pt idx="2066">
                  <c:v>-1.2056666666666947E-6</c:v>
                </c:pt>
                <c:pt idx="2067">
                  <c:v>-1.2035000000000301E-6</c:v>
                </c:pt>
                <c:pt idx="2068">
                  <c:v>-1.3466666666663669E-7</c:v>
                </c:pt>
                <c:pt idx="2069">
                  <c:v>-1.1249999999998241E-7</c:v>
                </c:pt>
                <c:pt idx="2070">
                  <c:v>4.0449999999991795E-7</c:v>
                </c:pt>
                <c:pt idx="2071">
                  <c:v>4.1166666666666131E-7</c:v>
                </c:pt>
                <c:pt idx="2072">
                  <c:v>2.3450000000000597E-7</c:v>
                </c:pt>
                <c:pt idx="2073">
                  <c:v>1.9549999999998822E-7</c:v>
                </c:pt>
                <c:pt idx="2074">
                  <c:v>-1.2216666666671093E-7</c:v>
                </c:pt>
                <c:pt idx="2075">
                  <c:v>-2.4966666666676688E-7</c:v>
                </c:pt>
                <c:pt idx="2076">
                  <c:v>-3.6033333333340516E-7</c:v>
                </c:pt>
                <c:pt idx="2077">
                  <c:v>-2.44500000000055E-7</c:v>
                </c:pt>
                <c:pt idx="2078">
                  <c:v>-7.7983333333334244E-7</c:v>
                </c:pt>
                <c:pt idx="2079">
                  <c:v>-4.9733333333339385E-7</c:v>
                </c:pt>
                <c:pt idx="2080">
                  <c:v>-5.5383333333336188E-7</c:v>
                </c:pt>
                <c:pt idx="2081">
                  <c:v>-5.2683333333331623E-7</c:v>
                </c:pt>
                <c:pt idx="2082">
                  <c:v>-8.1333333333338202E-7</c:v>
                </c:pt>
                <c:pt idx="2083">
                  <c:v>-1.1083333333332564E-6</c:v>
                </c:pt>
                <c:pt idx="2084">
                  <c:v>-7.6016666666672752E-7</c:v>
                </c:pt>
                <c:pt idx="2085">
                  <c:v>-1.1138333333332888E-6</c:v>
                </c:pt>
                <c:pt idx="2086">
                  <c:v>-1.3688333333333465E-6</c:v>
                </c:pt>
                <c:pt idx="2087">
                  <c:v>-1.3985000000000104E-6</c:v>
                </c:pt>
                <c:pt idx="2088">
                  <c:v>-1.3079999999999949E-6</c:v>
                </c:pt>
                <c:pt idx="2089">
                  <c:v>-1.3985000000000104E-6</c:v>
                </c:pt>
                <c:pt idx="2090">
                  <c:v>-1.1203333333333369E-6</c:v>
                </c:pt>
                <c:pt idx="2091">
                  <c:v>-1.2655000000000305E-6</c:v>
                </c:pt>
                <c:pt idx="2092">
                  <c:v>-8.3566666666672366E-7</c:v>
                </c:pt>
                <c:pt idx="2093">
                  <c:v>-6.8599999999995921E-7</c:v>
                </c:pt>
                <c:pt idx="2094">
                  <c:v>-5.7599999999996196E-7</c:v>
                </c:pt>
                <c:pt idx="2095">
                  <c:v>-6.7650000000008068E-7</c:v>
                </c:pt>
                <c:pt idx="2096">
                  <c:v>-9.4233333333340738E-7</c:v>
                </c:pt>
                <c:pt idx="2097">
                  <c:v>-9.1999999999995731E-7</c:v>
                </c:pt>
                <c:pt idx="2098">
                  <c:v>-9.5733333333331829E-7</c:v>
                </c:pt>
                <c:pt idx="2099">
                  <c:v>-7.5066666666663215E-7</c:v>
                </c:pt>
                <c:pt idx="2100">
                  <c:v>-1.1104999999999752E-6</c:v>
                </c:pt>
                <c:pt idx="2101">
                  <c:v>-8.2633333333336986E-7</c:v>
                </c:pt>
                <c:pt idx="2102">
                  <c:v>-1.0475000000000133E-6</c:v>
                </c:pt>
                <c:pt idx="2103">
                  <c:v>-8.3683333333326414E-7</c:v>
                </c:pt>
                <c:pt idx="2104">
                  <c:v>-1.0013333333333606E-6</c:v>
                </c:pt>
                <c:pt idx="2105">
                  <c:v>-1.2226666666666371E-6</c:v>
                </c:pt>
                <c:pt idx="2106">
                  <c:v>-9.7549999999996381E-7</c:v>
                </c:pt>
                <c:pt idx="2107">
                  <c:v>-7.5416666666663305E-7</c:v>
                </c:pt>
                <c:pt idx="2108">
                  <c:v>-5.1850000000003239E-7</c:v>
                </c:pt>
                <c:pt idx="2109">
                  <c:v>-2.6716666666671716E-7</c:v>
                </c:pt>
                <c:pt idx="2110">
                  <c:v>-1.1233333333334925E-7</c:v>
                </c:pt>
                <c:pt idx="2111">
                  <c:v>-3.6999999999997105E-7</c:v>
                </c:pt>
                <c:pt idx="2112">
                  <c:v>-5.2683333333331623E-7</c:v>
                </c:pt>
                <c:pt idx="2113">
                  <c:v>-9.3183333333329626E-7</c:v>
                </c:pt>
                <c:pt idx="2114">
                  <c:v>-1.1230000000000094E-6</c:v>
                </c:pt>
                <c:pt idx="2115">
                  <c:v>-1.2289999999999437E-6</c:v>
                </c:pt>
                <c:pt idx="2116">
                  <c:v>-1.6069999999999865E-6</c:v>
                </c:pt>
                <c:pt idx="2117">
                  <c:v>-1.1131666666666477E-6</c:v>
                </c:pt>
                <c:pt idx="2118">
                  <c:v>-8.510000000000093E-7</c:v>
                </c:pt>
                <c:pt idx="2119">
                  <c:v>-5.5416666666673661E-7</c:v>
                </c:pt>
                <c:pt idx="2120">
                  <c:v>-3.5550000000012221E-7</c:v>
                </c:pt>
                <c:pt idx="2121">
                  <c:v>-5.9883333333331148E-7</c:v>
                </c:pt>
                <c:pt idx="2122">
                  <c:v>-6.3300000000004629E-7</c:v>
                </c:pt>
                <c:pt idx="2123">
                  <c:v>-6.8483333333336453E-7</c:v>
                </c:pt>
                <c:pt idx="2124">
                  <c:v>-1.2231666666667534E-6</c:v>
                </c:pt>
                <c:pt idx="2125">
                  <c:v>-1.3508333333333341E-6</c:v>
                </c:pt>
                <c:pt idx="2126">
                  <c:v>-1.3388333333333078E-6</c:v>
                </c:pt>
                <c:pt idx="2127">
                  <c:v>-1.3998333333333467E-6</c:v>
                </c:pt>
                <c:pt idx="2128">
                  <c:v>-1.213666666666658E-6</c:v>
                </c:pt>
                <c:pt idx="2129">
                  <c:v>-1.0980000000000495E-6</c:v>
                </c:pt>
                <c:pt idx="2130">
                  <c:v>-6.6966666666665783E-7</c:v>
                </c:pt>
                <c:pt idx="2131">
                  <c:v>-3.9449999999997733E-7</c:v>
                </c:pt>
                <c:pt idx="2132">
                  <c:v>-2.7133333333330487E-7</c:v>
                </c:pt>
                <c:pt idx="2133">
                  <c:v>-9.7500000000017278E-8</c:v>
                </c:pt>
                <c:pt idx="2134">
                  <c:v>4.9666666666653599E-8</c:v>
                </c:pt>
                <c:pt idx="2135">
                  <c:v>-4.2216666666666401E-7</c:v>
                </c:pt>
                <c:pt idx="2136">
                  <c:v>-1.6233333333332337E-7</c:v>
                </c:pt>
                <c:pt idx="2137">
                  <c:v>-4.4966666666671753E-7</c:v>
                </c:pt>
                <c:pt idx="2138">
                  <c:v>-9.8933333333333425E-7</c:v>
                </c:pt>
                <c:pt idx="2139">
                  <c:v>-9.301666666666937E-7</c:v>
                </c:pt>
                <c:pt idx="2140">
                  <c:v>-1.3566666666667412E-6</c:v>
                </c:pt>
                <c:pt idx="2141">
                  <c:v>-1.0668333333333619E-6</c:v>
                </c:pt>
                <c:pt idx="2142">
                  <c:v>-7.3916666666661371E-7</c:v>
                </c:pt>
                <c:pt idx="2143">
                  <c:v>-7.9083333333335301E-7</c:v>
                </c:pt>
                <c:pt idx="2144">
                  <c:v>-8.5833333333365687E-8</c:v>
                </c:pt>
                <c:pt idx="2145">
                  <c:v>-3.7316666666665143E-7</c:v>
                </c:pt>
                <c:pt idx="2146">
                  <c:v>5.90666666666715E-7</c:v>
                </c:pt>
                <c:pt idx="2147">
                  <c:v>6.1016666666664256E-7</c:v>
                </c:pt>
                <c:pt idx="2148">
                  <c:v>1.6966666666659146E-7</c:v>
                </c:pt>
                <c:pt idx="2149">
                  <c:v>2.1383333333332109E-7</c:v>
                </c:pt>
                <c:pt idx="2150">
                  <c:v>-2.2833333333403729E-8</c:v>
                </c:pt>
                <c:pt idx="2151">
                  <c:v>3.0150000000003091E-7</c:v>
                </c:pt>
                <c:pt idx="2152">
                  <c:v>-4.7150000000005131E-7</c:v>
                </c:pt>
                <c:pt idx="2153">
                  <c:v>-5.1083333333333536E-7</c:v>
                </c:pt>
                <c:pt idx="2154">
                  <c:v>-5.2316666666668218E-7</c:v>
                </c:pt>
                <c:pt idx="2155">
                  <c:v>-7.1700000000001363E-7</c:v>
                </c:pt>
                <c:pt idx="2156">
                  <c:v>-6.4050000000000175E-7</c:v>
                </c:pt>
                <c:pt idx="2157">
                  <c:v>-1.021333333333296E-6</c:v>
                </c:pt>
                <c:pt idx="2158">
                  <c:v>-7.9300000000001765E-7</c:v>
                </c:pt>
                <c:pt idx="2159">
                  <c:v>-1.0188333333334193E-6</c:v>
                </c:pt>
                <c:pt idx="2160">
                  <c:v>-1.137000000000013E-6</c:v>
                </c:pt>
                <c:pt idx="2161">
                  <c:v>-1.0585000000000238E-6</c:v>
                </c:pt>
                <c:pt idx="2162">
                  <c:v>-1.6059999999999165E-6</c:v>
                </c:pt>
                <c:pt idx="2163">
                  <c:v>-1.1835000000000404E-6</c:v>
                </c:pt>
                <c:pt idx="2164">
                  <c:v>-9.4733333333337768E-7</c:v>
                </c:pt>
                <c:pt idx="2165">
                  <c:v>-9.6949999999992355E-7</c:v>
                </c:pt>
                <c:pt idx="2166">
                  <c:v>-6.8683333333339602E-7</c:v>
                </c:pt>
                <c:pt idx="2167">
                  <c:v>-6.1566666666667495E-7</c:v>
                </c:pt>
                <c:pt idx="2168">
                  <c:v>-5.8150000000004856E-7</c:v>
                </c:pt>
                <c:pt idx="2169">
                  <c:v>-7.8566666666664113E-7</c:v>
                </c:pt>
                <c:pt idx="2170">
                  <c:v>-1.0388333333333005E-6</c:v>
                </c:pt>
                <c:pt idx="2171">
                  <c:v>-1.1291666666666828E-6</c:v>
                </c:pt>
                <c:pt idx="2172">
                  <c:v>-1.131666666666668E-6</c:v>
                </c:pt>
                <c:pt idx="2173">
                  <c:v>-9.8933333333333425E-7</c:v>
                </c:pt>
                <c:pt idx="2174">
                  <c:v>-5.8666666666665201E-7</c:v>
                </c:pt>
                <c:pt idx="2175">
                  <c:v>-2.2733333333331681E-7</c:v>
                </c:pt>
                <c:pt idx="2176">
                  <c:v>-4.948333333334087E-7</c:v>
                </c:pt>
                <c:pt idx="2177">
                  <c:v>-1.8499999999966026E-8</c:v>
                </c:pt>
                <c:pt idx="2178">
                  <c:v>-1.9033333333327634E-7</c:v>
                </c:pt>
                <c:pt idx="2179">
                  <c:v>-1.4399999999999049E-7</c:v>
                </c:pt>
                <c:pt idx="2180">
                  <c:v>-1.1333333333331079E-8</c:v>
                </c:pt>
                <c:pt idx="2181">
                  <c:v>-1.8383333333339084E-7</c:v>
                </c:pt>
                <c:pt idx="2182">
                  <c:v>-4.1866666666671732E-7</c:v>
                </c:pt>
                <c:pt idx="2183">
                  <c:v>-6.5483333333338006E-7</c:v>
                </c:pt>
                <c:pt idx="2184">
                  <c:v>-7.2600000000004692E-7</c:v>
                </c:pt>
                <c:pt idx="2185">
                  <c:v>-7.9733333333334693E-7</c:v>
                </c:pt>
                <c:pt idx="2186">
                  <c:v>-1.291333333333373E-6</c:v>
                </c:pt>
                <c:pt idx="2187">
                  <c:v>-1.9873333333333271E-6</c:v>
                </c:pt>
                <c:pt idx="2188">
                  <c:v>-1.4949999999999577E-6</c:v>
                </c:pt>
                <c:pt idx="2189">
                  <c:v>-1.4608333333332771E-6</c:v>
                </c:pt>
                <c:pt idx="2190">
                  <c:v>-1.3086666666666902E-6</c:v>
                </c:pt>
                <c:pt idx="2191">
                  <c:v>-1.2861666666666612E-6</c:v>
                </c:pt>
                <c:pt idx="2192">
                  <c:v>-1.1855000000000177E-6</c:v>
                </c:pt>
                <c:pt idx="2193">
                  <c:v>-9.8500000000000497E-7</c:v>
                </c:pt>
                <c:pt idx="2194">
                  <c:v>-9.996666666667038E-7</c:v>
                </c:pt>
                <c:pt idx="2195">
                  <c:v>-1.3431666666666913E-6</c:v>
                </c:pt>
                <c:pt idx="2196">
                  <c:v>-1.3160000000000125E-6</c:v>
                </c:pt>
                <c:pt idx="2197">
                  <c:v>-1.033000000000056E-6</c:v>
                </c:pt>
                <c:pt idx="2198">
                  <c:v>-1.3849999999999605E-6</c:v>
                </c:pt>
                <c:pt idx="2199">
                  <c:v>-1.1643333333332707E-6</c:v>
                </c:pt>
                <c:pt idx="2200">
                  <c:v>-1.1031666666667071E-6</c:v>
                </c:pt>
                <c:pt idx="2201">
                  <c:v>-7.0049999999991647E-7</c:v>
                </c:pt>
                <c:pt idx="2202">
                  <c:v>-6.5166666666669967E-7</c:v>
                </c:pt>
                <c:pt idx="2203">
                  <c:v>-1.0109999999999807E-6</c:v>
                </c:pt>
                <c:pt idx="2204">
                  <c:v>-3.4933333333334038E-7</c:v>
                </c:pt>
                <c:pt idx="2205">
                  <c:v>-2.8083333333334603E-7</c:v>
                </c:pt>
                <c:pt idx="2206">
                  <c:v>-5.9966666666663986E-7</c:v>
                </c:pt>
                <c:pt idx="2207">
                  <c:v>-7.8900000000006309E-7</c:v>
                </c:pt>
                <c:pt idx="2208">
                  <c:v>-8.2333333333337684E-7</c:v>
                </c:pt>
                <c:pt idx="2209">
                  <c:v>-8.9700000000002885E-7</c:v>
                </c:pt>
                <c:pt idx="2210">
                  <c:v>-9.976666666666723E-7</c:v>
                </c:pt>
                <c:pt idx="2211">
                  <c:v>-1.0005000000000322E-6</c:v>
                </c:pt>
                <c:pt idx="2212">
                  <c:v>-7.52833333333351E-7</c:v>
                </c:pt>
                <c:pt idx="2213">
                  <c:v>-6.1050000000001728E-7</c:v>
                </c:pt>
                <c:pt idx="2214">
                  <c:v>-8.8300000000002526E-7</c:v>
                </c:pt>
                <c:pt idx="2215">
                  <c:v>-4.1816666666665524E-7</c:v>
                </c:pt>
                <c:pt idx="2216">
                  <c:v>-6.050000000000391E-7</c:v>
                </c:pt>
                <c:pt idx="2217">
                  <c:v>-8.4499999999996904E-7</c:v>
                </c:pt>
                <c:pt idx="2218">
                  <c:v>-7.5650000000009347E-7</c:v>
                </c:pt>
                <c:pt idx="2219">
                  <c:v>-7.3900000000003477E-7</c:v>
                </c:pt>
                <c:pt idx="2220">
                  <c:v>-5.0333333333332569E-7</c:v>
                </c:pt>
                <c:pt idx="2221">
                  <c:v>-9.1650000000001062E-7</c:v>
                </c:pt>
                <c:pt idx="2222">
                  <c:v>-5.3283333333335649E-7</c:v>
                </c:pt>
                <c:pt idx="2223">
                  <c:v>-2.483333333333222E-7</c:v>
                </c:pt>
                <c:pt idx="2224">
                  <c:v>-3.3433333333337525E-7</c:v>
                </c:pt>
                <c:pt idx="2225">
                  <c:v>-4.4249999999997416E-7</c:v>
                </c:pt>
                <c:pt idx="2226">
                  <c:v>-2.5549999999995715E-7</c:v>
                </c:pt>
                <c:pt idx="2227">
                  <c:v>-1.571666666666657E-7</c:v>
                </c:pt>
                <c:pt idx="2228">
                  <c:v>-7.6883333333327766E-7</c:v>
                </c:pt>
                <c:pt idx="2229">
                  <c:v>-5.6716666666661603E-7</c:v>
                </c:pt>
                <c:pt idx="2230">
                  <c:v>-5.8200000000000222E-7</c:v>
                </c:pt>
                <c:pt idx="2231">
                  <c:v>-6.798333333332858E-7</c:v>
                </c:pt>
                <c:pt idx="2232">
                  <c:v>-9.5550000000002838E-7</c:v>
                </c:pt>
                <c:pt idx="2233">
                  <c:v>-9.3599999999999239E-7</c:v>
                </c:pt>
                <c:pt idx="2234">
                  <c:v>-6.2466666666659981E-7</c:v>
                </c:pt>
                <c:pt idx="2235">
                  <c:v>-1.1036666666666066E-6</c:v>
                </c:pt>
                <c:pt idx="2236">
                  <c:v>-1.0693333333334012E-6</c:v>
                </c:pt>
                <c:pt idx="2237">
                  <c:v>-8.8800000000004977E-7</c:v>
                </c:pt>
                <c:pt idx="2238">
                  <c:v>-9.5916666666671663E-7</c:v>
                </c:pt>
                <c:pt idx="2239">
                  <c:v>-1.4126666666666472E-6</c:v>
                </c:pt>
                <c:pt idx="2240">
                  <c:v>-1.5033333333332958E-6</c:v>
                </c:pt>
                <c:pt idx="2241">
                  <c:v>-1.8308333333333024E-6</c:v>
                </c:pt>
                <c:pt idx="2242">
                  <c:v>-1.8379999999999916E-6</c:v>
                </c:pt>
                <c:pt idx="2243">
                  <c:v>-1.7789999999999299E-6</c:v>
                </c:pt>
                <c:pt idx="2244">
                  <c:v>-1.9968333333334224E-6</c:v>
                </c:pt>
                <c:pt idx="2245">
                  <c:v>-1.771833333333295E-6</c:v>
                </c:pt>
                <c:pt idx="2246">
                  <c:v>-1.5950000000000144E-6</c:v>
                </c:pt>
                <c:pt idx="2247">
                  <c:v>-1.1863333333332919E-6</c:v>
                </c:pt>
                <c:pt idx="2248">
                  <c:v>-1.1863333333333461E-6</c:v>
                </c:pt>
                <c:pt idx="2249">
                  <c:v>-1.2280000000000364E-6</c:v>
                </c:pt>
                <c:pt idx="2250">
                  <c:v>-1.2279999999999821E-6</c:v>
                </c:pt>
                <c:pt idx="2251">
                  <c:v>-9.5249999999998114E-7</c:v>
                </c:pt>
                <c:pt idx="2252">
                  <c:v>-1.0359999999999948E-6</c:v>
                </c:pt>
                <c:pt idx="2253">
                  <c:v>-1.263499999999999E-6</c:v>
                </c:pt>
                <c:pt idx="2254">
                  <c:v>-1.2415000000000321E-6</c:v>
                </c:pt>
                <c:pt idx="2255">
                  <c:v>-1.4965000000000356E-6</c:v>
                </c:pt>
                <c:pt idx="2256">
                  <c:v>-1.0328333333333144E-6</c:v>
                </c:pt>
                <c:pt idx="2257">
                  <c:v>-1.3573333333333822E-6</c:v>
                </c:pt>
                <c:pt idx="2258">
                  <c:v>-1.3989999999999641E-6</c:v>
                </c:pt>
                <c:pt idx="2259">
                  <c:v>-9.8299999999997348E-7</c:v>
                </c:pt>
                <c:pt idx="2260">
                  <c:v>-1.2748333333333301E-6</c:v>
                </c:pt>
                <c:pt idx="2261">
                  <c:v>-1.1105000000000294E-6</c:v>
                </c:pt>
                <c:pt idx="2262">
                  <c:v>-9.9733333333335179E-7</c:v>
                </c:pt>
                <c:pt idx="2263">
                  <c:v>-7.1733333333338836E-7</c:v>
                </c:pt>
                <c:pt idx="2264">
                  <c:v>-9.774999999999953E-7</c:v>
                </c:pt>
                <c:pt idx="2265">
                  <c:v>-6.7466666666673655E-7</c:v>
                </c:pt>
                <c:pt idx="2266">
                  <c:v>-6.1383333333333082E-7</c:v>
                </c:pt>
                <c:pt idx="2267">
                  <c:v>-7.7850000000000618E-7</c:v>
                </c:pt>
                <c:pt idx="2268">
                  <c:v>-9.3100000000002209E-7</c:v>
                </c:pt>
                <c:pt idx="2269">
                  <c:v>-9.3100000000002209E-7</c:v>
                </c:pt>
                <c:pt idx="2270">
                  <c:v>-4.7950000000001464E-7</c:v>
                </c:pt>
                <c:pt idx="2271">
                  <c:v>-1.1153333333333666E-6</c:v>
                </c:pt>
                <c:pt idx="2272">
                  <c:v>-9.8516666666669233E-7</c:v>
                </c:pt>
                <c:pt idx="2273">
                  <c:v>-7.6200000000001744E-7</c:v>
                </c:pt>
                <c:pt idx="2274">
                  <c:v>-1.1301666666666986E-6</c:v>
                </c:pt>
                <c:pt idx="2275">
                  <c:v>-1.1941666666666763E-6</c:v>
                </c:pt>
                <c:pt idx="2276">
                  <c:v>-1.7506666666667107E-6</c:v>
                </c:pt>
                <c:pt idx="2277">
                  <c:v>-1.5745000000000169E-6</c:v>
                </c:pt>
                <c:pt idx="2278">
                  <c:v>-1.5546666666666604E-6</c:v>
                </c:pt>
                <c:pt idx="2279">
                  <c:v>-1.5670000000000614E-6</c:v>
                </c:pt>
                <c:pt idx="2280">
                  <c:v>-1.0536666666666867E-6</c:v>
                </c:pt>
                <c:pt idx="2281">
                  <c:v>-8.9633333333333362E-7</c:v>
                </c:pt>
                <c:pt idx="2282">
                  <c:v>-4.3316666666667458E-7</c:v>
                </c:pt>
                <c:pt idx="2283">
                  <c:v>-2.810000000000876E-7</c:v>
                </c:pt>
                <c:pt idx="2284">
                  <c:v>-1.8516666666672709E-7</c:v>
                </c:pt>
                <c:pt idx="2285">
                  <c:v>-3.1533333333340135E-7</c:v>
                </c:pt>
                <c:pt idx="2286">
                  <c:v>-6.321666666667179E-7</c:v>
                </c:pt>
                <c:pt idx="2287">
                  <c:v>-9.9066666666667051E-7</c:v>
                </c:pt>
                <c:pt idx="2288">
                  <c:v>-1.2068333333333436E-6</c:v>
                </c:pt>
                <c:pt idx="2289">
                  <c:v>-1.2705000000000008E-6</c:v>
                </c:pt>
                <c:pt idx="2290">
                  <c:v>-1.8829999999999954E-6</c:v>
                </c:pt>
                <c:pt idx="2291">
                  <c:v>-2.0445000000000445E-6</c:v>
                </c:pt>
                <c:pt idx="2292">
                  <c:v>-1.9221666666667005E-6</c:v>
                </c:pt>
                <c:pt idx="2293">
                  <c:v>-1.806666666666725E-6</c:v>
                </c:pt>
                <c:pt idx="2294">
                  <c:v>-1.6986666666667051E-6</c:v>
                </c:pt>
                <c:pt idx="2295">
                  <c:v>-1.4235000000000246E-6</c:v>
                </c:pt>
                <c:pt idx="2296">
                  <c:v>-1.5310000000000367E-6</c:v>
                </c:pt>
                <c:pt idx="2297">
                  <c:v>-1.0253333333333048E-6</c:v>
                </c:pt>
                <c:pt idx="2298">
                  <c:v>-8.3549999999998209E-7</c:v>
                </c:pt>
                <c:pt idx="2299">
                  <c:v>-8.9200000000005854E-7</c:v>
                </c:pt>
                <c:pt idx="2300">
                  <c:v>-6.4849999999996508E-7</c:v>
                </c:pt>
                <c:pt idx="2301">
                  <c:v>-9.6800000000000835E-7</c:v>
                </c:pt>
                <c:pt idx="2302">
                  <c:v>-2.9249999999999762E-7</c:v>
                </c:pt>
                <c:pt idx="2303">
                  <c:v>-3.8116666666672318E-7</c:v>
                </c:pt>
                <c:pt idx="2304">
                  <c:v>-8.4083333333332712E-7</c:v>
                </c:pt>
                <c:pt idx="2305">
                  <c:v>-7.2066666666670189E-7</c:v>
                </c:pt>
                <c:pt idx="2306">
                  <c:v>-7.6266666666671267E-7</c:v>
                </c:pt>
                <c:pt idx="2307">
                  <c:v>-8.0683333333338809E-7</c:v>
                </c:pt>
                <c:pt idx="2308">
                  <c:v>-1.0985000000000573E-6</c:v>
                </c:pt>
                <c:pt idx="2309">
                  <c:v>-1.2458333333334156E-6</c:v>
                </c:pt>
                <c:pt idx="2310">
                  <c:v>-1.2015000000000528E-6</c:v>
                </c:pt>
                <c:pt idx="2311">
                  <c:v>-9.6050000000005289E-7</c:v>
                </c:pt>
                <c:pt idx="2312">
                  <c:v>-1.375166666666653E-6</c:v>
                </c:pt>
                <c:pt idx="2313">
                  <c:v>-1.296833333333297E-6</c:v>
                </c:pt>
                <c:pt idx="2314">
                  <c:v>-1.1056666666666923E-6</c:v>
                </c:pt>
                <c:pt idx="2315">
                  <c:v>-1.7886666666667127E-6</c:v>
                </c:pt>
                <c:pt idx="2316">
                  <c:v>-1.739833333333279E-6</c:v>
                </c:pt>
                <c:pt idx="2317">
                  <c:v>-1.6463333333332705E-6</c:v>
                </c:pt>
                <c:pt idx="2318">
                  <c:v>-1.6196666666666538E-6</c:v>
                </c:pt>
                <c:pt idx="2319">
                  <c:v>-1.2898333333332952E-6</c:v>
                </c:pt>
                <c:pt idx="2320">
                  <c:v>-1.1179999999999849E-6</c:v>
                </c:pt>
                <c:pt idx="2321">
                  <c:v>-6.9000000000002219E-7</c:v>
                </c:pt>
                <c:pt idx="2322">
                  <c:v>-4.8366666666665656E-7</c:v>
                </c:pt>
                <c:pt idx="2323">
                  <c:v>-9.1400000000002547E-7</c:v>
                </c:pt>
                <c:pt idx="2324">
                  <c:v>-6.8299999999996619E-7</c:v>
                </c:pt>
                <c:pt idx="2325">
                  <c:v>-1.2556666666666688E-6</c:v>
                </c:pt>
                <c:pt idx="2326">
                  <c:v>-1.213666666666658E-6</c:v>
                </c:pt>
                <c:pt idx="2327">
                  <c:v>-8.0133333333340991E-7</c:v>
                </c:pt>
                <c:pt idx="2328">
                  <c:v>-1.0103333333333939E-6</c:v>
                </c:pt>
                <c:pt idx="2329">
                  <c:v>-1.0568333333333671E-6</c:v>
                </c:pt>
                <c:pt idx="2330">
                  <c:v>-8.5050000000000143E-7</c:v>
                </c:pt>
                <c:pt idx="2331">
                  <c:v>-8.0600000000005971E-7</c:v>
                </c:pt>
                <c:pt idx="2332">
                  <c:v>-1.5121666666666959E-6</c:v>
                </c:pt>
                <c:pt idx="2333">
                  <c:v>-1.9171666666667302E-6</c:v>
                </c:pt>
                <c:pt idx="2334">
                  <c:v>-1.8531666666667525E-6</c:v>
                </c:pt>
                <c:pt idx="2335">
                  <c:v>-1.5831666666666754E-6</c:v>
                </c:pt>
                <c:pt idx="2336">
                  <c:v>-1.713500000000037E-6</c:v>
                </c:pt>
                <c:pt idx="2337">
                  <c:v>-1.495666666666653E-6</c:v>
                </c:pt>
                <c:pt idx="2338">
                  <c:v>-7.6749999999994141E-7</c:v>
                </c:pt>
                <c:pt idx="2339">
                  <c:v>-3.993333333333687E-7</c:v>
                </c:pt>
                <c:pt idx="2340">
                  <c:v>-1.4600000000002198E-7</c:v>
                </c:pt>
                <c:pt idx="2341">
                  <c:v>-2.3216666666670818E-7</c:v>
                </c:pt>
                <c:pt idx="2342">
                  <c:v>-6.0716666666670374E-7</c:v>
                </c:pt>
                <c:pt idx="2343">
                  <c:v>-7.4683333333331074E-7</c:v>
                </c:pt>
                <c:pt idx="2344">
                  <c:v>-7.3199999999997876E-7</c:v>
                </c:pt>
                <c:pt idx="2345">
                  <c:v>-8.5250000000003292E-7</c:v>
                </c:pt>
                <c:pt idx="2346">
                  <c:v>-6.4800000000001141E-7</c:v>
                </c:pt>
                <c:pt idx="2347">
                  <c:v>-3.1800000000001966E-7</c:v>
                </c:pt>
                <c:pt idx="2348">
                  <c:v>-4.5000000000166435E-9</c:v>
                </c:pt>
                <c:pt idx="2349">
                  <c:v>1.7683333333333483E-7</c:v>
                </c:pt>
                <c:pt idx="2350">
                  <c:v>8.1933333333336807E-7</c:v>
                </c:pt>
                <c:pt idx="2351">
                  <c:v>7.0650000000001094E-7</c:v>
                </c:pt>
                <c:pt idx="2352">
                  <c:v>2.2633333333330107E-7</c:v>
                </c:pt>
                <c:pt idx="2353">
                  <c:v>-5.8883333333337087E-7</c:v>
                </c:pt>
                <c:pt idx="2354">
                  <c:v>-5.9133333333335602E-7</c:v>
                </c:pt>
                <c:pt idx="2355">
                  <c:v>-5.2733333333332411E-7</c:v>
                </c:pt>
                <c:pt idx="2356">
                  <c:v>-1.4056666666667538E-6</c:v>
                </c:pt>
                <c:pt idx="2357">
                  <c:v>-1.5211666666667292E-6</c:v>
                </c:pt>
                <c:pt idx="2358">
                  <c:v>-1.0756666666666536E-6</c:v>
                </c:pt>
                <c:pt idx="2359">
                  <c:v>-8.6016666666667574E-7</c:v>
                </c:pt>
                <c:pt idx="2360">
                  <c:v>-7.0283333333332268E-7</c:v>
                </c:pt>
                <c:pt idx="2361">
                  <c:v>-7.4950000000003746E-7</c:v>
                </c:pt>
                <c:pt idx="2362">
                  <c:v>-7.9866666666668319E-7</c:v>
                </c:pt>
                <c:pt idx="2363">
                  <c:v>-5.4366666666673391E-7</c:v>
                </c:pt>
                <c:pt idx="2364">
                  <c:v>-1.0281666666666646E-6</c:v>
                </c:pt>
                <c:pt idx="2365">
                  <c:v>-7.7299999999991958E-7</c:v>
                </c:pt>
                <c:pt idx="2366">
                  <c:v>-7.8783333333325156E-7</c:v>
                </c:pt>
                <c:pt idx="2367">
                  <c:v>-7.4583333333340341E-7</c:v>
                </c:pt>
                <c:pt idx="2368">
                  <c:v>-5.5416666666673661E-7</c:v>
                </c:pt>
                <c:pt idx="2369">
                  <c:v>-4.6033333333335338E-7</c:v>
                </c:pt>
                <c:pt idx="2370">
                  <c:v>-4.5283333333339792E-7</c:v>
                </c:pt>
                <c:pt idx="2371">
                  <c:v>-1.4283333333334159E-7</c:v>
                </c:pt>
                <c:pt idx="2372">
                  <c:v>-3.5399999999993596E-7</c:v>
                </c:pt>
                <c:pt idx="2373">
                  <c:v>-6.7283333333339242E-7</c:v>
                </c:pt>
                <c:pt idx="2374">
                  <c:v>-7.6650000000003408E-7</c:v>
                </c:pt>
                <c:pt idx="2375">
                  <c:v>-9.3616666666667975E-7</c:v>
                </c:pt>
                <c:pt idx="2376">
                  <c:v>-1.166666666666677E-6</c:v>
                </c:pt>
                <c:pt idx="2377">
                  <c:v>-1.4693333333333568E-6</c:v>
                </c:pt>
                <c:pt idx="2378">
                  <c:v>-1.3786666666667081E-6</c:v>
                </c:pt>
                <c:pt idx="2379">
                  <c:v>-1.1608333333333241E-6</c:v>
                </c:pt>
                <c:pt idx="2380">
                  <c:v>-1.4156666666666944E-6</c:v>
                </c:pt>
                <c:pt idx="2381">
                  <c:v>-1.7856666666666654E-6</c:v>
                </c:pt>
                <c:pt idx="2382">
                  <c:v>-1.4793333333332974E-6</c:v>
                </c:pt>
                <c:pt idx="2383">
                  <c:v>-1.5285000000000515E-6</c:v>
                </c:pt>
                <c:pt idx="2384">
                  <c:v>-1.79066666666669E-6</c:v>
                </c:pt>
                <c:pt idx="2385">
                  <c:v>-1.9181666666666375E-6</c:v>
                </c:pt>
                <c:pt idx="2386">
                  <c:v>-1.7715000000000829E-6</c:v>
                </c:pt>
                <c:pt idx="2387">
                  <c:v>-1.475333333333397E-6</c:v>
                </c:pt>
                <c:pt idx="2388">
                  <c:v>-2.1916666666666612E-6</c:v>
                </c:pt>
                <c:pt idx="2389">
                  <c:v>-2.4168333333333676E-6</c:v>
                </c:pt>
                <c:pt idx="2390">
                  <c:v>-2.304166666666752E-6</c:v>
                </c:pt>
                <c:pt idx="2391">
                  <c:v>-2.2451666666666904E-6</c:v>
                </c:pt>
                <c:pt idx="2392">
                  <c:v>-2.3161666666667241E-6</c:v>
                </c:pt>
                <c:pt idx="2393">
                  <c:v>-1.9864999999999987E-6</c:v>
                </c:pt>
                <c:pt idx="2394">
                  <c:v>-1.5055000000000146E-6</c:v>
                </c:pt>
                <c:pt idx="2395">
                  <c:v>-1.2951666666666944E-6</c:v>
                </c:pt>
                <c:pt idx="2396">
                  <c:v>-1.1601666666666288E-6</c:v>
                </c:pt>
                <c:pt idx="2397">
                  <c:v>-1.3095000000000185E-6</c:v>
                </c:pt>
                <c:pt idx="2398">
                  <c:v>-1.1646666666666455E-6</c:v>
                </c:pt>
                <c:pt idx="2399">
                  <c:v>-1.5996666666666642E-6</c:v>
                </c:pt>
                <c:pt idx="2400">
                  <c:v>-1.5141666666666732E-6</c:v>
                </c:pt>
                <c:pt idx="2401">
                  <c:v>-1.670833333333331E-6</c:v>
                </c:pt>
                <c:pt idx="2402">
                  <c:v>-1.7076666666667384E-6</c:v>
                </c:pt>
                <c:pt idx="2403">
                  <c:v>-1.5020000000000137E-6</c:v>
                </c:pt>
                <c:pt idx="2404">
                  <c:v>-1.712999999999975E-6</c:v>
                </c:pt>
                <c:pt idx="2405">
                  <c:v>-1.3003333333334063E-6</c:v>
                </c:pt>
                <c:pt idx="2406">
                  <c:v>-1.1431666666666864E-6</c:v>
                </c:pt>
                <c:pt idx="2407">
                  <c:v>-1.1895000000000265E-6</c:v>
                </c:pt>
                <c:pt idx="2408">
                  <c:v>-1.2804999999999414E-6</c:v>
                </c:pt>
                <c:pt idx="2409">
                  <c:v>-1.0246666666666095E-6</c:v>
                </c:pt>
                <c:pt idx="2410">
                  <c:v>-7.3016666666668884E-7</c:v>
                </c:pt>
                <c:pt idx="2411">
                  <c:v>-8.3100000000007387E-7</c:v>
                </c:pt>
                <c:pt idx="2412">
                  <c:v>-8.5783333333326953E-7</c:v>
                </c:pt>
                <c:pt idx="2413">
                  <c:v>-6.278333333332802E-7</c:v>
                </c:pt>
                <c:pt idx="2414">
                  <c:v>-4.583333333333761E-7</c:v>
                </c:pt>
                <c:pt idx="2415">
                  <c:v>-7.3883333333340162E-7</c:v>
                </c:pt>
                <c:pt idx="2416">
                  <c:v>-1.113833333333343E-6</c:v>
                </c:pt>
                <c:pt idx="2417">
                  <c:v>-1.3720000000000268E-6</c:v>
                </c:pt>
                <c:pt idx="2418">
                  <c:v>-1.5096666666667108E-6</c:v>
                </c:pt>
                <c:pt idx="2419">
                  <c:v>-2.1115000000000153E-6</c:v>
                </c:pt>
                <c:pt idx="2420">
                  <c:v>-2.0894999999999941E-6</c:v>
                </c:pt>
                <c:pt idx="2421">
                  <c:v>-2.4345000000000052E-6</c:v>
                </c:pt>
                <c:pt idx="2422">
                  <c:v>-2.4465000000000315E-6</c:v>
                </c:pt>
                <c:pt idx="2423">
                  <c:v>-2.2226666666667156E-6</c:v>
                </c:pt>
                <c:pt idx="2424">
                  <c:v>-2.2666666666666495E-6</c:v>
                </c:pt>
                <c:pt idx="2425">
                  <c:v>-1.4015000000000034E-6</c:v>
                </c:pt>
                <c:pt idx="2426">
                  <c:v>-1.5981666666666948E-6</c:v>
                </c:pt>
                <c:pt idx="2427">
                  <c:v>-1.0291666666666262E-6</c:v>
                </c:pt>
                <c:pt idx="2428">
                  <c:v>-9.1199999999999398E-7</c:v>
                </c:pt>
                <c:pt idx="2429">
                  <c:v>-1.4096666666666541E-6</c:v>
                </c:pt>
                <c:pt idx="2430">
                  <c:v>-1.2428333333333141E-6</c:v>
                </c:pt>
                <c:pt idx="2431">
                  <c:v>-1.4471666666666483E-6</c:v>
                </c:pt>
                <c:pt idx="2432">
                  <c:v>-1.2848333333333249E-6</c:v>
                </c:pt>
                <c:pt idx="2433">
                  <c:v>-1.7001666666666745E-6</c:v>
                </c:pt>
                <c:pt idx="2434">
                  <c:v>-1.7563333333333762E-6</c:v>
                </c:pt>
                <c:pt idx="2435">
                  <c:v>-1.4946666666666372E-6</c:v>
                </c:pt>
                <c:pt idx="2436">
                  <c:v>-1.3473333333333874E-6</c:v>
                </c:pt>
                <c:pt idx="2437">
                  <c:v>-1.7441666666667167E-6</c:v>
                </c:pt>
                <c:pt idx="2438">
                  <c:v>-1.9013333333333824E-6</c:v>
                </c:pt>
                <c:pt idx="2439">
                  <c:v>-1.4686666666666615E-6</c:v>
                </c:pt>
                <c:pt idx="2440">
                  <c:v>-1.2186666666666283E-6</c:v>
                </c:pt>
                <c:pt idx="2441">
                  <c:v>-1.0809999999999444E-6</c:v>
                </c:pt>
                <c:pt idx="2442">
                  <c:v>-1.5196666666667056E-6</c:v>
                </c:pt>
                <c:pt idx="2443">
                  <c:v>-1.3998333333333467E-6</c:v>
                </c:pt>
                <c:pt idx="2444">
                  <c:v>-1.2719999999999702E-6</c:v>
                </c:pt>
                <c:pt idx="2445">
                  <c:v>-1.5255000000000043E-6</c:v>
                </c:pt>
                <c:pt idx="2446">
                  <c:v>-1.6946666666666963E-6</c:v>
                </c:pt>
                <c:pt idx="2447">
                  <c:v>-1.6751666666667145E-6</c:v>
                </c:pt>
                <c:pt idx="2448">
                  <c:v>-1.4058333333333869E-6</c:v>
                </c:pt>
                <c:pt idx="2449">
                  <c:v>-1.2488333333334086E-6</c:v>
                </c:pt>
                <c:pt idx="2450">
                  <c:v>-1.38383333333342E-6</c:v>
                </c:pt>
                <c:pt idx="2451">
                  <c:v>-1.5526666666666831E-6</c:v>
                </c:pt>
                <c:pt idx="2452">
                  <c:v>-1.6926666666666648E-6</c:v>
                </c:pt>
                <c:pt idx="2453">
                  <c:v>-1.3333333333333838E-6</c:v>
                </c:pt>
                <c:pt idx="2454">
                  <c:v>-1.4903333333333622E-6</c:v>
                </c:pt>
                <c:pt idx="2455">
                  <c:v>-1.5495000000000569E-6</c:v>
                </c:pt>
                <c:pt idx="2456">
                  <c:v>-1.7921666666667678E-6</c:v>
                </c:pt>
                <c:pt idx="2457">
                  <c:v>-1.6945000000000631E-6</c:v>
                </c:pt>
                <c:pt idx="2458">
                  <c:v>-1.2428333333333141E-6</c:v>
                </c:pt>
                <c:pt idx="2459">
                  <c:v>-1.4890000000000259E-6</c:v>
                </c:pt>
                <c:pt idx="2460">
                  <c:v>-1.177499999999946E-6</c:v>
                </c:pt>
                <c:pt idx="2461">
                  <c:v>-8.5816666666664425E-7</c:v>
                </c:pt>
                <c:pt idx="2462">
                  <c:v>-8.5066666666668879E-7</c:v>
                </c:pt>
                <c:pt idx="2463">
                  <c:v>-4.9433333333334661E-7</c:v>
                </c:pt>
                <c:pt idx="2464">
                  <c:v>-7.0333333333338476E-7</c:v>
                </c:pt>
                <c:pt idx="2465">
                  <c:v>-9.1700000000001849E-7</c:v>
                </c:pt>
                <c:pt idx="2466">
                  <c:v>-1.1646666666666455E-6</c:v>
                </c:pt>
                <c:pt idx="2467">
                  <c:v>-1.2853333333333328E-6</c:v>
                </c:pt>
                <c:pt idx="2468">
                  <c:v>-9.9133333333336574E-7</c:v>
                </c:pt>
                <c:pt idx="2469">
                  <c:v>-8.533333333333613E-7</c:v>
                </c:pt>
                <c:pt idx="2470">
                  <c:v>-1.1863333333334003E-6</c:v>
                </c:pt>
                <c:pt idx="2471">
                  <c:v>-1.1495000000000472E-6</c:v>
                </c:pt>
                <c:pt idx="2472">
                  <c:v>-9.92666666666702E-7</c:v>
                </c:pt>
                <c:pt idx="2473">
                  <c:v>-1.7611666666666049E-6</c:v>
                </c:pt>
                <c:pt idx="2474">
                  <c:v>-1.8155000000000168E-6</c:v>
                </c:pt>
                <c:pt idx="2475">
                  <c:v>-1.9608333333333435E-6</c:v>
                </c:pt>
                <c:pt idx="2476">
                  <c:v>-1.9311666666666795E-6</c:v>
                </c:pt>
                <c:pt idx="2477">
                  <c:v>-1.9284999999999528E-6</c:v>
                </c:pt>
                <c:pt idx="2478">
                  <c:v>-2.1788333333333607E-6</c:v>
                </c:pt>
                <c:pt idx="2479">
                  <c:v>-1.2575000000000129E-6</c:v>
                </c:pt>
                <c:pt idx="2480">
                  <c:v>-1.0556666666667182E-6</c:v>
                </c:pt>
                <c:pt idx="2481">
                  <c:v>-1.4488333333333592E-6</c:v>
                </c:pt>
                <c:pt idx="2482">
                  <c:v>-1.1010000000000425E-6</c:v>
                </c:pt>
                <c:pt idx="2483">
                  <c:v>-1.1721666666667093E-6</c:v>
                </c:pt>
                <c:pt idx="2484">
                  <c:v>-1.027333333333282E-6</c:v>
                </c:pt>
                <c:pt idx="2485">
                  <c:v>-1.0323333333333066E-6</c:v>
                </c:pt>
                <c:pt idx="2486">
                  <c:v>-1.1481666666666025E-6</c:v>
                </c:pt>
                <c:pt idx="2487">
                  <c:v>-1.328833333333313E-6</c:v>
                </c:pt>
                <c:pt idx="2488">
                  <c:v>-1.4075000000000437E-6</c:v>
                </c:pt>
                <c:pt idx="2489">
                  <c:v>-1.4250000000001024E-6</c:v>
                </c:pt>
                <c:pt idx="2490">
                  <c:v>-1.3073333333332455E-6</c:v>
                </c:pt>
                <c:pt idx="2491">
                  <c:v>-1.9010000000000077E-6</c:v>
                </c:pt>
                <c:pt idx="2492">
                  <c:v>-2.1409999999999919E-6</c:v>
                </c:pt>
                <c:pt idx="2493">
                  <c:v>-1.8180000000001103E-6</c:v>
                </c:pt>
                <c:pt idx="2494">
                  <c:v>-1.8179999999999477E-6</c:v>
                </c:pt>
                <c:pt idx="2495">
                  <c:v>-1.665499999999986E-6</c:v>
                </c:pt>
                <c:pt idx="2496">
                  <c:v>-1.8493333333333226E-6</c:v>
                </c:pt>
                <c:pt idx="2497">
                  <c:v>-2.1325000000000749E-6</c:v>
                </c:pt>
                <c:pt idx="2498">
                  <c:v>-2.3526666666666483E-6</c:v>
                </c:pt>
                <c:pt idx="2499">
                  <c:v>-2.379666666666694E-6</c:v>
                </c:pt>
                <c:pt idx="2500">
                  <c:v>-2.6856666666667415E-6</c:v>
                </c:pt>
                <c:pt idx="2501">
                  <c:v>-2.486666666666644E-6</c:v>
                </c:pt>
                <c:pt idx="2502">
                  <c:v>-2.1919999999999817E-6</c:v>
                </c:pt>
                <c:pt idx="2503">
                  <c:v>-1.6024999999999698E-6</c:v>
                </c:pt>
                <c:pt idx="2504">
                  <c:v>-1.2891666666667084E-6</c:v>
                </c:pt>
                <c:pt idx="2505">
                  <c:v>-1.1663333333333022E-6</c:v>
                </c:pt>
                <c:pt idx="2506">
                  <c:v>-9.6833333333332886E-7</c:v>
                </c:pt>
                <c:pt idx="2507">
                  <c:v>-9.9066666666667051E-7</c:v>
                </c:pt>
                <c:pt idx="2508">
                  <c:v>-1.0496666666666779E-6</c:v>
                </c:pt>
                <c:pt idx="2509">
                  <c:v>-1.0106666666667144E-6</c:v>
                </c:pt>
                <c:pt idx="2510">
                  <c:v>-9.5433333333337948E-7</c:v>
                </c:pt>
                <c:pt idx="2511">
                  <c:v>-1.111499999999991E-6</c:v>
                </c:pt>
                <c:pt idx="2512">
                  <c:v>-1.081833333333327E-6</c:v>
                </c:pt>
                <c:pt idx="2513">
                  <c:v>-1.4360000000000045E-6</c:v>
                </c:pt>
                <c:pt idx="2514">
                  <c:v>-1.70583333333334E-6</c:v>
                </c:pt>
                <c:pt idx="2515">
                  <c:v>-1.70583333333334E-6</c:v>
                </c:pt>
                <c:pt idx="2516">
                  <c:v>-2.0855000000000396E-6</c:v>
                </c:pt>
                <c:pt idx="2517">
                  <c:v>-2.2568333333333962E-6</c:v>
                </c:pt>
                <c:pt idx="2518">
                  <c:v>-1.9453333333333163E-6</c:v>
                </c:pt>
                <c:pt idx="2519">
                  <c:v>-1.5418333333333599E-6</c:v>
                </c:pt>
                <c:pt idx="2520">
                  <c:v>-1.4023333333333318E-6</c:v>
                </c:pt>
                <c:pt idx="2521">
                  <c:v>-1.8478333333333532E-6</c:v>
                </c:pt>
                <c:pt idx="2522">
                  <c:v>-1.7136666666666702E-6</c:v>
                </c:pt>
                <c:pt idx="2523">
                  <c:v>-1.2866666666667232E-6</c:v>
                </c:pt>
                <c:pt idx="2524">
                  <c:v>-1.4928333333332931E-6</c:v>
                </c:pt>
                <c:pt idx="2525">
                  <c:v>-2.1524999999999561E-6</c:v>
                </c:pt>
                <c:pt idx="2526">
                  <c:v>-1.9164999999999807E-6</c:v>
                </c:pt>
                <c:pt idx="2527">
                  <c:v>-1.5913333333333261E-6</c:v>
                </c:pt>
                <c:pt idx="2528">
                  <c:v>-1.2968333333333512E-6</c:v>
                </c:pt>
                <c:pt idx="2529">
                  <c:v>-1.3876666666667414E-6</c:v>
                </c:pt>
                <c:pt idx="2530">
                  <c:v>-1.660166666666641E-6</c:v>
                </c:pt>
                <c:pt idx="2531">
                  <c:v>-1.3153333333333172E-6</c:v>
                </c:pt>
                <c:pt idx="2532">
                  <c:v>-1.5904999999999977E-6</c:v>
                </c:pt>
                <c:pt idx="2533">
                  <c:v>-1.9011666666666409E-6</c:v>
                </c:pt>
                <c:pt idx="2534">
                  <c:v>-2.0831666666666334E-6</c:v>
                </c:pt>
                <c:pt idx="2535">
                  <c:v>-2.1276666666666835E-6</c:v>
                </c:pt>
                <c:pt idx="2536">
                  <c:v>-1.7963333333333555E-6</c:v>
                </c:pt>
                <c:pt idx="2537">
                  <c:v>-1.5946666666666939E-6</c:v>
                </c:pt>
                <c:pt idx="2538">
                  <c:v>-1.6314999999999386E-6</c:v>
                </c:pt>
                <c:pt idx="2539">
                  <c:v>-1.3819999999999675E-6</c:v>
                </c:pt>
                <c:pt idx="2540">
                  <c:v>-1.106666666666708E-6</c:v>
                </c:pt>
                <c:pt idx="2541">
                  <c:v>-1.1360000000000515E-6</c:v>
                </c:pt>
                <c:pt idx="2542">
                  <c:v>-8.851666666666899E-7</c:v>
                </c:pt>
                <c:pt idx="2543">
                  <c:v>-1.1873333333333076E-6</c:v>
                </c:pt>
                <c:pt idx="2544">
                  <c:v>-1.3928333333333449E-6</c:v>
                </c:pt>
                <c:pt idx="2545">
                  <c:v>-1.0738333333333095E-6</c:v>
                </c:pt>
                <c:pt idx="2546">
                  <c:v>-1.3021666666666962E-6</c:v>
                </c:pt>
                <c:pt idx="2547">
                  <c:v>-1.5303333333333414E-6</c:v>
                </c:pt>
                <c:pt idx="2548">
                  <c:v>-2.1510000000000409E-6</c:v>
                </c:pt>
                <c:pt idx="2549">
                  <c:v>-2.2975000000000165E-6</c:v>
                </c:pt>
                <c:pt idx="2550">
                  <c:v>-1.8856666666667221E-6</c:v>
                </c:pt>
                <c:pt idx="2551">
                  <c:v>-1.7156666666666475E-6</c:v>
                </c:pt>
                <c:pt idx="2552">
                  <c:v>-1.8190000000000177E-6</c:v>
                </c:pt>
                <c:pt idx="2553">
                  <c:v>-1.5051666666666941E-6</c:v>
                </c:pt>
                <c:pt idx="2554">
                  <c:v>-1.4001666666667214E-6</c:v>
                </c:pt>
                <c:pt idx="2555">
                  <c:v>-1.0965000000000258E-6</c:v>
                </c:pt>
                <c:pt idx="2556">
                  <c:v>-1.2195000000000651E-6</c:v>
                </c:pt>
                <c:pt idx="2557">
                  <c:v>-1.8503333333333384E-6</c:v>
                </c:pt>
                <c:pt idx="2558">
                  <c:v>-1.7248333333333139E-6</c:v>
                </c:pt>
                <c:pt idx="2559">
                  <c:v>-1.9159999999999728E-6</c:v>
                </c:pt>
                <c:pt idx="2560">
                  <c:v>-1.6020000000000162E-6</c:v>
                </c:pt>
                <c:pt idx="2561">
                  <c:v>-1.7074999999999968E-6</c:v>
                </c:pt>
                <c:pt idx="2562">
                  <c:v>-1.8221666666667522E-6</c:v>
                </c:pt>
                <c:pt idx="2563">
                  <c:v>-1.5601666666666385E-6</c:v>
                </c:pt>
                <c:pt idx="2564">
                  <c:v>-1.1328333333333169E-6</c:v>
                </c:pt>
                <c:pt idx="2565">
                  <c:v>-1.091333333333314E-6</c:v>
                </c:pt>
                <c:pt idx="2566">
                  <c:v>-1.1061666666666459E-6</c:v>
                </c:pt>
                <c:pt idx="2567">
                  <c:v>-8.6566666666670813E-7</c:v>
                </c:pt>
                <c:pt idx="2568">
                  <c:v>-7.5299999999998415E-7</c:v>
                </c:pt>
                <c:pt idx="2569">
                  <c:v>-8.1916666666668071E-7</c:v>
                </c:pt>
                <c:pt idx="2570">
                  <c:v>-1.4520000000000396E-6</c:v>
                </c:pt>
                <c:pt idx="2571">
                  <c:v>-1.8513333333333541E-6</c:v>
                </c:pt>
                <c:pt idx="2572">
                  <c:v>-1.4993333333333954E-6</c:v>
                </c:pt>
                <c:pt idx="2573">
                  <c:v>-1.8791666666666739E-6</c:v>
                </c:pt>
                <c:pt idx="2574">
                  <c:v>-2.0213333333333745E-6</c:v>
                </c:pt>
                <c:pt idx="2575">
                  <c:v>-2.0115000000000128E-6</c:v>
                </c:pt>
                <c:pt idx="2576">
                  <c:v>-1.4644999999999654E-6</c:v>
                </c:pt>
                <c:pt idx="2577">
                  <c:v>-9.6933333333334461E-7</c:v>
                </c:pt>
                <c:pt idx="2578">
                  <c:v>-1.5126666666667038E-6</c:v>
                </c:pt>
                <c:pt idx="2579">
                  <c:v>-1.3926666666667117E-6</c:v>
                </c:pt>
                <c:pt idx="2580">
                  <c:v>-1.2950000000000613E-6</c:v>
                </c:pt>
                <c:pt idx="2581">
                  <c:v>-1.5078333333333124E-6</c:v>
                </c:pt>
                <c:pt idx="2582">
                  <c:v>-1.5423333333333135E-6</c:v>
                </c:pt>
                <c:pt idx="2583">
                  <c:v>-1.3628333333334146E-6</c:v>
                </c:pt>
                <c:pt idx="2584">
                  <c:v>-1.1540000000000638E-6</c:v>
                </c:pt>
                <c:pt idx="2585">
                  <c:v>-1.5454999999999939E-6</c:v>
                </c:pt>
                <c:pt idx="2586">
                  <c:v>-1.7584999999999866E-6</c:v>
                </c:pt>
                <c:pt idx="2587">
                  <c:v>-1.0985000000000031E-6</c:v>
                </c:pt>
                <c:pt idx="2588">
                  <c:v>-1.3564999999999996E-6</c:v>
                </c:pt>
                <c:pt idx="2589">
                  <c:v>-1.4940000000000504E-6</c:v>
                </c:pt>
                <c:pt idx="2590">
                  <c:v>-1.8568333333332781E-6</c:v>
                </c:pt>
                <c:pt idx="2591">
                  <c:v>-1.3036666666666656E-6</c:v>
                </c:pt>
                <c:pt idx="2592">
                  <c:v>-1.2961666666667102E-6</c:v>
                </c:pt>
                <c:pt idx="2593">
                  <c:v>-1.4538333333333295E-6</c:v>
                </c:pt>
                <c:pt idx="2594">
                  <c:v>-1.0703333333333086E-6</c:v>
                </c:pt>
                <c:pt idx="2595">
                  <c:v>-1.0878333333333131E-6</c:v>
                </c:pt>
                <c:pt idx="2596">
                  <c:v>-7.4716666666663125E-7</c:v>
                </c:pt>
                <c:pt idx="2597">
                  <c:v>-6.1216666666667405E-7</c:v>
                </c:pt>
                <c:pt idx="2598">
                  <c:v>-5.3133333333333288E-7</c:v>
                </c:pt>
                <c:pt idx="2599">
                  <c:v>-9.5066666666669122E-7</c:v>
                </c:pt>
                <c:pt idx="2600">
                  <c:v>-1.2729999999999859E-6</c:v>
                </c:pt>
                <c:pt idx="2601">
                  <c:v>-1.37116666666659E-6</c:v>
                </c:pt>
                <c:pt idx="2602">
                  <c:v>-1.1895000000000265E-6</c:v>
                </c:pt>
                <c:pt idx="2603">
                  <c:v>-1.5036666666666705E-6</c:v>
                </c:pt>
                <c:pt idx="2604">
                  <c:v>-1.4870000000000486E-6</c:v>
                </c:pt>
                <c:pt idx="2605">
                  <c:v>-1.087166666666672E-6</c:v>
                </c:pt>
                <c:pt idx="2606">
                  <c:v>-1.4103333333333494E-6</c:v>
                </c:pt>
                <c:pt idx="2607">
                  <c:v>-1.5331666666666471E-6</c:v>
                </c:pt>
                <c:pt idx="2608">
                  <c:v>-1.7860000000000402E-6</c:v>
                </c:pt>
                <c:pt idx="2609">
                  <c:v>-1.9253333333333809E-6</c:v>
                </c:pt>
                <c:pt idx="2610">
                  <c:v>-1.6329999999999622E-6</c:v>
                </c:pt>
                <c:pt idx="2611">
                  <c:v>-1.7386666666666844E-6</c:v>
                </c:pt>
                <c:pt idx="2612">
                  <c:v>-1.5256666666666916E-6</c:v>
                </c:pt>
                <c:pt idx="2613">
                  <c:v>-1.0879999999999462E-6</c:v>
                </c:pt>
                <c:pt idx="2614">
                  <c:v>-1.2816666666665903E-6</c:v>
                </c:pt>
                <c:pt idx="2615">
                  <c:v>-1.2429999999999473E-6</c:v>
                </c:pt>
                <c:pt idx="2616">
                  <c:v>-1.2773333333333694E-6</c:v>
                </c:pt>
                <c:pt idx="2617">
                  <c:v>-1.5568333333332708E-6</c:v>
                </c:pt>
                <c:pt idx="2618">
                  <c:v>-1.4515000000000318E-6</c:v>
                </c:pt>
                <c:pt idx="2619">
                  <c:v>-1.886499999999942E-6</c:v>
                </c:pt>
                <c:pt idx="2620">
                  <c:v>-1.6143333333333088E-6</c:v>
                </c:pt>
                <c:pt idx="2621">
                  <c:v>-1.0489999999999285E-6</c:v>
                </c:pt>
                <c:pt idx="2622">
                  <c:v>-1.0418333333333477E-6</c:v>
                </c:pt>
                <c:pt idx="2623">
                  <c:v>-1.1985000000000598E-6</c:v>
                </c:pt>
                <c:pt idx="2624">
                  <c:v>-1.0976666666666747E-6</c:v>
                </c:pt>
                <c:pt idx="2625">
                  <c:v>-1.109666666666701E-6</c:v>
                </c:pt>
                <c:pt idx="2626">
                  <c:v>-8.3933333333335771E-7</c:v>
                </c:pt>
                <c:pt idx="2627">
                  <c:v>-1.0683333333333855E-6</c:v>
                </c:pt>
                <c:pt idx="2628">
                  <c:v>-1.2741666666666891E-6</c:v>
                </c:pt>
                <c:pt idx="2629">
                  <c:v>-9.7266666666665814E-7</c:v>
                </c:pt>
                <c:pt idx="2630">
                  <c:v>-1.1668333333333643E-6</c:v>
                </c:pt>
                <c:pt idx="2631">
                  <c:v>-8.8466666666668203E-7</c:v>
                </c:pt>
                <c:pt idx="2632">
                  <c:v>-7.9066666666671986E-7</c:v>
                </c:pt>
                <c:pt idx="2633">
                  <c:v>-7.5383333333336675E-7</c:v>
                </c:pt>
                <c:pt idx="2634">
                  <c:v>-4.3983333333335586E-7</c:v>
                </c:pt>
                <c:pt idx="2635">
                  <c:v>-3.7633333333333182E-7</c:v>
                </c:pt>
                <c:pt idx="2636">
                  <c:v>-4.8866666666662686E-7</c:v>
                </c:pt>
                <c:pt idx="2637">
                  <c:v>-5.0349999999995884E-7</c:v>
                </c:pt>
                <c:pt idx="2638">
                  <c:v>-7.4750000000006018E-7</c:v>
                </c:pt>
                <c:pt idx="2639">
                  <c:v>-5.2316666666668218E-7</c:v>
                </c:pt>
                <c:pt idx="2640">
                  <c:v>-8.7900000000001649E-7</c:v>
                </c:pt>
                <c:pt idx="2641">
                  <c:v>-1.2690000000000314E-6</c:v>
                </c:pt>
                <c:pt idx="2642">
                  <c:v>-1.0143333333332942E-6</c:v>
                </c:pt>
                <c:pt idx="2643">
                  <c:v>-9.1366666666665075E-7</c:v>
                </c:pt>
                <c:pt idx="2644">
                  <c:v>-1.2280000000000364E-6</c:v>
                </c:pt>
                <c:pt idx="2645">
                  <c:v>-1.513499999999978E-6</c:v>
                </c:pt>
                <c:pt idx="2646">
                  <c:v>-1.3174999999999819E-6</c:v>
                </c:pt>
                <c:pt idx="2647">
                  <c:v>-6.0033333333338931E-7</c:v>
                </c:pt>
                <c:pt idx="2648">
                  <c:v>-3.1249999999998727E-7</c:v>
                </c:pt>
                <c:pt idx="2649">
                  <c:v>-5.0900000000004544E-7</c:v>
                </c:pt>
                <c:pt idx="2650">
                  <c:v>-6.7750000000004222E-7</c:v>
                </c:pt>
                <c:pt idx="2651">
                  <c:v>-6.7533333333337758E-7</c:v>
                </c:pt>
                <c:pt idx="2652">
                  <c:v>-8.1483333333335142E-7</c:v>
                </c:pt>
                <c:pt idx="2653">
                  <c:v>-9.9200000000000677E-7</c:v>
                </c:pt>
                <c:pt idx="2654">
                  <c:v>-1.3140000000000352E-6</c:v>
                </c:pt>
                <c:pt idx="2655">
                  <c:v>-1.4588333333334083E-6</c:v>
                </c:pt>
                <c:pt idx="2656">
                  <c:v>-7.2483333333339802E-7</c:v>
                </c:pt>
                <c:pt idx="2657">
                  <c:v>-9.8466666666663025E-7</c:v>
                </c:pt>
                <c:pt idx="2658">
                  <c:v>-9.553333333332868E-7</c:v>
                </c:pt>
                <c:pt idx="2659">
                  <c:v>-1.0561666666666718E-6</c:v>
                </c:pt>
                <c:pt idx="2660">
                  <c:v>-1.2888333333333879E-6</c:v>
                </c:pt>
                <c:pt idx="2661">
                  <c:v>-1.3449999999999812E-6</c:v>
                </c:pt>
                <c:pt idx="2662">
                  <c:v>-1.9473333333333478E-6</c:v>
                </c:pt>
                <c:pt idx="2663">
                  <c:v>-1.9720000000000414E-6</c:v>
                </c:pt>
                <c:pt idx="2664">
                  <c:v>-1.8516666666666746E-6</c:v>
                </c:pt>
                <c:pt idx="2665">
                  <c:v>-1.5885000000000205E-6</c:v>
                </c:pt>
                <c:pt idx="2666">
                  <c:v>-1.2771666666666279E-6</c:v>
                </c:pt>
                <c:pt idx="2667">
                  <c:v>-9.2133333333334778E-7</c:v>
                </c:pt>
                <c:pt idx="2668">
                  <c:v>-6.3883333333334498E-7</c:v>
                </c:pt>
                <c:pt idx="2669">
                  <c:v>-5.5600000000002653E-7</c:v>
                </c:pt>
                <c:pt idx="2670">
                  <c:v>-1.4500000000000624E-7</c:v>
                </c:pt>
                <c:pt idx="2671">
                  <c:v>-5.3099999999995815E-7</c:v>
                </c:pt>
                <c:pt idx="2672">
                  <c:v>-4.4016666666673058E-7</c:v>
                </c:pt>
                <c:pt idx="2673">
                  <c:v>-4.7716666666671684E-7</c:v>
                </c:pt>
                <c:pt idx="2674">
                  <c:v>-9.6966666666666512E-7</c:v>
                </c:pt>
                <c:pt idx="2675">
                  <c:v>-4.0350000000001062E-7</c:v>
                </c:pt>
                <c:pt idx="2676">
                  <c:v>-8.0233333333331724E-7</c:v>
                </c:pt>
                <c:pt idx="2677">
                  <c:v>-1.0301666666666961E-6</c:v>
                </c:pt>
                <c:pt idx="2678">
                  <c:v>-8.5516666666670543E-7</c:v>
                </c:pt>
                <c:pt idx="2679">
                  <c:v>-1.3380000000000336E-6</c:v>
                </c:pt>
                <c:pt idx="2680">
                  <c:v>-9.3866666666666491E-7</c:v>
                </c:pt>
                <c:pt idx="2681">
                  <c:v>-1.2563333333333098E-6</c:v>
                </c:pt>
                <c:pt idx="2682">
                  <c:v>-1.5748333333333374E-6</c:v>
                </c:pt>
                <c:pt idx="2683">
                  <c:v>-1.8624999999999978E-6</c:v>
                </c:pt>
                <c:pt idx="2684">
                  <c:v>-1.7073333333333636E-6</c:v>
                </c:pt>
                <c:pt idx="2685">
                  <c:v>-1.4871666666666818E-6</c:v>
                </c:pt>
                <c:pt idx="2686">
                  <c:v>-1.246666666666744E-6</c:v>
                </c:pt>
                <c:pt idx="2687">
                  <c:v>-1.5753333333333452E-6</c:v>
                </c:pt>
                <c:pt idx="2688">
                  <c:v>-1.5533333333333783E-6</c:v>
                </c:pt>
                <c:pt idx="2689">
                  <c:v>-1.0915000000000555E-6</c:v>
                </c:pt>
                <c:pt idx="2690">
                  <c:v>-1.7308333333333542E-6</c:v>
                </c:pt>
                <c:pt idx="2691">
                  <c:v>-1.627499999999984E-6</c:v>
                </c:pt>
                <c:pt idx="2692">
                  <c:v>-1.5930000000000371E-6</c:v>
                </c:pt>
                <c:pt idx="2693">
                  <c:v>-1.5071666666667256E-6</c:v>
                </c:pt>
                <c:pt idx="2694">
                  <c:v>-8.933333333333948E-7</c:v>
                </c:pt>
                <c:pt idx="2695">
                  <c:v>-9.3750000000001601E-7</c:v>
                </c:pt>
                <c:pt idx="2696">
                  <c:v>-6.2333333333326356E-7</c:v>
                </c:pt>
                <c:pt idx="2697">
                  <c:v>-3.6300000000007767E-7</c:v>
                </c:pt>
                <c:pt idx="2698">
                  <c:v>-8.2466666666671309E-7</c:v>
                </c:pt>
                <c:pt idx="2699">
                  <c:v>-5.4499999999996175E-7</c:v>
                </c:pt>
                <c:pt idx="2700">
                  <c:v>-7.7366666666677745E-7</c:v>
                </c:pt>
                <c:pt idx="2701">
                  <c:v>-7.5149999999996053E-7</c:v>
                </c:pt>
                <c:pt idx="2702">
                  <c:v>-7.9083333333335301E-7</c:v>
                </c:pt>
                <c:pt idx="2703">
                  <c:v>-1.1589999999999257E-6</c:v>
                </c:pt>
                <c:pt idx="2704">
                  <c:v>-7.8083333333335819E-7</c:v>
                </c:pt>
                <c:pt idx="2705">
                  <c:v>-1.1391666666667319E-6</c:v>
                </c:pt>
                <c:pt idx="2706">
                  <c:v>-1.3556666666666712E-6</c:v>
                </c:pt>
                <c:pt idx="2707">
                  <c:v>-1.2063333333332815E-6</c:v>
                </c:pt>
                <c:pt idx="2708">
                  <c:v>-8.7383333333341303E-7</c:v>
                </c:pt>
                <c:pt idx="2709">
                  <c:v>-4.9083333333334572E-7</c:v>
                </c:pt>
                <c:pt idx="2710">
                  <c:v>-7.315000000000251E-7</c:v>
                </c:pt>
                <c:pt idx="2711">
                  <c:v>-5.2083333333327597E-7</c:v>
                </c:pt>
                <c:pt idx="2712">
                  <c:v>-5.8900000000000402E-7</c:v>
                </c:pt>
                <c:pt idx="2713">
                  <c:v>-8.1833333333356916E-8</c:v>
                </c:pt>
                <c:pt idx="2714">
                  <c:v>-7.0366666666665106E-7</c:v>
                </c:pt>
                <c:pt idx="2715">
                  <c:v>-1.253333333333371E-6</c:v>
                </c:pt>
                <c:pt idx="2716">
                  <c:v>-9.953333333333203E-7</c:v>
                </c:pt>
                <c:pt idx="2717">
                  <c:v>-1.3403333333333856E-6</c:v>
                </c:pt>
                <c:pt idx="2718">
                  <c:v>-1.3551666666667176E-6</c:v>
                </c:pt>
                <c:pt idx="2719">
                  <c:v>-2.1240000000000495E-6</c:v>
                </c:pt>
                <c:pt idx="2720">
                  <c:v>-1.834666666666678E-6</c:v>
                </c:pt>
                <c:pt idx="2721">
                  <c:v>-1.439833333333326E-6</c:v>
                </c:pt>
                <c:pt idx="2722">
                  <c:v>-1.7346666666666756E-6</c:v>
                </c:pt>
                <c:pt idx="2723">
                  <c:v>-1.6416666666666207E-6</c:v>
                </c:pt>
                <c:pt idx="2724">
                  <c:v>-1.2513333333333395E-6</c:v>
                </c:pt>
                <c:pt idx="2725">
                  <c:v>-1.1906666666667296E-6</c:v>
                </c:pt>
                <c:pt idx="2726">
                  <c:v>-1.2326666666667404E-6</c:v>
                </c:pt>
                <c:pt idx="2727">
                  <c:v>-1.5318333333333651E-6</c:v>
                </c:pt>
                <c:pt idx="2728">
                  <c:v>-1.5881666666666457E-6</c:v>
                </c:pt>
                <c:pt idx="2729">
                  <c:v>-1.5319999999999982E-6</c:v>
                </c:pt>
                <c:pt idx="2730">
                  <c:v>-1.5836666666666291E-6</c:v>
                </c:pt>
                <c:pt idx="2731">
                  <c:v>-1.4313333333332463E-6</c:v>
                </c:pt>
                <c:pt idx="2732">
                  <c:v>-1.4949999999999577E-6</c:v>
                </c:pt>
                <c:pt idx="2733">
                  <c:v>-1.3334999999999628E-6</c:v>
                </c:pt>
                <c:pt idx="2734">
                  <c:v>-1.5681666666667103E-6</c:v>
                </c:pt>
                <c:pt idx="2735">
                  <c:v>-1.0326666666666813E-6</c:v>
                </c:pt>
                <c:pt idx="2736">
                  <c:v>-1.0573333333333207E-6</c:v>
                </c:pt>
                <c:pt idx="2737">
                  <c:v>-9.3750000000001601E-7</c:v>
                </c:pt>
                <c:pt idx="2738">
                  <c:v>-8.5133333333332981E-7</c:v>
                </c:pt>
                <c:pt idx="2739">
                  <c:v>-6.9166666666662475E-7</c:v>
                </c:pt>
                <c:pt idx="2740">
                  <c:v>-9.8500000000087233E-8</c:v>
                </c:pt>
                <c:pt idx="2741">
                  <c:v>-3.0500000000008602E-7</c:v>
                </c:pt>
                <c:pt idx="2742">
                  <c:v>-4.9149999999998674E-7</c:v>
                </c:pt>
                <c:pt idx="2743">
                  <c:v>-7.9033333333334514E-7</c:v>
                </c:pt>
                <c:pt idx="2744">
                  <c:v>-7.6583333333328464E-7</c:v>
                </c:pt>
                <c:pt idx="2745">
                  <c:v>-1.0038333333333999E-6</c:v>
                </c:pt>
                <c:pt idx="2746">
                  <c:v>-1.1145000000000382E-6</c:v>
                </c:pt>
                <c:pt idx="2747">
                  <c:v>-6.5633333333329526E-7</c:v>
                </c:pt>
                <c:pt idx="2748">
                  <c:v>-8.76999999999985E-7</c:v>
                </c:pt>
                <c:pt idx="2749">
                  <c:v>-9.0383333333328908E-7</c:v>
                </c:pt>
                <c:pt idx="2750">
                  <c:v>-1.1908333333333627E-6</c:v>
                </c:pt>
                <c:pt idx="2751">
                  <c:v>-1.0341666666667049E-6</c:v>
                </c:pt>
                <c:pt idx="2752">
                  <c:v>-9.6300000000003804E-7</c:v>
                </c:pt>
                <c:pt idx="2753">
                  <c:v>-1.6080000000000564E-6</c:v>
                </c:pt>
                <c:pt idx="2754">
                  <c:v>-1.7673333333333326E-6</c:v>
                </c:pt>
                <c:pt idx="2755">
                  <c:v>-1.3186666666666308E-6</c:v>
                </c:pt>
                <c:pt idx="2756">
                  <c:v>-8.0533333333336447E-7</c:v>
                </c:pt>
                <c:pt idx="2757">
                  <c:v>-2.9050000000007455E-7</c:v>
                </c:pt>
                <c:pt idx="2758">
                  <c:v>-5.5316666666666665E-7</c:v>
                </c:pt>
                <c:pt idx="2759">
                  <c:v>-3.0983333333331475E-7</c:v>
                </c:pt>
                <c:pt idx="2760">
                  <c:v>-1.1350000000005236E-7</c:v>
                </c:pt>
                <c:pt idx="2761">
                  <c:v>-5.6483333333342666E-7</c:v>
                </c:pt>
                <c:pt idx="2762">
                  <c:v>-8.7716666666672657E-7</c:v>
                </c:pt>
                <c:pt idx="2763">
                  <c:v>-1.2690000000000314E-6</c:v>
                </c:pt>
                <c:pt idx="2764">
                  <c:v>-1.085166666666749E-6</c:v>
                </c:pt>
                <c:pt idx="2765">
                  <c:v>-1.2353333333333587E-6</c:v>
                </c:pt>
                <c:pt idx="2766">
                  <c:v>-1.1008333333333009E-6</c:v>
                </c:pt>
                <c:pt idx="2767">
                  <c:v>-6.0033333333338931E-7</c:v>
                </c:pt>
                <c:pt idx="2768">
                  <c:v>-7.9416666666666655E-7</c:v>
                </c:pt>
                <c:pt idx="2769">
                  <c:v>-1.0666666666667287E-6</c:v>
                </c:pt>
                <c:pt idx="2770">
                  <c:v>-1.096000000000018E-6</c:v>
                </c:pt>
                <c:pt idx="2771">
                  <c:v>-1.3386666666666746E-6</c:v>
                </c:pt>
                <c:pt idx="2772">
                  <c:v>-1.6105000000000416E-6</c:v>
                </c:pt>
                <c:pt idx="2773">
                  <c:v>-1.4628333333333628E-6</c:v>
                </c:pt>
                <c:pt idx="2774">
                  <c:v>-1.4331666666666989E-6</c:v>
                </c:pt>
                <c:pt idx="2775">
                  <c:v>-1.4821666666666572E-6</c:v>
                </c:pt>
                <c:pt idx="2776">
                  <c:v>-1.5506666666665974E-6</c:v>
                </c:pt>
                <c:pt idx="2777">
                  <c:v>-1.3151666666666841E-6</c:v>
                </c:pt>
                <c:pt idx="2778">
                  <c:v>-7.6099999999994748E-7</c:v>
                </c:pt>
                <c:pt idx="2779">
                  <c:v>-9.1583333333331539E-7</c:v>
                </c:pt>
                <c:pt idx="2780">
                  <c:v>-8.1516666666667193E-7</c:v>
                </c:pt>
                <c:pt idx="2781">
                  <c:v>-4.8866666666662686E-7</c:v>
                </c:pt>
                <c:pt idx="2782">
                  <c:v>-4.3233333333334619E-7</c:v>
                </c:pt>
                <c:pt idx="2783">
                  <c:v>-4.7399999999998225E-7</c:v>
                </c:pt>
                <c:pt idx="2784">
                  <c:v>-3.5833333333331946E-7</c:v>
                </c:pt>
                <c:pt idx="2785">
                  <c:v>-7.3666666666673698E-7</c:v>
                </c:pt>
                <c:pt idx="2786">
                  <c:v>-8.9366666666671531E-7</c:v>
                </c:pt>
                <c:pt idx="2787">
                  <c:v>-1.1148333333333045E-6</c:v>
                </c:pt>
                <c:pt idx="2788">
                  <c:v>-1.4628333333333628E-6</c:v>
                </c:pt>
                <c:pt idx="2789">
                  <c:v>-1.6124999999999647E-6</c:v>
                </c:pt>
                <c:pt idx="2790">
                  <c:v>-2.3136666666666306E-6</c:v>
                </c:pt>
                <c:pt idx="2791">
                  <c:v>-2.3015000000000253E-6</c:v>
                </c:pt>
                <c:pt idx="2792">
                  <c:v>-2.1103333333333664E-6</c:v>
                </c:pt>
                <c:pt idx="2793">
                  <c:v>-1.9383333333333145E-6</c:v>
                </c:pt>
                <c:pt idx="2794">
                  <c:v>-1.9456666666666368E-6</c:v>
                </c:pt>
                <c:pt idx="2795">
                  <c:v>-1.4321666666667373E-6</c:v>
                </c:pt>
                <c:pt idx="2796">
                  <c:v>-6.5949999999997564E-7</c:v>
                </c:pt>
                <c:pt idx="2797">
                  <c:v>-5.588333333333864E-7</c:v>
                </c:pt>
                <c:pt idx="2798">
                  <c:v>-5.4683333333336009E-7</c:v>
                </c:pt>
                <c:pt idx="2799">
                  <c:v>-8.9033333333329336E-7</c:v>
                </c:pt>
                <c:pt idx="2800">
                  <c:v>-2.8416666666665957E-7</c:v>
                </c:pt>
                <c:pt idx="2801">
                  <c:v>-5.0549999999999033E-7</c:v>
                </c:pt>
                <c:pt idx="2802">
                  <c:v>-1.1880000000000029E-6</c:v>
                </c:pt>
                <c:pt idx="2803">
                  <c:v>-1.1464999999999457E-6</c:v>
                </c:pt>
                <c:pt idx="2804">
                  <c:v>-1.1389999999999903E-6</c:v>
                </c:pt>
                <c:pt idx="2805">
                  <c:v>-6.725000000000177E-7</c:v>
                </c:pt>
                <c:pt idx="2806">
                  <c:v>-7.9566666666669016E-7</c:v>
                </c:pt>
                <c:pt idx="2807">
                  <c:v>-1.0239999999999685E-6</c:v>
                </c:pt>
                <c:pt idx="2808">
                  <c:v>-6.0466666666666438E-7</c:v>
                </c:pt>
                <c:pt idx="2809">
                  <c:v>-5.2333333333336955E-7</c:v>
                </c:pt>
                <c:pt idx="2810">
                  <c:v>-8.4166666666660129E-7</c:v>
                </c:pt>
                <c:pt idx="2811">
                  <c:v>-7.5783333333332131E-7</c:v>
                </c:pt>
                <c:pt idx="2812">
                  <c:v>-1.0353333333332996E-6</c:v>
                </c:pt>
                <c:pt idx="2813">
                  <c:v>-7.776666666666778E-7</c:v>
                </c:pt>
                <c:pt idx="2814">
                  <c:v>-9.4716666666663611E-7</c:v>
                </c:pt>
                <c:pt idx="2815">
                  <c:v>-1.2121666666666886E-6</c:v>
                </c:pt>
                <c:pt idx="2816">
                  <c:v>-8.9116666666662174E-7</c:v>
                </c:pt>
                <c:pt idx="2817">
                  <c:v>-1.1963333333333409E-6</c:v>
                </c:pt>
                <c:pt idx="2818">
                  <c:v>-1.2036666666667174E-6</c:v>
                </c:pt>
                <c:pt idx="2819">
                  <c:v>-1.3043333333334151E-6</c:v>
                </c:pt>
                <c:pt idx="2820">
                  <c:v>-1.1716666666667557E-6</c:v>
                </c:pt>
                <c:pt idx="2821">
                  <c:v>-1.1643333333332707E-6</c:v>
                </c:pt>
                <c:pt idx="2822">
                  <c:v>-9.5316666666667637E-7</c:v>
                </c:pt>
                <c:pt idx="2823">
                  <c:v>-4.4600000000002927E-7</c:v>
                </c:pt>
                <c:pt idx="2824">
                  <c:v>-3.7950000000006642E-7</c:v>
                </c:pt>
                <c:pt idx="2825">
                  <c:v>-4.265000000000475E-7</c:v>
                </c:pt>
                <c:pt idx="2826">
                  <c:v>-8.8699999999992561E-7</c:v>
                </c:pt>
                <c:pt idx="2827">
                  <c:v>-3.2183333333339528E-7</c:v>
                </c:pt>
                <c:pt idx="2828">
                  <c:v>-5.2833333333333985E-7</c:v>
                </c:pt>
                <c:pt idx="2829">
                  <c:v>-1.1655000000000823E-6</c:v>
                </c:pt>
                <c:pt idx="2830">
                  <c:v>-1.0969999999999795E-6</c:v>
                </c:pt>
                <c:pt idx="2831">
                  <c:v>-1.591166666666693E-6</c:v>
                </c:pt>
                <c:pt idx="2832">
                  <c:v>-1.1503333333333756E-6</c:v>
                </c:pt>
                <c:pt idx="2833">
                  <c:v>-1.093666666666666E-6</c:v>
                </c:pt>
                <c:pt idx="2834">
                  <c:v>-1.1991666666666466E-6</c:v>
                </c:pt>
                <c:pt idx="2835">
                  <c:v>-1.2921666666667014E-6</c:v>
                </c:pt>
                <c:pt idx="2836">
                  <c:v>-1.6446666666666138E-6</c:v>
                </c:pt>
                <c:pt idx="2837">
                  <c:v>-1.2680000000000156E-6</c:v>
                </c:pt>
                <c:pt idx="2838">
                  <c:v>-1.2483333333332923E-6</c:v>
                </c:pt>
                <c:pt idx="2839">
                  <c:v>-1.4775000000000075E-6</c:v>
                </c:pt>
                <c:pt idx="2840">
                  <c:v>-1.3228333333333269E-6</c:v>
                </c:pt>
                <c:pt idx="2841">
                  <c:v>-9.9683333333334392E-7</c:v>
                </c:pt>
                <c:pt idx="2842">
                  <c:v>-5.7050000000003799E-7</c:v>
                </c:pt>
                <c:pt idx="2843">
                  <c:v>-3.5700000000003741E-7</c:v>
                </c:pt>
                <c:pt idx="2844">
                  <c:v>-1.6550000000000375E-7</c:v>
                </c:pt>
                <c:pt idx="2845">
                  <c:v>-6.8533333333331819E-7</c:v>
                </c:pt>
                <c:pt idx="2846">
                  <c:v>-9.2583333333336442E-7</c:v>
                </c:pt>
                <c:pt idx="2847">
                  <c:v>-8.6650000000003651E-7</c:v>
                </c:pt>
                <c:pt idx="2848">
                  <c:v>-1.2586666666667161E-6</c:v>
                </c:pt>
                <c:pt idx="2849">
                  <c:v>-1.6214999999999979E-6</c:v>
                </c:pt>
                <c:pt idx="2850">
                  <c:v>-1.768833333333302E-6</c:v>
                </c:pt>
                <c:pt idx="2851">
                  <c:v>-1.5733333333333138E-6</c:v>
                </c:pt>
                <c:pt idx="2852">
                  <c:v>-1.040166666666691E-6</c:v>
                </c:pt>
                <c:pt idx="2853">
                  <c:v>-1.2198333333333315E-6</c:v>
                </c:pt>
                <c:pt idx="2854">
                  <c:v>-4.5866666666669661E-7</c:v>
                </c:pt>
                <c:pt idx="2855">
                  <c:v>3.4666666666688471E-8</c:v>
                </c:pt>
                <c:pt idx="2856">
                  <c:v>-3.310000000000075E-7</c:v>
                </c:pt>
                <c:pt idx="2857">
                  <c:v>-1.9066666666665106E-7</c:v>
                </c:pt>
                <c:pt idx="2858">
                  <c:v>-8.2133333333334535E-7</c:v>
                </c:pt>
                <c:pt idx="2859">
                  <c:v>-6.760000000000186E-7</c:v>
                </c:pt>
                <c:pt idx="2860">
                  <c:v>-8.1149999999998368E-7</c:v>
                </c:pt>
                <c:pt idx="2861">
                  <c:v>-7.966666666666517E-7</c:v>
                </c:pt>
                <c:pt idx="2862">
                  <c:v>-6.0016666666664773E-7</c:v>
                </c:pt>
                <c:pt idx="2863">
                  <c:v>-4.1616666666673217E-7</c:v>
                </c:pt>
                <c:pt idx="2864">
                  <c:v>-2.1333333333331322E-7</c:v>
                </c:pt>
                <c:pt idx="2865">
                  <c:v>-3.7316666666670564E-7</c:v>
                </c:pt>
                <c:pt idx="2866">
                  <c:v>-5.7700000000003191E-7</c:v>
                </c:pt>
                <c:pt idx="2867">
                  <c:v>-1.1946666666666299E-6</c:v>
                </c:pt>
                <c:pt idx="2868">
                  <c:v>-1.5184999999999483E-6</c:v>
                </c:pt>
                <c:pt idx="2869">
                  <c:v>-1.8473333333333996E-6</c:v>
                </c:pt>
                <c:pt idx="2870">
                  <c:v>-1.6188333333333254E-6</c:v>
                </c:pt>
                <c:pt idx="2871">
                  <c:v>-1.3386666666666746E-6</c:v>
                </c:pt>
                <c:pt idx="2872">
                  <c:v>-1.69416666666658E-6</c:v>
                </c:pt>
                <c:pt idx="2873">
                  <c:v>-1.187499999999995E-6</c:v>
                </c:pt>
                <c:pt idx="2874">
                  <c:v>-6.9449999999998463E-7</c:v>
                </c:pt>
                <c:pt idx="2875">
                  <c:v>-7.093333333333166E-7</c:v>
                </c:pt>
                <c:pt idx="2876">
                  <c:v>-9.5983333333335766E-7</c:v>
                </c:pt>
                <c:pt idx="2877">
                  <c:v>-9.5233333333334799E-7</c:v>
                </c:pt>
                <c:pt idx="2878">
                  <c:v>-7.5666666666667241E-7</c:v>
                </c:pt>
                <c:pt idx="2879">
                  <c:v>-9.9699999999997707E-7</c:v>
                </c:pt>
                <c:pt idx="2880">
                  <c:v>-1.1175000000000312E-6</c:v>
                </c:pt>
                <c:pt idx="2881">
                  <c:v>-1.6768333333333713E-6</c:v>
                </c:pt>
                <c:pt idx="2882">
                  <c:v>-1.4875000000000565E-6</c:v>
                </c:pt>
                <c:pt idx="2883">
                  <c:v>-1.8658333333334198E-6</c:v>
                </c:pt>
                <c:pt idx="2884">
                  <c:v>-1.986000000000045E-6</c:v>
                </c:pt>
                <c:pt idx="2885">
                  <c:v>-1.8338333333333496E-6</c:v>
                </c:pt>
                <c:pt idx="2886">
                  <c:v>-2.2224999999999741E-6</c:v>
                </c:pt>
                <c:pt idx="2887">
                  <c:v>-1.6973333333333146E-6</c:v>
                </c:pt>
                <c:pt idx="2888">
                  <c:v>-1.5500000000000106E-6</c:v>
                </c:pt>
                <c:pt idx="2889">
                  <c:v>-1.7188333333332736E-6</c:v>
                </c:pt>
                <c:pt idx="2890">
                  <c:v>-1.3924999999999702E-6</c:v>
                </c:pt>
                <c:pt idx="2891">
                  <c:v>-1.9068333333333606E-6</c:v>
                </c:pt>
                <c:pt idx="2892">
                  <c:v>-2.1705000000000227E-6</c:v>
                </c:pt>
                <c:pt idx="2893">
                  <c:v>-1.9988333333332913E-6</c:v>
                </c:pt>
                <c:pt idx="2894">
                  <c:v>-2.3769999999999672E-6</c:v>
                </c:pt>
                <c:pt idx="2895">
                  <c:v>-1.9233333333333494E-6</c:v>
                </c:pt>
                <c:pt idx="2896">
                  <c:v>-2.212833333333354E-6</c:v>
                </c:pt>
                <c:pt idx="2897">
                  <c:v>-1.779499999999992E-6</c:v>
                </c:pt>
                <c:pt idx="2898">
                  <c:v>-9.3549999999998452E-7</c:v>
                </c:pt>
                <c:pt idx="2899">
                  <c:v>-8.0533333333331026E-7</c:v>
                </c:pt>
                <c:pt idx="2900">
                  <c:v>-6.1150000000003302E-7</c:v>
                </c:pt>
                <c:pt idx="2901">
                  <c:v>-8.4483333333333589E-7</c:v>
                </c:pt>
                <c:pt idx="2902">
                  <c:v>-7.884999999999468E-7</c:v>
                </c:pt>
                <c:pt idx="2903">
                  <c:v>-9.1883333333336262E-7</c:v>
                </c:pt>
                <c:pt idx="2904">
                  <c:v>-8.9916666666669349E-7</c:v>
                </c:pt>
                <c:pt idx="2905">
                  <c:v>-8.9433333333330213E-7</c:v>
                </c:pt>
                <c:pt idx="2906">
                  <c:v>-7.6649999999997987E-7</c:v>
                </c:pt>
                <c:pt idx="2907">
                  <c:v>-7.765000000000289E-7</c:v>
                </c:pt>
                <c:pt idx="2908">
                  <c:v>-9.7016666666661878E-7</c:v>
                </c:pt>
                <c:pt idx="2909">
                  <c:v>-7.0766666666665983E-7</c:v>
                </c:pt>
                <c:pt idx="2910">
                  <c:v>-8.1600000000000032E-7</c:v>
                </c:pt>
                <c:pt idx="2911">
                  <c:v>-1.0786666666667008E-6</c:v>
                </c:pt>
                <c:pt idx="2912">
                  <c:v>-1.0591666666666649E-6</c:v>
                </c:pt>
                <c:pt idx="2913">
                  <c:v>-9.8066666666667569E-7</c:v>
                </c:pt>
                <c:pt idx="2914">
                  <c:v>-6.5483333333338006E-7</c:v>
                </c:pt>
                <c:pt idx="2915">
                  <c:v>-4.9000000000001733E-7</c:v>
                </c:pt>
                <c:pt idx="2916">
                  <c:v>-4.186666666666089E-7</c:v>
                </c:pt>
                <c:pt idx="2917">
                  <c:v>-3.5750000000004528E-7</c:v>
                </c:pt>
                <c:pt idx="2918">
                  <c:v>-7.1350000000001274E-7</c:v>
                </c:pt>
                <c:pt idx="2919">
                  <c:v>-6.8383333333329457E-7</c:v>
                </c:pt>
                <c:pt idx="2920">
                  <c:v>-8.8249999999996318E-7</c:v>
                </c:pt>
                <c:pt idx="2921">
                  <c:v>-1.0028333333333842E-6</c:v>
                </c:pt>
                <c:pt idx="2922">
                  <c:v>-1.2896666666666621E-6</c:v>
                </c:pt>
                <c:pt idx="2923">
                  <c:v>-8.9633333333333362E-7</c:v>
                </c:pt>
                <c:pt idx="2924">
                  <c:v>-5.968333333333342E-7</c:v>
                </c:pt>
                <c:pt idx="2925">
                  <c:v>-5.4299999999998447E-7</c:v>
                </c:pt>
                <c:pt idx="2926">
                  <c:v>-3.6383333333329763E-7</c:v>
                </c:pt>
                <c:pt idx="2927">
                  <c:v>-6.853333333333724E-7</c:v>
                </c:pt>
                <c:pt idx="2928">
                  <c:v>-3.4916666666670723E-7</c:v>
                </c:pt>
                <c:pt idx="2929">
                  <c:v>-4.4016666666667637E-7</c:v>
                </c:pt>
                <c:pt idx="2930">
                  <c:v>-1.1530000000000481E-6</c:v>
                </c:pt>
                <c:pt idx="2931">
                  <c:v>-1.4055000000000122E-6</c:v>
                </c:pt>
                <c:pt idx="2932">
                  <c:v>-1.5208333333333545E-6</c:v>
                </c:pt>
                <c:pt idx="2933">
                  <c:v>-1.5626666666667321E-6</c:v>
                </c:pt>
                <c:pt idx="2934">
                  <c:v>-2.090666666666643E-6</c:v>
                </c:pt>
                <c:pt idx="2935">
                  <c:v>-2.5426666666666584E-6</c:v>
                </c:pt>
                <c:pt idx="2936">
                  <c:v>-2.1293333333333945E-6</c:v>
                </c:pt>
                <c:pt idx="2937">
                  <c:v>-1.576333333333361E-6</c:v>
                </c:pt>
                <c:pt idx="2938">
                  <c:v>-1.4486666666666719E-6</c:v>
                </c:pt>
                <c:pt idx="2939">
                  <c:v>-1.4118333333333188E-6</c:v>
                </c:pt>
                <c:pt idx="2940">
                  <c:v>-1.2153333333333148E-6</c:v>
                </c:pt>
                <c:pt idx="2941">
                  <c:v>-9.6766666666663363E-7</c:v>
                </c:pt>
                <c:pt idx="2942">
                  <c:v>-8.1816666666666496E-7</c:v>
                </c:pt>
                <c:pt idx="2943">
                  <c:v>-1.4226666666666962E-6</c:v>
                </c:pt>
                <c:pt idx="2944">
                  <c:v>-1.4866666666666739E-6</c:v>
                </c:pt>
                <c:pt idx="2945">
                  <c:v>-1.3813333333333264E-6</c:v>
                </c:pt>
                <c:pt idx="2946">
                  <c:v>-1.3738333333333168E-6</c:v>
                </c:pt>
                <c:pt idx="2947">
                  <c:v>-1.3858333333332889E-6</c:v>
                </c:pt>
                <c:pt idx="2948">
                  <c:v>-1.3146666666667304E-6</c:v>
                </c:pt>
                <c:pt idx="2949">
                  <c:v>-1.3416666666666677E-6</c:v>
                </c:pt>
                <c:pt idx="2950">
                  <c:v>-1.3831666666666706E-6</c:v>
                </c:pt>
                <c:pt idx="2951">
                  <c:v>-1.6496666666666925E-6</c:v>
                </c:pt>
                <c:pt idx="2952">
                  <c:v>-1.6405000000000803E-6</c:v>
                </c:pt>
                <c:pt idx="2953">
                  <c:v>-1.4341666666667146E-6</c:v>
                </c:pt>
                <c:pt idx="2954">
                  <c:v>-1.5396666666666952E-6</c:v>
                </c:pt>
                <c:pt idx="2955">
                  <c:v>-1.7061666666667147E-6</c:v>
                </c:pt>
                <c:pt idx="2956">
                  <c:v>-1.4581666666666588E-6</c:v>
                </c:pt>
                <c:pt idx="2957">
                  <c:v>-1.2551666666666609E-6</c:v>
                </c:pt>
                <c:pt idx="2958">
                  <c:v>-1.2940000000000998E-6</c:v>
                </c:pt>
                <c:pt idx="2959">
                  <c:v>-1.2421666666666189E-6</c:v>
                </c:pt>
                <c:pt idx="2960">
                  <c:v>-1.4948333333333246E-6</c:v>
                </c:pt>
                <c:pt idx="2961">
                  <c:v>-1.0020000000000558E-6</c:v>
                </c:pt>
                <c:pt idx="2962">
                  <c:v>-1.3164999999999661E-6</c:v>
                </c:pt>
                <c:pt idx="2963">
                  <c:v>-1.0198333333333266E-6</c:v>
                </c:pt>
                <c:pt idx="2964">
                  <c:v>-7.7666666666671626E-7</c:v>
                </c:pt>
                <c:pt idx="2965">
                  <c:v>-1.0791666666667087E-6</c:v>
                </c:pt>
                <c:pt idx="2966">
                  <c:v>-1.2255000000000512E-6</c:v>
                </c:pt>
                <c:pt idx="2967">
                  <c:v>-1.3705000000000574E-6</c:v>
                </c:pt>
                <c:pt idx="2968">
                  <c:v>-1.3234999999999679E-6</c:v>
                </c:pt>
                <c:pt idx="2969">
                  <c:v>-1.3651666666667124E-6</c:v>
                </c:pt>
                <c:pt idx="2970">
                  <c:v>-1.4050000000000585E-6</c:v>
                </c:pt>
                <c:pt idx="2971">
                  <c:v>-1.3385000000000957E-6</c:v>
                </c:pt>
                <c:pt idx="2972">
                  <c:v>-8.0433333333340294E-7</c:v>
                </c:pt>
                <c:pt idx="2973">
                  <c:v>-9.3933333333341435E-7</c:v>
                </c:pt>
                <c:pt idx="2974">
                  <c:v>-1.2583333333333413E-6</c:v>
                </c:pt>
                <c:pt idx="2975">
                  <c:v>-1.1746666666666945E-6</c:v>
                </c:pt>
                <c:pt idx="2976">
                  <c:v>-1.1373333333333335E-6</c:v>
                </c:pt>
                <c:pt idx="2977">
                  <c:v>-1.1864999999999792E-6</c:v>
                </c:pt>
                <c:pt idx="2978">
                  <c:v>-1.1521666666666655E-6</c:v>
                </c:pt>
                <c:pt idx="2979">
                  <c:v>-1.0978333333333079E-6</c:v>
                </c:pt>
                <c:pt idx="2980">
                  <c:v>-2.5749999999998864E-7</c:v>
                </c:pt>
                <c:pt idx="2981">
                  <c:v>-3.1150000000007994E-7</c:v>
                </c:pt>
                <c:pt idx="2982">
                  <c:v>-6.1300000000000243E-7</c:v>
                </c:pt>
                <c:pt idx="2983">
                  <c:v>-5.1966666666668129E-7</c:v>
                </c:pt>
                <c:pt idx="2984">
                  <c:v>-3.9650000000000882E-7</c:v>
                </c:pt>
                <c:pt idx="2985">
                  <c:v>-8.9833333333320248E-8</c:v>
                </c:pt>
                <c:pt idx="2986">
                  <c:v>-2.5733333333335549E-7</c:v>
                </c:pt>
                <c:pt idx="2987">
                  <c:v>2.3083333333331771E-7</c:v>
                </c:pt>
                <c:pt idx="2988">
                  <c:v>-2.883333333328136E-8</c:v>
                </c:pt>
                <c:pt idx="2989">
                  <c:v>-1.0016666666663558E-7</c:v>
                </c:pt>
                <c:pt idx="2990">
                  <c:v>-3.4366666666662063E-7</c:v>
                </c:pt>
                <c:pt idx="2991">
                  <c:v>-5.5983333333329372E-7</c:v>
                </c:pt>
                <c:pt idx="2992">
                  <c:v>-6.5850000000001411E-7</c:v>
                </c:pt>
                <c:pt idx="2993">
                  <c:v>-1.3873333333333125E-6</c:v>
                </c:pt>
                <c:pt idx="2994">
                  <c:v>-7.0066666666665804E-7</c:v>
                </c:pt>
                <c:pt idx="2995">
                  <c:v>-6.2183333333334836E-7</c:v>
                </c:pt>
                <c:pt idx="2996">
                  <c:v>-5.3583333333334952E-7</c:v>
                </c:pt>
                <c:pt idx="2997">
                  <c:v>-6.6783333333342212E-7</c:v>
                </c:pt>
                <c:pt idx="2998">
                  <c:v>-9.2566666666678548E-7</c:v>
                </c:pt>
                <c:pt idx="2999">
                  <c:v>-8.2016666666669645E-7</c:v>
                </c:pt>
                <c:pt idx="3000">
                  <c:v>-1.0071666666666593E-6</c:v>
                </c:pt>
                <c:pt idx="3001">
                  <c:v>-1.3553333333333507E-6</c:v>
                </c:pt>
                <c:pt idx="3002">
                  <c:v>-1.3256666666666868E-6</c:v>
                </c:pt>
                <c:pt idx="3003">
                  <c:v>-6.7216666666669719E-7</c:v>
                </c:pt>
                <c:pt idx="3004">
                  <c:v>-5.0516666666661561E-7</c:v>
                </c:pt>
                <c:pt idx="3005">
                  <c:v>-3.8483333333330302E-7</c:v>
                </c:pt>
                <c:pt idx="3006">
                  <c:v>-4.97500000000027E-7</c:v>
                </c:pt>
                <c:pt idx="3007">
                  <c:v>-3.628333333333361E-7</c:v>
                </c:pt>
                <c:pt idx="3008">
                  <c:v>-1.9083333333328421E-7</c:v>
                </c:pt>
                <c:pt idx="3009">
                  <c:v>-4.9116666666672044E-7</c:v>
                </c:pt>
                <c:pt idx="3010">
                  <c:v>-6.8499999999999768E-7</c:v>
                </c:pt>
                <c:pt idx="3011">
                  <c:v>-8.0533333333331026E-7</c:v>
                </c:pt>
                <c:pt idx="3012">
                  <c:v>-7.0249999999994796E-7</c:v>
                </c:pt>
                <c:pt idx="3013">
                  <c:v>-4.8433333333335179E-7</c:v>
                </c:pt>
                <c:pt idx="3014">
                  <c:v>-7.2766666666670369E-7</c:v>
                </c:pt>
                <c:pt idx="3015">
                  <c:v>-8.4800000000001628E-7</c:v>
                </c:pt>
                <c:pt idx="3016">
                  <c:v>-4.8916666666668895E-7</c:v>
                </c:pt>
                <c:pt idx="3017">
                  <c:v>-6.2883333333335015E-7</c:v>
                </c:pt>
                <c:pt idx="3018">
                  <c:v>-8.6466666666669238E-7</c:v>
                </c:pt>
                <c:pt idx="3019">
                  <c:v>-6.5783333333331888E-7</c:v>
                </c:pt>
                <c:pt idx="3020">
                  <c:v>-9.1283333333337657E-7</c:v>
                </c:pt>
                <c:pt idx="3021">
                  <c:v>-7.8516666666668747E-7</c:v>
                </c:pt>
                <c:pt idx="3022">
                  <c:v>-1.0116666666666217E-6</c:v>
                </c:pt>
                <c:pt idx="3023">
                  <c:v>-9.9483333333331243E-7</c:v>
                </c:pt>
                <c:pt idx="3024">
                  <c:v>-9.041666666666638E-7</c:v>
                </c:pt>
                <c:pt idx="3025">
                  <c:v>-1.3096666666667601E-6</c:v>
                </c:pt>
                <c:pt idx="3026">
                  <c:v>-1.1553333333333459E-6</c:v>
                </c:pt>
                <c:pt idx="3027">
                  <c:v>-1.4355000000000509E-6</c:v>
                </c:pt>
                <c:pt idx="3028">
                  <c:v>-1.4871666666666818E-6</c:v>
                </c:pt>
                <c:pt idx="3029">
                  <c:v>-1.7416666666666774E-6</c:v>
                </c:pt>
                <c:pt idx="3030">
                  <c:v>-1.9298333333333433E-6</c:v>
                </c:pt>
                <c:pt idx="3031">
                  <c:v>-1.9548333333334117E-6</c:v>
                </c:pt>
                <c:pt idx="3032">
                  <c:v>-1.8273333333334099E-6</c:v>
                </c:pt>
                <c:pt idx="3033">
                  <c:v>-1.8421666666666335E-6</c:v>
                </c:pt>
                <c:pt idx="3034">
                  <c:v>-2.329166666666712E-6</c:v>
                </c:pt>
                <c:pt idx="3035">
                  <c:v>-1.8733333333333753E-6</c:v>
                </c:pt>
                <c:pt idx="3036">
                  <c:v>-1.6306666666667186E-6</c:v>
                </c:pt>
                <c:pt idx="3037">
                  <c:v>-1.5273333333333484E-6</c:v>
                </c:pt>
                <c:pt idx="3038">
                  <c:v>-1.5273333333333484E-6</c:v>
                </c:pt>
                <c:pt idx="3039">
                  <c:v>-1.6326666666667501E-6</c:v>
                </c:pt>
                <c:pt idx="3040">
                  <c:v>-1.1995000000000755E-6</c:v>
                </c:pt>
                <c:pt idx="3041">
                  <c:v>-1.3416666666666677E-6</c:v>
                </c:pt>
                <c:pt idx="3042">
                  <c:v>-1.78966666666662E-6</c:v>
                </c:pt>
                <c:pt idx="3043">
                  <c:v>-1.6764999999999966E-6</c:v>
                </c:pt>
                <c:pt idx="3044">
                  <c:v>-1.84849999999994E-6</c:v>
                </c:pt>
                <c:pt idx="3045">
                  <c:v>-1.9486666666666298E-6</c:v>
                </c:pt>
                <c:pt idx="3046">
                  <c:v>-1.6563333333333738E-6</c:v>
                </c:pt>
                <c:pt idx="3047">
                  <c:v>-1.5926666666666624E-6</c:v>
                </c:pt>
                <c:pt idx="3048">
                  <c:v>-1.3384999999999873E-6</c:v>
                </c:pt>
                <c:pt idx="3049">
                  <c:v>-1.3016666666666884E-6</c:v>
                </c:pt>
                <c:pt idx="3050">
                  <c:v>-1.2571666666666924E-6</c:v>
                </c:pt>
                <c:pt idx="3051">
                  <c:v>-6.0916666666668102E-7</c:v>
                </c:pt>
                <c:pt idx="3052">
                  <c:v>-8.1549999999999245E-7</c:v>
                </c:pt>
                <c:pt idx="3053">
                  <c:v>-1.1146666666666171E-6</c:v>
                </c:pt>
                <c:pt idx="3054">
                  <c:v>-8.6950000000002954E-7</c:v>
                </c:pt>
                <c:pt idx="3055">
                  <c:v>-1.1985000000000598E-6</c:v>
                </c:pt>
                <c:pt idx="3056">
                  <c:v>-1.1616666666667066E-6</c:v>
                </c:pt>
                <c:pt idx="3057">
                  <c:v>-1.1591666666667215E-6</c:v>
                </c:pt>
                <c:pt idx="3058">
                  <c:v>-1.4509999999999697E-6</c:v>
                </c:pt>
                <c:pt idx="3059">
                  <c:v>-1.4064999999999737E-6</c:v>
                </c:pt>
                <c:pt idx="3060">
                  <c:v>-1.3819999999999675E-6</c:v>
                </c:pt>
                <c:pt idx="3061">
                  <c:v>-8.4649999999999266E-7</c:v>
                </c:pt>
                <c:pt idx="3062">
                  <c:v>-4.1116666666665344E-7</c:v>
                </c:pt>
                <c:pt idx="3063">
                  <c:v>-5.6116666666662998E-7</c:v>
                </c:pt>
                <c:pt idx="3064">
                  <c:v>-4.6783333333336305E-7</c:v>
                </c:pt>
                <c:pt idx="3065">
                  <c:v>-2.3783333333337372E-7</c:v>
                </c:pt>
                <c:pt idx="3066">
                  <c:v>-6.2733333333338075E-7</c:v>
                </c:pt>
                <c:pt idx="3067">
                  <c:v>-1.0253333333333048E-6</c:v>
                </c:pt>
                <c:pt idx="3068">
                  <c:v>-1.259499999999936E-6</c:v>
                </c:pt>
                <c:pt idx="3069">
                  <c:v>-1.5055000000000146E-6</c:v>
                </c:pt>
                <c:pt idx="3070">
                  <c:v>-1.2776666666667442E-6</c:v>
                </c:pt>
                <c:pt idx="3071">
                  <c:v>-1.1401666666666392E-6</c:v>
                </c:pt>
                <c:pt idx="3072">
                  <c:v>-9.0516666666673375E-7</c:v>
                </c:pt>
                <c:pt idx="3073">
                  <c:v>-7.1616666666657683E-7</c:v>
                </c:pt>
                <c:pt idx="3074">
                  <c:v>-7.9950000000001157E-7</c:v>
                </c:pt>
                <c:pt idx="3075">
                  <c:v>-7.8933333333332939E-7</c:v>
                </c:pt>
                <c:pt idx="3076">
                  <c:v>-1.0688333333333392E-6</c:v>
                </c:pt>
                <c:pt idx="3077">
                  <c:v>-1.0561666666666718E-6</c:v>
                </c:pt>
                <c:pt idx="3078">
                  <c:v>-9.3133333333328839E-7</c:v>
                </c:pt>
                <c:pt idx="3079">
                  <c:v>-8.6516666666664604E-7</c:v>
                </c:pt>
                <c:pt idx="3080">
                  <c:v>-1.1233333333333299E-6</c:v>
                </c:pt>
                <c:pt idx="3081">
                  <c:v>-1.2064999999999689E-6</c:v>
                </c:pt>
                <c:pt idx="3082">
                  <c:v>-1.1208333333333448E-6</c:v>
                </c:pt>
                <c:pt idx="3083">
                  <c:v>-1.3248333333333584E-6</c:v>
                </c:pt>
                <c:pt idx="3084">
                  <c:v>-1.1428333333333117E-6</c:v>
                </c:pt>
                <c:pt idx="3085">
                  <c:v>-1.251000000000019E-6</c:v>
                </c:pt>
                <c:pt idx="3086">
                  <c:v>-1.5660000000000457E-6</c:v>
                </c:pt>
                <c:pt idx="3087">
                  <c:v>-1.7061666666667147E-6</c:v>
                </c:pt>
                <c:pt idx="3088">
                  <c:v>-1.6544999999999754E-6</c:v>
                </c:pt>
                <c:pt idx="3089">
                  <c:v>-1.7088333333332788E-6</c:v>
                </c:pt>
                <c:pt idx="3090">
                  <c:v>-1.7530000000000627E-6</c:v>
                </c:pt>
                <c:pt idx="3091">
                  <c:v>-2.3281666666666962E-6</c:v>
                </c:pt>
                <c:pt idx="3092">
                  <c:v>-1.8190000000000177E-6</c:v>
                </c:pt>
                <c:pt idx="3093">
                  <c:v>-1.3894999999999771E-6</c:v>
                </c:pt>
                <c:pt idx="3094">
                  <c:v>-1.7249999999999471E-6</c:v>
                </c:pt>
                <c:pt idx="3095">
                  <c:v>-2.006333333333301E-6</c:v>
                </c:pt>
                <c:pt idx="3096">
                  <c:v>-2.0236666666667265E-6</c:v>
                </c:pt>
                <c:pt idx="3097">
                  <c:v>-1.5611666666666543E-6</c:v>
                </c:pt>
                <c:pt idx="3098">
                  <c:v>-1.105333333333426E-6</c:v>
                </c:pt>
                <c:pt idx="3099">
                  <c:v>-1.3263333333333278E-6</c:v>
                </c:pt>
                <c:pt idx="3100">
                  <c:v>-1.0156666666666847E-6</c:v>
                </c:pt>
                <c:pt idx="3101">
                  <c:v>-4.5150000000000745E-7</c:v>
                </c:pt>
                <c:pt idx="3102">
                  <c:v>-1.0366666666666901E-6</c:v>
                </c:pt>
                <c:pt idx="3103">
                  <c:v>-1.4459999999999994E-6</c:v>
                </c:pt>
                <c:pt idx="3104">
                  <c:v>-2.0369999999999807E-6</c:v>
                </c:pt>
                <c:pt idx="3105">
                  <c:v>-2.2796666666666915E-6</c:v>
                </c:pt>
                <c:pt idx="3106">
                  <c:v>-2.0808333333333356E-6</c:v>
                </c:pt>
                <c:pt idx="3107">
                  <c:v>-2.3121666666666612E-6</c:v>
                </c:pt>
                <c:pt idx="3108">
                  <c:v>-1.9769999999999575E-6</c:v>
                </c:pt>
                <c:pt idx="3109">
                  <c:v>-1.1498333333334219E-6</c:v>
                </c:pt>
                <c:pt idx="3110">
                  <c:v>-1.3288333333333672E-6</c:v>
                </c:pt>
                <c:pt idx="3111">
                  <c:v>-1.1156666666666329E-6</c:v>
                </c:pt>
                <c:pt idx="3112">
                  <c:v>-6.2016666666669159E-7</c:v>
                </c:pt>
                <c:pt idx="3113">
                  <c:v>-6.9600000000000824E-7</c:v>
                </c:pt>
                <c:pt idx="3114">
                  <c:v>-8.3600000000004417E-7</c:v>
                </c:pt>
                <c:pt idx="3115">
                  <c:v>-9.8366666666666871E-7</c:v>
                </c:pt>
                <c:pt idx="3116">
                  <c:v>-9.3199999999992941E-7</c:v>
                </c:pt>
                <c:pt idx="3117">
                  <c:v>-6.988333333332597E-7</c:v>
                </c:pt>
                <c:pt idx="3118">
                  <c:v>-9.9516666666668715E-7</c:v>
                </c:pt>
                <c:pt idx="3119">
                  <c:v>-6.266666666666313E-7</c:v>
                </c:pt>
                <c:pt idx="3120">
                  <c:v>-6.0000000000006879E-7</c:v>
                </c:pt>
                <c:pt idx="3121">
                  <c:v>-7.0099999999997855E-7</c:v>
                </c:pt>
                <c:pt idx="3122">
                  <c:v>-5.5383333333336188E-7</c:v>
                </c:pt>
                <c:pt idx="3123">
                  <c:v>-7.5999999999998595E-7</c:v>
                </c:pt>
                <c:pt idx="3124">
                  <c:v>-8.7783333333336759E-7</c:v>
                </c:pt>
                <c:pt idx="3125">
                  <c:v>-1.1731666666667251E-6</c:v>
                </c:pt>
                <c:pt idx="3126">
                  <c:v>-1.0623333333333452E-6</c:v>
                </c:pt>
                <c:pt idx="3127">
                  <c:v>-1.4401666666667007E-6</c:v>
                </c:pt>
                <c:pt idx="3128">
                  <c:v>-1.3176666666666692E-6</c:v>
                </c:pt>
                <c:pt idx="3129">
                  <c:v>-1.4868333333334155E-6</c:v>
                </c:pt>
                <c:pt idx="3130">
                  <c:v>-1.6466666666667537E-6</c:v>
                </c:pt>
                <c:pt idx="3131">
                  <c:v>-1.2871666666667311E-6</c:v>
                </c:pt>
                <c:pt idx="3132">
                  <c:v>-1.3878333333333204E-6</c:v>
                </c:pt>
                <c:pt idx="3133">
                  <c:v>-1.5561666666667382E-6</c:v>
                </c:pt>
                <c:pt idx="3134">
                  <c:v>-1.6566666666667485E-6</c:v>
                </c:pt>
                <c:pt idx="3135">
                  <c:v>-1.5810000000000108E-6</c:v>
                </c:pt>
                <c:pt idx="3136">
                  <c:v>-1.4384999999999897E-6</c:v>
                </c:pt>
                <c:pt idx="3137">
                  <c:v>-1.905333333333337E-6</c:v>
                </c:pt>
                <c:pt idx="3138">
                  <c:v>-1.9983333333333376E-6</c:v>
                </c:pt>
                <c:pt idx="3139">
                  <c:v>-1.3856666666667099E-6</c:v>
                </c:pt>
                <c:pt idx="3140">
                  <c:v>-1.6433333333333317E-6</c:v>
                </c:pt>
                <c:pt idx="3141">
                  <c:v>-1.5325000000000061E-6</c:v>
                </c:pt>
                <c:pt idx="3142">
                  <c:v>-1.4686666666666615E-6</c:v>
                </c:pt>
                <c:pt idx="3143">
                  <c:v>-1.6011666666666878E-6</c:v>
                </c:pt>
                <c:pt idx="3144">
                  <c:v>-1.500999999999998E-6</c:v>
                </c:pt>
                <c:pt idx="3145">
                  <c:v>-1.9970000000000014E-6</c:v>
                </c:pt>
                <c:pt idx="3146">
                  <c:v>-1.8328333333332797E-6</c:v>
                </c:pt>
                <c:pt idx="3147">
                  <c:v>-1.884500000000019E-6</c:v>
                </c:pt>
                <c:pt idx="3148">
                  <c:v>-2.4581666666666831E-6</c:v>
                </c:pt>
                <c:pt idx="3149">
                  <c:v>-2.0066666666666757E-6</c:v>
                </c:pt>
                <c:pt idx="3150">
                  <c:v>-1.5081666666666329E-6</c:v>
                </c:pt>
                <c:pt idx="3151">
                  <c:v>-1.3364999999999558E-6</c:v>
                </c:pt>
                <c:pt idx="3152">
                  <c:v>-1.4368333333333329E-6</c:v>
                </c:pt>
                <c:pt idx="3153">
                  <c:v>-1.5788333333334004E-6</c:v>
                </c:pt>
                <c:pt idx="3154">
                  <c:v>-1.8546666666666134E-6</c:v>
                </c:pt>
                <c:pt idx="3155">
                  <c:v>-2.1173333333333682E-6</c:v>
                </c:pt>
                <c:pt idx="3156">
                  <c:v>-2.4244999999999562E-6</c:v>
                </c:pt>
                <c:pt idx="3157">
                  <c:v>-2.2969999999999545E-6</c:v>
                </c:pt>
                <c:pt idx="3158">
                  <c:v>-2.1106666666665785E-6</c:v>
                </c:pt>
                <c:pt idx="3159">
                  <c:v>-1.8165000000000867E-6</c:v>
                </c:pt>
                <c:pt idx="3160">
                  <c:v>-9.1266666666668921E-7</c:v>
                </c:pt>
                <c:pt idx="3161">
                  <c:v>-7.9250000000000978E-7</c:v>
                </c:pt>
                <c:pt idx="3162">
                  <c:v>-5.4916666666660367E-7</c:v>
                </c:pt>
                <c:pt idx="3163">
                  <c:v>-3.5000000000003561E-7</c:v>
                </c:pt>
                <c:pt idx="3164">
                  <c:v>-2.9083333333328664E-7</c:v>
                </c:pt>
                <c:pt idx="3165">
                  <c:v>-2.8116666666666654E-7</c:v>
                </c:pt>
                <c:pt idx="3166">
                  <c:v>-5.6883333333332701E-7</c:v>
                </c:pt>
                <c:pt idx="3167">
                  <c:v>-9.3883333333329806E-7</c:v>
                </c:pt>
                <c:pt idx="3168">
                  <c:v>-1.4193333333332742E-6</c:v>
                </c:pt>
                <c:pt idx="3169">
                  <c:v>-1.8705000000000696E-6</c:v>
                </c:pt>
                <c:pt idx="3170">
                  <c:v>-2.0126666666667159E-6</c:v>
                </c:pt>
                <c:pt idx="3171">
                  <c:v>-1.7888333333332916E-6</c:v>
                </c:pt>
                <c:pt idx="3172">
                  <c:v>-1.7074999999999968E-6</c:v>
                </c:pt>
                <c:pt idx="3173">
                  <c:v>-1.452833333333368E-6</c:v>
                </c:pt>
                <c:pt idx="3174">
                  <c:v>-1.1419999999999833E-6</c:v>
                </c:pt>
                <c:pt idx="3175">
                  <c:v>-3.8000000000007429E-7</c:v>
                </c:pt>
                <c:pt idx="3176">
                  <c:v>1.3100000000000264E-7</c:v>
                </c:pt>
                <c:pt idx="3177">
                  <c:v>-2.0299999999999789E-7</c:v>
                </c:pt>
                <c:pt idx="3178">
                  <c:v>-4.5816666666663453E-7</c:v>
                </c:pt>
                <c:pt idx="3179">
                  <c:v>-2.2250000000008808E-7</c:v>
                </c:pt>
                <c:pt idx="3180">
                  <c:v>-3.1566666666661344E-7</c:v>
                </c:pt>
                <c:pt idx="3181">
                  <c:v>-8.79333333333337E-7</c:v>
                </c:pt>
                <c:pt idx="3182">
                  <c:v>-8.1016666666670163E-7</c:v>
                </c:pt>
                <c:pt idx="3183">
                  <c:v>-7.1683333333332627E-7</c:v>
                </c:pt>
                <c:pt idx="3184">
                  <c:v>-7.0466666666672102E-7</c:v>
                </c:pt>
                <c:pt idx="3185">
                  <c:v>-7.0933333333337081E-7</c:v>
                </c:pt>
                <c:pt idx="3186">
                  <c:v>-4.881666666666732E-7</c:v>
                </c:pt>
                <c:pt idx="3187">
                  <c:v>-3.236666666666852E-7</c:v>
                </c:pt>
                <c:pt idx="3188">
                  <c:v>-7.7649999999997469E-7</c:v>
                </c:pt>
                <c:pt idx="3189">
                  <c:v>-8.0616666666663865E-7</c:v>
                </c:pt>
                <c:pt idx="3190">
                  <c:v>-7.4233333333345673E-7</c:v>
                </c:pt>
                <c:pt idx="3191">
                  <c:v>-8.4316666666667912E-7</c:v>
                </c:pt>
                <c:pt idx="3192">
                  <c:v>-1.5679999999999687E-6</c:v>
                </c:pt>
                <c:pt idx="3193">
                  <c:v>-1.6465000000000121E-6</c:v>
                </c:pt>
                <c:pt idx="3194">
                  <c:v>-1.7369999999999192E-6</c:v>
                </c:pt>
                <c:pt idx="3195">
                  <c:v>-2.0846666666667112E-6</c:v>
                </c:pt>
                <c:pt idx="3196">
                  <c:v>-1.6868333333333661E-6</c:v>
                </c:pt>
                <c:pt idx="3197">
                  <c:v>-1.8070000000000455E-6</c:v>
                </c:pt>
                <c:pt idx="3198">
                  <c:v>-1.1414999999999754E-6</c:v>
                </c:pt>
                <c:pt idx="3199">
                  <c:v>-1.1711666666666394E-6</c:v>
                </c:pt>
                <c:pt idx="3200">
                  <c:v>-1.4993333333333412E-6</c:v>
                </c:pt>
                <c:pt idx="3201">
                  <c:v>-1.5731666666666264E-6</c:v>
                </c:pt>
                <c:pt idx="3202">
                  <c:v>-1.7698333333333177E-6</c:v>
                </c:pt>
                <c:pt idx="3203">
                  <c:v>-1.7920000000000262E-6</c:v>
                </c:pt>
                <c:pt idx="3204">
                  <c:v>-1.644000000000027E-6</c:v>
                </c:pt>
                <c:pt idx="3205">
                  <c:v>-1.6190000000000128E-6</c:v>
                </c:pt>
                <c:pt idx="3206">
                  <c:v>-1.2641666666666942E-6</c:v>
                </c:pt>
                <c:pt idx="3207">
                  <c:v>-6.26333333333365E-7</c:v>
                </c:pt>
                <c:pt idx="3208">
                  <c:v>-8.0550000000005183E-7</c:v>
                </c:pt>
                <c:pt idx="3209">
                  <c:v>-6.7049999999998621E-7</c:v>
                </c:pt>
                <c:pt idx="3210">
                  <c:v>-6.4833333333338614E-7</c:v>
                </c:pt>
                <c:pt idx="3211">
                  <c:v>-9.6933333333345303E-7</c:v>
                </c:pt>
                <c:pt idx="3212">
                  <c:v>-8.4649999999999266E-7</c:v>
                </c:pt>
                <c:pt idx="3213">
                  <c:v>-8.8066666666667326E-7</c:v>
                </c:pt>
                <c:pt idx="3214">
                  <c:v>-9.0766666666661049E-7</c:v>
                </c:pt>
                <c:pt idx="3215">
                  <c:v>-5.7816666666673502E-7</c:v>
                </c:pt>
                <c:pt idx="3216">
                  <c:v>-6.251666666666619E-7</c:v>
                </c:pt>
                <c:pt idx="3217">
                  <c:v>5.9666666666594211E-8</c:v>
                </c:pt>
                <c:pt idx="3218">
                  <c:v>2.8849999999998885E-7</c:v>
                </c:pt>
                <c:pt idx="3219">
                  <c:v>-7.7333333333394483E-8</c:v>
                </c:pt>
                <c:pt idx="3220">
                  <c:v>3.0583333333330598E-7</c:v>
                </c:pt>
                <c:pt idx="3221">
                  <c:v>1.7783333333329637E-7</c:v>
                </c:pt>
                <c:pt idx="3222">
                  <c:v>1.0166666666660499E-7</c:v>
                </c:pt>
                <c:pt idx="3223">
                  <c:v>-4.7816666666673259E-7</c:v>
                </c:pt>
                <c:pt idx="3224">
                  <c:v>-8.0949999999995218E-7</c:v>
                </c:pt>
                <c:pt idx="3225">
                  <c:v>-5.8900000000000402E-7</c:v>
                </c:pt>
                <c:pt idx="3226">
                  <c:v>-6.6800000000000106E-7</c:v>
                </c:pt>
                <c:pt idx="3227">
                  <c:v>-1.0238333333332812E-6</c:v>
                </c:pt>
                <c:pt idx="3228">
                  <c:v>-1.0090000000000576E-6</c:v>
                </c:pt>
                <c:pt idx="3229">
                  <c:v>-9.6483333333327375E-7</c:v>
                </c:pt>
                <c:pt idx="3230">
                  <c:v>-1.1466666666666873E-6</c:v>
                </c:pt>
                <c:pt idx="3231">
                  <c:v>-6.6649999999997744E-7</c:v>
                </c:pt>
                <c:pt idx="3232">
                  <c:v>-8.4499999999996904E-7</c:v>
                </c:pt>
                <c:pt idx="3233">
                  <c:v>-7.6666666666666723E-7</c:v>
                </c:pt>
                <c:pt idx="3234">
                  <c:v>-5.4999999999998626E-7</c:v>
                </c:pt>
                <c:pt idx="3235">
                  <c:v>-3.2183333333339528E-7</c:v>
                </c:pt>
                <c:pt idx="3236">
                  <c:v>-1.3333333333335464E-7</c:v>
                </c:pt>
                <c:pt idx="3237">
                  <c:v>-4.7566666666669323E-7</c:v>
                </c:pt>
                <c:pt idx="3238">
                  <c:v>-7.0616666666663622E-7</c:v>
                </c:pt>
                <c:pt idx="3239">
                  <c:v>-7.6983333333334762E-7</c:v>
                </c:pt>
                <c:pt idx="3240">
                  <c:v>-1.0725000000000274E-6</c:v>
                </c:pt>
                <c:pt idx="3241">
                  <c:v>-1.1411666666666549E-6</c:v>
                </c:pt>
                <c:pt idx="3242">
                  <c:v>-1.1385000000000366E-6</c:v>
                </c:pt>
                <c:pt idx="3243">
                  <c:v>-1.3326666666666886E-6</c:v>
                </c:pt>
                <c:pt idx="3244">
                  <c:v>-1.1566666666666821E-6</c:v>
                </c:pt>
                <c:pt idx="3245">
                  <c:v>-6.4783333333337826E-7</c:v>
                </c:pt>
                <c:pt idx="3246">
                  <c:v>-6.6016666666672509E-7</c:v>
                </c:pt>
                <c:pt idx="3247">
                  <c:v>-3.4550000000001897E-7</c:v>
                </c:pt>
                <c:pt idx="3248">
                  <c:v>-1.7100000000009035E-7</c:v>
                </c:pt>
                <c:pt idx="3249">
                  <c:v>5.9999999999914722E-8</c:v>
                </c:pt>
                <c:pt idx="3250">
                  <c:v>1.6816666666667627E-7</c:v>
                </c:pt>
                <c:pt idx="3251">
                  <c:v>-5.2866666666671457E-7</c:v>
                </c:pt>
                <c:pt idx="3252">
                  <c:v>-3.3683333333330619E-7</c:v>
                </c:pt>
                <c:pt idx="3253">
                  <c:v>-3.7649999999996497E-7</c:v>
                </c:pt>
                <c:pt idx="3254">
                  <c:v>-1.5283333333333642E-7</c:v>
                </c:pt>
                <c:pt idx="3255">
                  <c:v>-4.2999999999999419E-7</c:v>
                </c:pt>
                <c:pt idx="3256">
                  <c:v>-4.1533333333329536E-7</c:v>
                </c:pt>
                <c:pt idx="3257">
                  <c:v>-2.0249999999999001E-7</c:v>
                </c:pt>
                <c:pt idx="3258">
                  <c:v>-3.0350000000000819E-7</c:v>
                </c:pt>
                <c:pt idx="3259">
                  <c:v>-4.1899999999992941E-7</c:v>
                </c:pt>
                <c:pt idx="3260">
                  <c:v>-7.9250000000000978E-7</c:v>
                </c:pt>
                <c:pt idx="3261">
                  <c:v>-4.7833333333331153E-7</c:v>
                </c:pt>
                <c:pt idx="3262">
                  <c:v>-5.9833333333335782E-7</c:v>
                </c:pt>
                <c:pt idx="3263">
                  <c:v>-4.1433333333338804E-7</c:v>
                </c:pt>
                <c:pt idx="3264">
                  <c:v>-6.7000000000024939E-8</c:v>
                </c:pt>
                <c:pt idx="3265">
                  <c:v>-2.7666666666740884E-8</c:v>
                </c:pt>
                <c:pt idx="3266">
                  <c:v>-8.6666666666694071E-8</c:v>
                </c:pt>
                <c:pt idx="3267">
                  <c:v>-1.0116666666670554E-7</c:v>
                </c:pt>
                <c:pt idx="3268">
                  <c:v>-7.9166666666738612E-8</c:v>
                </c:pt>
                <c:pt idx="3269">
                  <c:v>-5.5000000000323887E-9</c:v>
                </c:pt>
                <c:pt idx="3270">
                  <c:v>-6.2000000000000423E-7</c:v>
                </c:pt>
                <c:pt idx="3271">
                  <c:v>-6.8366666666666142E-7</c:v>
                </c:pt>
                <c:pt idx="3272">
                  <c:v>-1.5966666666665085E-7</c:v>
                </c:pt>
                <c:pt idx="3273">
                  <c:v>-2.7300000000001585E-7</c:v>
                </c:pt>
                <c:pt idx="3274">
                  <c:v>1.2733333333331438E-7</c:v>
                </c:pt>
                <c:pt idx="3275">
                  <c:v>3.5366666666661545E-7</c:v>
                </c:pt>
                <c:pt idx="3276">
                  <c:v>6.8266666666669988E-7</c:v>
                </c:pt>
                <c:pt idx="3277">
                  <c:v>7.2683333333332109E-7</c:v>
                </c:pt>
                <c:pt idx="3278">
                  <c:v>4.6583333333327735E-7</c:v>
                </c:pt>
                <c:pt idx="3279">
                  <c:v>1.936666666666983E-7</c:v>
                </c:pt>
                <c:pt idx="3280">
                  <c:v>-1.5283333333333642E-7</c:v>
                </c:pt>
                <c:pt idx="3281">
                  <c:v>-3.6683333333334487E-7</c:v>
                </c:pt>
                <c:pt idx="3282">
                  <c:v>-3.6933333333333002E-7</c:v>
                </c:pt>
                <c:pt idx="3283">
                  <c:v>-3.4216666666670543E-7</c:v>
                </c:pt>
                <c:pt idx="3284">
                  <c:v>-5.6833333333331914E-7</c:v>
                </c:pt>
                <c:pt idx="3285">
                  <c:v>-6.7616666666670596E-7</c:v>
                </c:pt>
                <c:pt idx="3286">
                  <c:v>-3.3933333333334556E-7</c:v>
                </c:pt>
                <c:pt idx="3287">
                  <c:v>-6.120000000000409E-7</c:v>
                </c:pt>
                <c:pt idx="3288">
                  <c:v>-4.5483333333332099E-7</c:v>
                </c:pt>
                <c:pt idx="3289">
                  <c:v>-8.6233333333339459E-7</c:v>
                </c:pt>
                <c:pt idx="3290">
                  <c:v>-7.7166666666674596E-7</c:v>
                </c:pt>
                <c:pt idx="3291">
                  <c:v>-1.3316666666672149E-7</c:v>
                </c:pt>
                <c:pt idx="3292">
                  <c:v>-7.928333333333845E-7</c:v>
                </c:pt>
                <c:pt idx="3293">
                  <c:v>-7.1916666666673248E-7</c:v>
                </c:pt>
                <c:pt idx="3294">
                  <c:v>-7.8533333333337483E-7</c:v>
                </c:pt>
                <c:pt idx="3295">
                  <c:v>-5.4266666666660975E-7</c:v>
                </c:pt>
                <c:pt idx="3296">
                  <c:v>-5.9650000000001369E-7</c:v>
                </c:pt>
                <c:pt idx="3297">
                  <c:v>-7.0766666666665983E-7</c:v>
                </c:pt>
                <c:pt idx="3298">
                  <c:v>-5.366666666666779E-7</c:v>
                </c:pt>
                <c:pt idx="3299">
                  <c:v>-5.2183333333334593E-7</c:v>
                </c:pt>
                <c:pt idx="3300">
                  <c:v>-6.7433333333330762E-7</c:v>
                </c:pt>
                <c:pt idx="3301">
                  <c:v>-5.5150000000000988E-7</c:v>
                </c:pt>
                <c:pt idx="3302">
                  <c:v>-4.9499999999998764E-7</c:v>
                </c:pt>
                <c:pt idx="3303">
                  <c:v>-9.219999999999888E-7</c:v>
                </c:pt>
                <c:pt idx="3304">
                  <c:v>-4.0366666666669798E-7</c:v>
                </c:pt>
                <c:pt idx="3305">
                  <c:v>-3.0000000000472357E-9</c:v>
                </c:pt>
                <c:pt idx="3306">
                  <c:v>3.5150000000000502E-7</c:v>
                </c:pt>
                <c:pt idx="3307">
                  <c:v>5.2500000000013473E-8</c:v>
                </c:pt>
                <c:pt idx="3308">
                  <c:v>4.7333333333334122E-7</c:v>
                </c:pt>
                <c:pt idx="3309">
                  <c:v>4.8550000000000069E-7</c:v>
                </c:pt>
                <c:pt idx="3310">
                  <c:v>4.3616666666672181E-7</c:v>
                </c:pt>
                <c:pt idx="3311">
                  <c:v>3.1666666667345966E-9</c:v>
                </c:pt>
                <c:pt idx="3312">
                  <c:v>-6.7533333333326916E-7</c:v>
                </c:pt>
                <c:pt idx="3313">
                  <c:v>-2.3616666666660853E-7</c:v>
                </c:pt>
                <c:pt idx="3314">
                  <c:v>-7.4266666666666882E-7</c:v>
                </c:pt>
                <c:pt idx="3315">
                  <c:v>-3.6950000000001738E-7</c:v>
                </c:pt>
                <c:pt idx="3316">
                  <c:v>-5.2216666666666644E-7</c:v>
                </c:pt>
                <c:pt idx="3317">
                  <c:v>-3.3533333333333679E-7</c:v>
                </c:pt>
                <c:pt idx="3318">
                  <c:v>1.5366666666671901E-7</c:v>
                </c:pt>
                <c:pt idx="3319">
                  <c:v>-4.3166666666659675E-8</c:v>
                </c:pt>
                <c:pt idx="3320">
                  <c:v>8.3333333332838433E-10</c:v>
                </c:pt>
                <c:pt idx="3321">
                  <c:v>-3.558333333333343E-7</c:v>
                </c:pt>
                <c:pt idx="3322">
                  <c:v>-3.1216666666666676E-7</c:v>
                </c:pt>
                <c:pt idx="3323">
                  <c:v>-6.2883333333340436E-7</c:v>
                </c:pt>
                <c:pt idx="3324">
                  <c:v>-6.9100000000003794E-7</c:v>
                </c:pt>
                <c:pt idx="3325">
                  <c:v>-5.5750000000005014E-7</c:v>
                </c:pt>
                <c:pt idx="3326">
                  <c:v>1.3166666666675209E-8</c:v>
                </c:pt>
                <c:pt idx="3327">
                  <c:v>-1.6666666666670686E-7</c:v>
                </c:pt>
                <c:pt idx="3328">
                  <c:v>-3.1850000000008174E-7</c:v>
                </c:pt>
                <c:pt idx="3329">
                  <c:v>1.7549999999999857E-7</c:v>
                </c:pt>
                <c:pt idx="3330">
                  <c:v>2.468333333333528E-7</c:v>
                </c:pt>
                <c:pt idx="3331">
                  <c:v>-2.3499999999990542E-8</c:v>
                </c:pt>
                <c:pt idx="3332">
                  <c:v>-3.3500000000007048E-7</c:v>
                </c:pt>
                <c:pt idx="3333">
                  <c:v>4.7833333333309469E-8</c:v>
                </c:pt>
                <c:pt idx="3334">
                  <c:v>1.9183333333329996E-7</c:v>
                </c:pt>
                <c:pt idx="3335">
                  <c:v>-1.2583333333334498E-7</c:v>
                </c:pt>
                <c:pt idx="3336">
                  <c:v>-3.6449999999999287E-7</c:v>
                </c:pt>
                <c:pt idx="3337">
                  <c:v>-2.3333333333341129E-7</c:v>
                </c:pt>
                <c:pt idx="3338">
                  <c:v>-5.0250000000005152E-7</c:v>
                </c:pt>
                <c:pt idx="3339">
                  <c:v>-5.7733333333340664E-7</c:v>
                </c:pt>
                <c:pt idx="3340">
                  <c:v>-7.8116666666662449E-7</c:v>
                </c:pt>
                <c:pt idx="3341">
                  <c:v>-5.2966666666673032E-7</c:v>
                </c:pt>
                <c:pt idx="3342">
                  <c:v>-6.7666666666665962E-7</c:v>
                </c:pt>
                <c:pt idx="3343">
                  <c:v>-9.9500000000048768E-8</c:v>
                </c:pt>
                <c:pt idx="3344">
                  <c:v>9.5166666666665276E-8</c:v>
                </c:pt>
                <c:pt idx="3345">
                  <c:v>4.6116666666662755E-7</c:v>
                </c:pt>
                <c:pt idx="3346">
                  <c:v>8.7833333333332125E-7</c:v>
                </c:pt>
                <c:pt idx="3347">
                  <c:v>1.0869999999999847E-6</c:v>
                </c:pt>
                <c:pt idx="3348">
                  <c:v>1.3769999999999971E-6</c:v>
                </c:pt>
                <c:pt idx="3349">
                  <c:v>1.0144999999999816E-6</c:v>
                </c:pt>
                <c:pt idx="3350">
                  <c:v>1.0954999999999559E-6</c:v>
                </c:pt>
                <c:pt idx="3351">
                  <c:v>1.6010000000000004E-6</c:v>
                </c:pt>
                <c:pt idx="3352">
                  <c:v>1.4583333333333462E-6</c:v>
                </c:pt>
                <c:pt idx="3353">
                  <c:v>1.4363333333332708E-6</c:v>
                </c:pt>
                <c:pt idx="3354">
                  <c:v>1.1804999999999932E-6</c:v>
                </c:pt>
                <c:pt idx="3355">
                  <c:v>1.5533333333333241E-6</c:v>
                </c:pt>
                <c:pt idx="3356">
                  <c:v>4.1249999999993549E-7</c:v>
                </c:pt>
                <c:pt idx="3357">
                  <c:v>-1.3599999999997295E-7</c:v>
                </c:pt>
                <c:pt idx="3358">
                  <c:v>5.483333333333295E-7</c:v>
                </c:pt>
                <c:pt idx="3359">
                  <c:v>9.3333333332995885E-9</c:v>
                </c:pt>
                <c:pt idx="3360">
                  <c:v>3.3266666666661006E-7</c:v>
                </c:pt>
                <c:pt idx="3361">
                  <c:v>-7.4333333333336405E-7</c:v>
                </c:pt>
                <c:pt idx="3362">
                  <c:v>1.6601666666666952E-6</c:v>
                </c:pt>
                <c:pt idx="3363">
                  <c:v>5.6699999999998288E-7</c:v>
                </c:pt>
                <c:pt idx="3364">
                  <c:v>9.7333333333329917E-8</c:v>
                </c:pt>
                <c:pt idx="3365">
                  <c:v>-1.1249999999999867E-6</c:v>
                </c:pt>
                <c:pt idx="3366">
                  <c:v>-1.8045000000000604E-6</c:v>
                </c:pt>
                <c:pt idx="3367">
                  <c:v>-1.5900000000000983E-7</c:v>
                </c:pt>
                <c:pt idx="3368">
                  <c:v>-2.7705000000000915E-6</c:v>
                </c:pt>
                <c:pt idx="3369">
                  <c:v>-2.1644999999999282E-6</c:v>
                </c:pt>
                <c:pt idx="3370">
                  <c:v>-5.0451666666667043E-6</c:v>
                </c:pt>
                <c:pt idx="3371">
                  <c:v>-4.0261666666666519E-6</c:v>
                </c:pt>
                <c:pt idx="3372">
                  <c:v>-5.9113333333333119E-6</c:v>
                </c:pt>
                <c:pt idx="3373">
                  <c:v>-8.2513333333334013E-6</c:v>
                </c:pt>
                <c:pt idx="3374">
                  <c:v>-7.0465000000000349E-6</c:v>
                </c:pt>
                <c:pt idx="3375">
                  <c:v>-9.3119999999999813E-6</c:v>
                </c:pt>
                <c:pt idx="3376">
                  <c:v>-6.9758333333333217E-6</c:v>
                </c:pt>
                <c:pt idx="3377">
                  <c:v>-9.254166666666677E-6</c:v>
                </c:pt>
                <c:pt idx="3378">
                  <c:v>-7.9211666666666679E-6</c:v>
                </c:pt>
                <c:pt idx="3379">
                  <c:v>-7.8574999999999565E-6</c:v>
                </c:pt>
                <c:pt idx="3380">
                  <c:v>-9.9486666666667159E-6</c:v>
                </c:pt>
                <c:pt idx="3381">
                  <c:v>-9.587166666666716E-6</c:v>
                </c:pt>
                <c:pt idx="3382">
                  <c:v>-1.1440333333333306E-5</c:v>
                </c:pt>
                <c:pt idx="3383">
                  <c:v>-9.5963333333333282E-6</c:v>
                </c:pt>
                <c:pt idx="3384">
                  <c:v>-9.7461666666666716E-6</c:v>
                </c:pt>
                <c:pt idx="3385">
                  <c:v>-1.023366666666665E-5</c:v>
                </c:pt>
                <c:pt idx="3386">
                  <c:v>-1.0428833333333317E-5</c:v>
                </c:pt>
                <c:pt idx="3387">
                  <c:v>-1.0940166666666661E-5</c:v>
                </c:pt>
                <c:pt idx="3388">
                  <c:v>-1.1226499999999985E-5</c:v>
                </c:pt>
                <c:pt idx="3389">
                  <c:v>-1.3091333333333335E-5</c:v>
                </c:pt>
                <c:pt idx="3390">
                  <c:v>-1.2961666666666668E-5</c:v>
                </c:pt>
                <c:pt idx="3391">
                  <c:v>-1.4710499999999981E-5</c:v>
                </c:pt>
                <c:pt idx="3392">
                  <c:v>-1.3477166666666708E-5</c:v>
                </c:pt>
                <c:pt idx="3393">
                  <c:v>-1.2956333333333323E-5</c:v>
                </c:pt>
                <c:pt idx="3394">
                  <c:v>-1.1418999999999926E-5</c:v>
                </c:pt>
                <c:pt idx="3395">
                  <c:v>-9.9856666666667563E-6</c:v>
                </c:pt>
                <c:pt idx="3396">
                  <c:v>-8.8574999999999808E-6</c:v>
                </c:pt>
                <c:pt idx="3397">
                  <c:v>-7.1438333333333649E-6</c:v>
                </c:pt>
                <c:pt idx="3398">
                  <c:v>-9.3288333333333448E-6</c:v>
                </c:pt>
                <c:pt idx="3399">
                  <c:v>-8.2051666666666401E-6</c:v>
                </c:pt>
                <c:pt idx="3400">
                  <c:v>-9.6461666666666692E-6</c:v>
                </c:pt>
                <c:pt idx="3401">
                  <c:v>-8.8903333333333794E-6</c:v>
                </c:pt>
                <c:pt idx="3402">
                  <c:v>-1.1512999999999996E-5</c:v>
                </c:pt>
                <c:pt idx="3403">
                  <c:v>-1.0272666666666667E-5</c:v>
                </c:pt>
                <c:pt idx="3404">
                  <c:v>-9.2211666666666995E-6</c:v>
                </c:pt>
                <c:pt idx="3405">
                  <c:v>-8.4356666666666916E-6</c:v>
                </c:pt>
                <c:pt idx="3406">
                  <c:v>-7.7146666666666691E-6</c:v>
                </c:pt>
                <c:pt idx="3407">
                  <c:v>-6.9354999999999677E-6</c:v>
                </c:pt>
                <c:pt idx="3408">
                  <c:v>-5.2779999999999993E-6</c:v>
                </c:pt>
                <c:pt idx="3409">
                  <c:v>-3.744666666666719E-6</c:v>
                </c:pt>
                <c:pt idx="3410">
                  <c:v>-1.9393333333333302E-6</c:v>
                </c:pt>
                <c:pt idx="3411">
                  <c:v>-2.8695000000000239E-6</c:v>
                </c:pt>
                <c:pt idx="3412">
                  <c:v>-9.4300000000010261E-7</c:v>
                </c:pt>
                <c:pt idx="3413">
                  <c:v>-2.2656666666666879E-6</c:v>
                </c:pt>
                <c:pt idx="3414">
                  <c:v>-3.5400000000004438E-7</c:v>
                </c:pt>
                <c:pt idx="3415">
                  <c:v>-1.7398333333333875E-6</c:v>
                </c:pt>
                <c:pt idx="3416">
                  <c:v>7.3999999999972525E-8</c:v>
                </c:pt>
                <c:pt idx="3417">
                  <c:v>1.9484999999999425E-6</c:v>
                </c:pt>
                <c:pt idx="3418">
                  <c:v>3.4748333333332751E-6</c:v>
                </c:pt>
                <c:pt idx="3419">
                  <c:v>5.8705000000000042E-6</c:v>
                </c:pt>
                <c:pt idx="3420">
                  <c:v>7.5891666666666989E-6</c:v>
                </c:pt>
                <c:pt idx="3421">
                  <c:v>9.8909999999999905E-6</c:v>
                </c:pt>
                <c:pt idx="3422">
                  <c:v>1.162283333333336E-5</c:v>
                </c:pt>
                <c:pt idx="3423">
                  <c:v>1.3720166666666631E-5</c:v>
                </c:pt>
                <c:pt idx="3424">
                  <c:v>1.5474166666666601E-5</c:v>
                </c:pt>
                <c:pt idx="3425">
                  <c:v>1.7897833333333337E-5</c:v>
                </c:pt>
                <c:pt idx="3426">
                  <c:v>1.88113333333333E-5</c:v>
                </c:pt>
                <c:pt idx="3427">
                  <c:v>2.1046499999999996E-5</c:v>
                </c:pt>
                <c:pt idx="3428">
                  <c:v>2.2144166666666671E-5</c:v>
                </c:pt>
                <c:pt idx="3429">
                  <c:v>2.4355666666666688E-5</c:v>
                </c:pt>
                <c:pt idx="3430">
                  <c:v>2.54001666666666E-5</c:v>
                </c:pt>
                <c:pt idx="3431">
                  <c:v>2.7101666666666557E-5</c:v>
                </c:pt>
                <c:pt idx="3432">
                  <c:v>2.9071499999999988E-5</c:v>
                </c:pt>
                <c:pt idx="3433">
                  <c:v>3.0870166666666641E-5</c:v>
                </c:pt>
                <c:pt idx="3434">
                  <c:v>3.2897666666666743E-5</c:v>
                </c:pt>
                <c:pt idx="3435">
                  <c:v>3.4452000000000083E-5</c:v>
                </c:pt>
                <c:pt idx="3436">
                  <c:v>3.6630833333333335E-5</c:v>
                </c:pt>
                <c:pt idx="3437">
                  <c:v>3.8482333333333377E-5</c:v>
                </c:pt>
                <c:pt idx="3438">
                  <c:v>4.0258166666666789E-5</c:v>
                </c:pt>
                <c:pt idx="3439">
                  <c:v>4.1683166666666674E-5</c:v>
                </c:pt>
                <c:pt idx="3440">
                  <c:v>4.3149166666666663E-5</c:v>
                </c:pt>
                <c:pt idx="3441">
                  <c:v>4.4580666666666705E-5</c:v>
                </c:pt>
                <c:pt idx="3442">
                  <c:v>4.581533333333326E-5</c:v>
                </c:pt>
                <c:pt idx="3443">
                  <c:v>4.6985333333333251E-5</c:v>
                </c:pt>
                <c:pt idx="3444">
                  <c:v>4.8397999999999898E-5</c:v>
                </c:pt>
                <c:pt idx="3445">
                  <c:v>4.9890833333333408E-5</c:v>
                </c:pt>
                <c:pt idx="3446">
                  <c:v>5.123983333333329E-5</c:v>
                </c:pt>
                <c:pt idx="3447">
                  <c:v>5.2602500000000017E-5</c:v>
                </c:pt>
                <c:pt idx="3448">
                  <c:v>5.4059333333333285E-5</c:v>
                </c:pt>
                <c:pt idx="3449">
                  <c:v>5.5443166666666597E-5</c:v>
                </c:pt>
                <c:pt idx="3450">
                  <c:v>5.6572166666666701E-5</c:v>
                </c:pt>
                <c:pt idx="3451">
                  <c:v>5.7636333333333336E-5</c:v>
                </c:pt>
                <c:pt idx="3452">
                  <c:v>5.8747166666666686E-5</c:v>
                </c:pt>
                <c:pt idx="3453">
                  <c:v>5.9664833333333345E-5</c:v>
                </c:pt>
                <c:pt idx="3454">
                  <c:v>6.0711166666666601E-5</c:v>
                </c:pt>
                <c:pt idx="3455">
                  <c:v>6.1743833333333337E-5</c:v>
                </c:pt>
                <c:pt idx="3456">
                  <c:v>6.3040333333333313E-5</c:v>
                </c:pt>
                <c:pt idx="3457">
                  <c:v>6.3959500000000051E-5</c:v>
                </c:pt>
                <c:pt idx="3458">
                  <c:v>6.5150000000000093E-5</c:v>
                </c:pt>
                <c:pt idx="3459">
                  <c:v>6.6363000000000001E-5</c:v>
                </c:pt>
                <c:pt idx="3460">
                  <c:v>6.7323166666666734E-5</c:v>
                </c:pt>
                <c:pt idx="3461">
                  <c:v>6.829383333333336E-5</c:v>
                </c:pt>
                <c:pt idx="3462">
                  <c:v>6.8865999999999838E-5</c:v>
                </c:pt>
                <c:pt idx="3463">
                  <c:v>6.9874166666666676E-5</c:v>
                </c:pt>
                <c:pt idx="3464">
                  <c:v>7.0635999999999952E-5</c:v>
                </c:pt>
                <c:pt idx="3465">
                  <c:v>7.1696999999999961E-5</c:v>
                </c:pt>
                <c:pt idx="3466">
                  <c:v>7.2617666666666668E-5</c:v>
                </c:pt>
                <c:pt idx="3467">
                  <c:v>7.3374999999999927E-5</c:v>
                </c:pt>
                <c:pt idx="3468">
                  <c:v>7.4202999999999953E-5</c:v>
                </c:pt>
                <c:pt idx="3469">
                  <c:v>7.5077166666666524E-5</c:v>
                </c:pt>
                <c:pt idx="3470">
                  <c:v>7.5856833333333288E-5</c:v>
                </c:pt>
                <c:pt idx="3471">
                  <c:v>7.6495166666666625E-5</c:v>
                </c:pt>
                <c:pt idx="3472">
                  <c:v>7.7254166666666649E-5</c:v>
                </c:pt>
                <c:pt idx="3473">
                  <c:v>7.7894166666666752E-5</c:v>
                </c:pt>
                <c:pt idx="3474">
                  <c:v>7.8675333333333268E-5</c:v>
                </c:pt>
                <c:pt idx="3475">
                  <c:v>7.936533333333329E-5</c:v>
                </c:pt>
                <c:pt idx="3476">
                  <c:v>8.0167000000000075E-5</c:v>
                </c:pt>
                <c:pt idx="3477">
                  <c:v>8.0899333333333265E-5</c:v>
                </c:pt>
                <c:pt idx="3478">
                  <c:v>8.1595666666666648E-5</c:v>
                </c:pt>
                <c:pt idx="3479">
                  <c:v>8.230350000000005E-5</c:v>
                </c:pt>
                <c:pt idx="3480">
                  <c:v>8.3252833333333296E-5</c:v>
                </c:pt>
                <c:pt idx="3481">
                  <c:v>8.3950666666666649E-5</c:v>
                </c:pt>
                <c:pt idx="3482">
                  <c:v>8.4426999999999929E-5</c:v>
                </c:pt>
                <c:pt idx="3483">
                  <c:v>8.5125000000000077E-5</c:v>
                </c:pt>
                <c:pt idx="3484">
                  <c:v>8.5565333333333332E-5</c:v>
                </c:pt>
                <c:pt idx="3485">
                  <c:v>8.626133333333334E-5</c:v>
                </c:pt>
                <c:pt idx="3486">
                  <c:v>8.6758833333333313E-5</c:v>
                </c:pt>
                <c:pt idx="3487">
                  <c:v>8.7453666666666618E-5</c:v>
                </c:pt>
                <c:pt idx="3488">
                  <c:v>8.8286333333333349E-5</c:v>
                </c:pt>
                <c:pt idx="3489">
                  <c:v>8.8882999999999942E-5</c:v>
                </c:pt>
                <c:pt idx="3490">
                  <c:v>8.9621833333333289E-5</c:v>
                </c:pt>
                <c:pt idx="3491">
                  <c:v>9.0255166666666547E-5</c:v>
                </c:pt>
                <c:pt idx="3492">
                  <c:v>9.0761166666666708E-5</c:v>
                </c:pt>
                <c:pt idx="3493">
                  <c:v>9.1355833333333269E-5</c:v>
                </c:pt>
                <c:pt idx="3494">
                  <c:v>9.182483333333339E-5</c:v>
                </c:pt>
                <c:pt idx="3495">
                  <c:v>9.2205333333333364E-5</c:v>
                </c:pt>
                <c:pt idx="3496">
                  <c:v>9.2549500000000046E-5</c:v>
                </c:pt>
                <c:pt idx="3497">
                  <c:v>9.3194333333333323E-5</c:v>
                </c:pt>
                <c:pt idx="3498">
                  <c:v>9.3615833333333292E-5</c:v>
                </c:pt>
                <c:pt idx="3499">
                  <c:v>9.405516666666664E-5</c:v>
                </c:pt>
                <c:pt idx="3500">
                  <c:v>9.4422499999999938E-5</c:v>
                </c:pt>
                <c:pt idx="3501">
                  <c:v>9.4737499999999911E-5</c:v>
                </c:pt>
                <c:pt idx="3502">
                  <c:v>9.5204499999999891E-5</c:v>
                </c:pt>
                <c:pt idx="3503">
                  <c:v>9.5371333333333231E-5</c:v>
                </c:pt>
                <c:pt idx="3504">
                  <c:v>9.5836333333333289E-5</c:v>
                </c:pt>
                <c:pt idx="3505">
                  <c:v>9.6080999999999977E-5</c:v>
                </c:pt>
                <c:pt idx="3506">
                  <c:v>9.6354333333333313E-5</c:v>
                </c:pt>
                <c:pt idx="3507">
                  <c:v>9.6719333333333314E-5</c:v>
                </c:pt>
                <c:pt idx="3508">
                  <c:v>9.7157166666666584E-5</c:v>
                </c:pt>
                <c:pt idx="3509">
                  <c:v>9.7479166666666667E-5</c:v>
                </c:pt>
                <c:pt idx="3510">
                  <c:v>9.7999499999999989E-5</c:v>
                </c:pt>
                <c:pt idx="3511">
                  <c:v>9.8251666666666741E-5</c:v>
                </c:pt>
                <c:pt idx="3512">
                  <c:v>9.8729833333333365E-5</c:v>
                </c:pt>
                <c:pt idx="3513">
                  <c:v>9.9221166666666665E-5</c:v>
                </c:pt>
                <c:pt idx="3514">
                  <c:v>9.9407333333333353E-5</c:v>
                </c:pt>
                <c:pt idx="3515">
                  <c:v>9.981683333333335E-5</c:v>
                </c:pt>
                <c:pt idx="3516">
                  <c:v>9.973616666666675E-5</c:v>
                </c:pt>
                <c:pt idx="3517">
                  <c:v>1.0003533333333337E-4</c:v>
                </c:pt>
                <c:pt idx="3518">
                  <c:v>1.0034950000000002E-4</c:v>
                </c:pt>
                <c:pt idx="3519">
                  <c:v>1.0048549999999999E-4</c:v>
                </c:pt>
                <c:pt idx="3520">
                  <c:v>1.0086000000000009E-4</c:v>
                </c:pt>
                <c:pt idx="3521">
                  <c:v>1.0122616666666668E-4</c:v>
                </c:pt>
                <c:pt idx="3522">
                  <c:v>1.0163916666666657E-4</c:v>
                </c:pt>
                <c:pt idx="3523">
                  <c:v>1.0198633333333319E-4</c:v>
                </c:pt>
                <c:pt idx="3524">
                  <c:v>1.0226000000000001E-4</c:v>
                </c:pt>
                <c:pt idx="3525">
                  <c:v>1.0254266666666665E-4</c:v>
                </c:pt>
                <c:pt idx="3526">
                  <c:v>1.0277166666666668E-4</c:v>
                </c:pt>
                <c:pt idx="3527">
                  <c:v>1.0284383333333331E-4</c:v>
                </c:pt>
                <c:pt idx="3528">
                  <c:v>1.0293883333333339E-4</c:v>
                </c:pt>
                <c:pt idx="3529">
                  <c:v>1.0327749999999993E-4</c:v>
                </c:pt>
                <c:pt idx="3530">
                  <c:v>1.0329866666666663E-4</c:v>
                </c:pt>
                <c:pt idx="3531">
                  <c:v>1.0357033333333331E-4</c:v>
                </c:pt>
                <c:pt idx="3532">
                  <c:v>1.0393116666666667E-4</c:v>
                </c:pt>
                <c:pt idx="3533">
                  <c:v>1.0385533333333335E-4</c:v>
                </c:pt>
                <c:pt idx="3534">
                  <c:v>1.041495E-4</c:v>
                </c:pt>
                <c:pt idx="3535">
                  <c:v>1.0426516666666661E-4</c:v>
                </c:pt>
                <c:pt idx="3536">
                  <c:v>1.0455750000000003E-4</c:v>
                </c:pt>
                <c:pt idx="3537">
                  <c:v>1.0472216666666665E-4</c:v>
                </c:pt>
                <c:pt idx="3538">
                  <c:v>1.0472966666666661E-4</c:v>
                </c:pt>
                <c:pt idx="3539">
                  <c:v>1.0506033333333324E-4</c:v>
                </c:pt>
                <c:pt idx="3540">
                  <c:v>1.0540866666666667E-4</c:v>
                </c:pt>
                <c:pt idx="3541">
                  <c:v>1.0555533333333334E-4</c:v>
                </c:pt>
                <c:pt idx="3542">
                  <c:v>1.0588400000000005E-4</c:v>
                </c:pt>
                <c:pt idx="3543">
                  <c:v>1.0635883333333336E-4</c:v>
                </c:pt>
                <c:pt idx="3544">
                  <c:v>1.0648849999999997E-4</c:v>
                </c:pt>
                <c:pt idx="3545">
                  <c:v>1.0675350000000002E-4</c:v>
                </c:pt>
                <c:pt idx="3546">
                  <c:v>1.0675616666666669E-4</c:v>
                </c:pt>
                <c:pt idx="3547">
                  <c:v>1.0697400000000008E-4</c:v>
                </c:pt>
                <c:pt idx="3548">
                  <c:v>1.0707233333333326E-4</c:v>
                </c:pt>
                <c:pt idx="3549">
                  <c:v>1.0701783333333332E-4</c:v>
                </c:pt>
                <c:pt idx="3550">
                  <c:v>1.0711333333333336E-4</c:v>
                </c:pt>
                <c:pt idx="3551">
                  <c:v>1.0745716666666667E-4</c:v>
                </c:pt>
                <c:pt idx="3552">
                  <c:v>1.0764933333333335E-4</c:v>
                </c:pt>
                <c:pt idx="3553">
                  <c:v>1.078605E-4</c:v>
                </c:pt>
                <c:pt idx="3554">
                  <c:v>1.0816866666666665E-4</c:v>
                </c:pt>
                <c:pt idx="3555">
                  <c:v>1.0806233333333334E-4</c:v>
                </c:pt>
                <c:pt idx="3556">
                  <c:v>1.0836366666666669E-4</c:v>
                </c:pt>
                <c:pt idx="3557">
                  <c:v>1.0833300000000001E-4</c:v>
                </c:pt>
                <c:pt idx="3558">
                  <c:v>1.0862816666666668E-4</c:v>
                </c:pt>
                <c:pt idx="3559">
                  <c:v>1.0871716666666667E-4</c:v>
                </c:pt>
                <c:pt idx="3560">
                  <c:v>1.0862183333333343E-4</c:v>
                </c:pt>
                <c:pt idx="3561">
                  <c:v>1.0892683333333335E-4</c:v>
                </c:pt>
                <c:pt idx="3562">
                  <c:v>1.0918200000000004E-4</c:v>
                </c:pt>
                <c:pt idx="3563">
                  <c:v>1.0930216666666667E-4</c:v>
                </c:pt>
                <c:pt idx="3564">
                  <c:v>1.092865E-4</c:v>
                </c:pt>
                <c:pt idx="3565">
                  <c:v>1.0941716666666663E-4</c:v>
                </c:pt>
                <c:pt idx="3566">
                  <c:v>1.0948899999999989E-4</c:v>
                </c:pt>
                <c:pt idx="3567">
                  <c:v>1.0959116666666655E-4</c:v>
                </c:pt>
                <c:pt idx="3568">
                  <c:v>1.0968849999999994E-4</c:v>
                </c:pt>
                <c:pt idx="3569">
                  <c:v>1.0971E-4</c:v>
                </c:pt>
                <c:pt idx="3570">
                  <c:v>1.0992833333333323E-4</c:v>
                </c:pt>
                <c:pt idx="3571">
                  <c:v>1.1001433333333329E-4</c:v>
                </c:pt>
                <c:pt idx="3572">
                  <c:v>1.1014599999999993E-4</c:v>
                </c:pt>
                <c:pt idx="3573">
                  <c:v>1.103488333333334E-4</c:v>
                </c:pt>
                <c:pt idx="3574">
                  <c:v>1.1030749999999993E-4</c:v>
                </c:pt>
                <c:pt idx="3575">
                  <c:v>1.106178333333333E-4</c:v>
                </c:pt>
                <c:pt idx="3576">
                  <c:v>1.1064083333333334E-4</c:v>
                </c:pt>
                <c:pt idx="3577">
                  <c:v>1.1057483333333328E-4</c:v>
                </c:pt>
                <c:pt idx="3578">
                  <c:v>1.1067516666666671E-4</c:v>
                </c:pt>
                <c:pt idx="3579">
                  <c:v>1.1072066666666661E-4</c:v>
                </c:pt>
                <c:pt idx="3580">
                  <c:v>1.1082000000000003E-4</c:v>
                </c:pt>
                <c:pt idx="3581">
                  <c:v>1.1093766666666667E-4</c:v>
                </c:pt>
                <c:pt idx="3582">
                  <c:v>1.1103716666666666E-4</c:v>
                </c:pt>
                <c:pt idx="3583">
                  <c:v>1.11183E-4</c:v>
                </c:pt>
                <c:pt idx="3584">
                  <c:v>1.1136449999999998E-4</c:v>
                </c:pt>
                <c:pt idx="3585">
                  <c:v>1.1143433333333342E-4</c:v>
                </c:pt>
                <c:pt idx="3586">
                  <c:v>1.116251666666667E-4</c:v>
                </c:pt>
                <c:pt idx="3587">
                  <c:v>1.115454999999999E-4</c:v>
                </c:pt>
                <c:pt idx="3588">
                  <c:v>1.1155000000000003E-4</c:v>
                </c:pt>
                <c:pt idx="3589">
                  <c:v>1.1159266666666668E-4</c:v>
                </c:pt>
                <c:pt idx="3590">
                  <c:v>1.1155316666666665E-4</c:v>
                </c:pt>
                <c:pt idx="3591">
                  <c:v>1.1165933333333338E-4</c:v>
                </c:pt>
                <c:pt idx="3592">
                  <c:v>1.1173033333333342E-4</c:v>
                </c:pt>
                <c:pt idx="3593">
                  <c:v>1.1175500000000011E-4</c:v>
                </c:pt>
                <c:pt idx="3594">
                  <c:v>1.1177199999999995E-4</c:v>
                </c:pt>
                <c:pt idx="3595">
                  <c:v>1.1194983333333335E-4</c:v>
                </c:pt>
                <c:pt idx="3596">
                  <c:v>1.1198449999999998E-4</c:v>
                </c:pt>
                <c:pt idx="3597">
                  <c:v>1.1195399999999999E-4</c:v>
                </c:pt>
                <c:pt idx="3598">
                  <c:v>1.1186250000000002E-4</c:v>
                </c:pt>
                <c:pt idx="3599">
                  <c:v>1.1164866666666669E-4</c:v>
                </c:pt>
                <c:pt idx="3600">
                  <c:v>1.1168566666666663E-4</c:v>
                </c:pt>
                <c:pt idx="3601">
                  <c:v>1.1172333333333331E-4</c:v>
                </c:pt>
                <c:pt idx="3602">
                  <c:v>1.1179083333333334E-4</c:v>
                </c:pt>
                <c:pt idx="3603">
                  <c:v>1.1201999999999995E-4</c:v>
                </c:pt>
                <c:pt idx="3604">
                  <c:v>1.1214916666666671E-4</c:v>
                </c:pt>
                <c:pt idx="3605">
                  <c:v>1.1250216666666674E-4</c:v>
                </c:pt>
                <c:pt idx="3606">
                  <c:v>1.1260833333333326E-4</c:v>
                </c:pt>
                <c:pt idx="3607">
                  <c:v>1.1257383333333331E-4</c:v>
                </c:pt>
                <c:pt idx="3608">
                  <c:v>1.1263266666666668E-4</c:v>
                </c:pt>
                <c:pt idx="3609">
                  <c:v>1.1250666666666665E-4</c:v>
                </c:pt>
                <c:pt idx="3610">
                  <c:v>1.1242233333333336E-4</c:v>
                </c:pt>
                <c:pt idx="3611">
                  <c:v>1.1262033333333323E-4</c:v>
                </c:pt>
                <c:pt idx="3612">
                  <c:v>1.1275249999999993E-4</c:v>
                </c:pt>
                <c:pt idx="3613">
                  <c:v>1.1282333333333328E-4</c:v>
                </c:pt>
                <c:pt idx="3614">
                  <c:v>1.1303616666666659E-4</c:v>
                </c:pt>
                <c:pt idx="3615">
                  <c:v>1.130758333333333E-4</c:v>
                </c:pt>
                <c:pt idx="3616">
                  <c:v>1.1300650000000003E-4</c:v>
                </c:pt>
                <c:pt idx="3617">
                  <c:v>1.1299649999999998E-4</c:v>
                </c:pt>
                <c:pt idx="3618">
                  <c:v>1.1296383333333327E-4</c:v>
                </c:pt>
                <c:pt idx="3619">
                  <c:v>1.1323633333333339E-4</c:v>
                </c:pt>
                <c:pt idx="3620">
                  <c:v>1.1306400000000001E-4</c:v>
                </c:pt>
                <c:pt idx="3621">
                  <c:v>1.1299466666666664E-4</c:v>
                </c:pt>
                <c:pt idx="3622">
                  <c:v>1.131518333333333E-4</c:v>
                </c:pt>
                <c:pt idx="3623">
                  <c:v>1.1309016666666668E-4</c:v>
                </c:pt>
                <c:pt idx="3624">
                  <c:v>1.1308233333333335E-4</c:v>
                </c:pt>
                <c:pt idx="3625">
                  <c:v>1.1303766666666666E-4</c:v>
                </c:pt>
                <c:pt idx="3626">
                  <c:v>1.130441666666666E-4</c:v>
                </c:pt>
                <c:pt idx="3627">
                  <c:v>1.1314183333333325E-4</c:v>
                </c:pt>
                <c:pt idx="3628">
                  <c:v>1.1318316666666662E-4</c:v>
                </c:pt>
                <c:pt idx="3629">
                  <c:v>1.1326400000000002E-4</c:v>
                </c:pt>
                <c:pt idx="3630">
                  <c:v>1.1333149999999994E-4</c:v>
                </c:pt>
                <c:pt idx="3631">
                  <c:v>1.1317666666666668E-4</c:v>
                </c:pt>
                <c:pt idx="3632">
                  <c:v>1.1318300000000004E-4</c:v>
                </c:pt>
                <c:pt idx="3633">
                  <c:v>1.13242E-4</c:v>
                </c:pt>
                <c:pt idx="3634">
                  <c:v>1.1313916666666658E-4</c:v>
                </c:pt>
                <c:pt idx="3635">
                  <c:v>1.1324283333333322E-4</c:v>
                </c:pt>
                <c:pt idx="3636">
                  <c:v>1.1336499999999998E-4</c:v>
                </c:pt>
                <c:pt idx="3637">
                  <c:v>1.1339283333333319E-4</c:v>
                </c:pt>
                <c:pt idx="3638">
                  <c:v>1.1333483333333337E-4</c:v>
                </c:pt>
                <c:pt idx="3639">
                  <c:v>1.133156666666666E-4</c:v>
                </c:pt>
                <c:pt idx="3640">
                  <c:v>1.1347166666666667E-4</c:v>
                </c:pt>
                <c:pt idx="3641">
                  <c:v>1.1331983333333324E-4</c:v>
                </c:pt>
                <c:pt idx="3642">
                  <c:v>1.1322033333333324E-4</c:v>
                </c:pt>
                <c:pt idx="3643">
                  <c:v>1.1317066666666659E-4</c:v>
                </c:pt>
                <c:pt idx="3644">
                  <c:v>1.1340966666666667E-4</c:v>
                </c:pt>
                <c:pt idx="3645">
                  <c:v>1.1352683333333335E-4</c:v>
                </c:pt>
                <c:pt idx="3646">
                  <c:v>1.1365950000000001E-4</c:v>
                </c:pt>
                <c:pt idx="3647">
                  <c:v>1.1386750000000003E-4</c:v>
                </c:pt>
                <c:pt idx="3648">
                  <c:v>1.1371500000000007E-4</c:v>
                </c:pt>
                <c:pt idx="3649">
                  <c:v>1.1366166666666662E-4</c:v>
                </c:pt>
                <c:pt idx="3650">
                  <c:v>1.1359899999999998E-4</c:v>
                </c:pt>
                <c:pt idx="3651">
                  <c:v>1.1345350000000002E-4</c:v>
                </c:pt>
                <c:pt idx="3652">
                  <c:v>1.1338616666666657E-4</c:v>
                </c:pt>
                <c:pt idx="3653">
                  <c:v>1.1324983333333333E-4</c:v>
                </c:pt>
                <c:pt idx="3654">
                  <c:v>1.1329583333333329E-4</c:v>
                </c:pt>
                <c:pt idx="3655">
                  <c:v>1.1342149999999995E-4</c:v>
                </c:pt>
                <c:pt idx="3656">
                  <c:v>1.1331383333333336E-4</c:v>
                </c:pt>
                <c:pt idx="3657">
                  <c:v>1.1346349999999996E-4</c:v>
                </c:pt>
                <c:pt idx="3658">
                  <c:v>1.1357566666666668E-4</c:v>
                </c:pt>
                <c:pt idx="3659">
                  <c:v>1.1342033333333336E-4</c:v>
                </c:pt>
                <c:pt idx="3660">
                  <c:v>1.1353533333333322E-4</c:v>
                </c:pt>
                <c:pt idx="3661">
                  <c:v>1.1355733333333324E-4</c:v>
                </c:pt>
                <c:pt idx="3662">
                  <c:v>1.1376233333333332E-4</c:v>
                </c:pt>
                <c:pt idx="3663">
                  <c:v>1.1370199999999998E-4</c:v>
                </c:pt>
                <c:pt idx="3664">
                  <c:v>1.1347333333333332E-4</c:v>
                </c:pt>
                <c:pt idx="3665">
                  <c:v>1.1372383333333331E-4</c:v>
                </c:pt>
                <c:pt idx="3666">
                  <c:v>1.1362600000000008E-4</c:v>
                </c:pt>
                <c:pt idx="3667">
                  <c:v>1.136736666666667E-4</c:v>
                </c:pt>
                <c:pt idx="3668">
                  <c:v>1.1377183333333331E-4</c:v>
                </c:pt>
                <c:pt idx="3669">
                  <c:v>1.1388249999999995E-4</c:v>
                </c:pt>
                <c:pt idx="3670">
                  <c:v>1.1380533333333335E-4</c:v>
                </c:pt>
                <c:pt idx="3671">
                  <c:v>1.1362649999999993E-4</c:v>
                </c:pt>
                <c:pt idx="3672">
                  <c:v>1.1365983333333328E-4</c:v>
                </c:pt>
                <c:pt idx="3673">
                  <c:v>1.1354483333333342E-4</c:v>
                </c:pt>
                <c:pt idx="3674">
                  <c:v>1.1352766666666668E-4</c:v>
                </c:pt>
                <c:pt idx="3675">
                  <c:v>1.133765E-4</c:v>
                </c:pt>
                <c:pt idx="3676">
                  <c:v>1.1340899999999992E-4</c:v>
                </c:pt>
                <c:pt idx="3677">
                  <c:v>1.135345000000001E-4</c:v>
                </c:pt>
                <c:pt idx="3678">
                  <c:v>1.1358399999999996E-4</c:v>
                </c:pt>
                <c:pt idx="3679">
                  <c:v>1.1376416666666666E-4</c:v>
                </c:pt>
                <c:pt idx="3680">
                  <c:v>1.1355616666666664E-4</c:v>
                </c:pt>
                <c:pt idx="3681">
                  <c:v>1.136655E-4</c:v>
                </c:pt>
                <c:pt idx="3682">
                  <c:v>1.1384850000000006E-4</c:v>
                </c:pt>
                <c:pt idx="3683">
                  <c:v>1.1384783333333331E-4</c:v>
                </c:pt>
                <c:pt idx="3684">
                  <c:v>1.1376499999999999E-4</c:v>
                </c:pt>
                <c:pt idx="3685">
                  <c:v>1.1367550000000005E-4</c:v>
                </c:pt>
                <c:pt idx="3686">
                  <c:v>1.1352516666666659E-4</c:v>
                </c:pt>
                <c:pt idx="3687">
                  <c:v>1.1335849999999993E-4</c:v>
                </c:pt>
                <c:pt idx="3688">
                  <c:v>1.1331733333333325E-4</c:v>
                </c:pt>
                <c:pt idx="3689">
                  <c:v>1.1314200000000005E-4</c:v>
                </c:pt>
                <c:pt idx="3690">
                  <c:v>1.130830000000001E-4</c:v>
                </c:pt>
                <c:pt idx="3691">
                  <c:v>1.1306666666666669E-4</c:v>
                </c:pt>
                <c:pt idx="3692">
                  <c:v>1.131495E-4</c:v>
                </c:pt>
                <c:pt idx="3693">
                  <c:v>1.1324583333333326E-4</c:v>
                </c:pt>
                <c:pt idx="3694">
                  <c:v>1.1314233333333342E-4</c:v>
                </c:pt>
                <c:pt idx="3695">
                  <c:v>1.1315583333333337E-4</c:v>
                </c:pt>
                <c:pt idx="3696">
                  <c:v>1.1334100000000004E-4</c:v>
                </c:pt>
                <c:pt idx="3697">
                  <c:v>1.1309916666666671E-4</c:v>
                </c:pt>
                <c:pt idx="3698">
                  <c:v>1.1285333333333332E-4</c:v>
                </c:pt>
                <c:pt idx="3699">
                  <c:v>1.1278583333333329E-4</c:v>
                </c:pt>
                <c:pt idx="3700">
                  <c:v>1.1278433333333332E-4</c:v>
                </c:pt>
                <c:pt idx="3701">
                  <c:v>1.1276083333333343E-4</c:v>
                </c:pt>
                <c:pt idx="3702">
                  <c:v>1.1265999999999994E-4</c:v>
                </c:pt>
                <c:pt idx="3703">
                  <c:v>1.1273166666666662E-4</c:v>
                </c:pt>
                <c:pt idx="3704">
                  <c:v>1.1307616666666667E-4</c:v>
                </c:pt>
                <c:pt idx="3705">
                  <c:v>1.1304300000000001E-4</c:v>
                </c:pt>
                <c:pt idx="3706">
                  <c:v>1.1296850000000008E-4</c:v>
                </c:pt>
                <c:pt idx="3707">
                  <c:v>1.1302883333333332E-4</c:v>
                </c:pt>
                <c:pt idx="3708">
                  <c:v>1.1288700000000005E-4</c:v>
                </c:pt>
                <c:pt idx="3709">
                  <c:v>1.1311333333333329E-4</c:v>
                </c:pt>
                <c:pt idx="3710">
                  <c:v>1.1302016666666666E-4</c:v>
                </c:pt>
                <c:pt idx="3711">
                  <c:v>1.1288683333333325E-4</c:v>
                </c:pt>
                <c:pt idx="3712">
                  <c:v>1.131273333333333E-4</c:v>
                </c:pt>
                <c:pt idx="3713">
                  <c:v>1.1290066666666667E-4</c:v>
                </c:pt>
                <c:pt idx="3714">
                  <c:v>1.1281416666666667E-4</c:v>
                </c:pt>
                <c:pt idx="3715">
                  <c:v>1.1263099999999992E-4</c:v>
                </c:pt>
                <c:pt idx="3716">
                  <c:v>1.1249583333333338E-4</c:v>
                </c:pt>
                <c:pt idx="3717">
                  <c:v>1.1252266666666658E-4</c:v>
                </c:pt>
                <c:pt idx="3718">
                  <c:v>1.1214833333333339E-4</c:v>
                </c:pt>
                <c:pt idx="3719">
                  <c:v>1.120533333333333E-4</c:v>
                </c:pt>
                <c:pt idx="3720">
                  <c:v>1.1218016666666666E-4</c:v>
                </c:pt>
                <c:pt idx="3721">
                  <c:v>1.1211266666666663E-4</c:v>
                </c:pt>
                <c:pt idx="3722">
                  <c:v>1.1216416666666663E-4</c:v>
                </c:pt>
                <c:pt idx="3723">
                  <c:v>1.1233500000000003E-4</c:v>
                </c:pt>
                <c:pt idx="3724">
                  <c:v>1.1241216666666663E-4</c:v>
                </c:pt>
                <c:pt idx="3725">
                  <c:v>1.1256349999999999E-4</c:v>
                </c:pt>
                <c:pt idx="3726">
                  <c:v>1.1259533333333327E-4</c:v>
                </c:pt>
                <c:pt idx="3727">
                  <c:v>1.1241466666666661E-4</c:v>
                </c:pt>
                <c:pt idx="3728">
                  <c:v>1.1245499999999997E-4</c:v>
                </c:pt>
                <c:pt idx="3729">
                  <c:v>1.1233716666666664E-4</c:v>
                </c:pt>
                <c:pt idx="3730">
                  <c:v>1.122195E-4</c:v>
                </c:pt>
                <c:pt idx="3731">
                  <c:v>1.1223216666666661E-4</c:v>
                </c:pt>
                <c:pt idx="3732">
                  <c:v>1.1200466666666666E-4</c:v>
                </c:pt>
                <c:pt idx="3733">
                  <c:v>1.121598333333334E-4</c:v>
                </c:pt>
                <c:pt idx="3734">
                  <c:v>1.1219533333333337E-4</c:v>
                </c:pt>
                <c:pt idx="3735">
                  <c:v>1.1200966666666663E-4</c:v>
                </c:pt>
                <c:pt idx="3736">
                  <c:v>1.1200883333333341E-4</c:v>
                </c:pt>
                <c:pt idx="3737">
                  <c:v>1.1198049999999992E-4</c:v>
                </c:pt>
                <c:pt idx="3738">
                  <c:v>1.1206899999999996E-4</c:v>
                </c:pt>
                <c:pt idx="3739">
                  <c:v>1.1183150000000007E-4</c:v>
                </c:pt>
                <c:pt idx="3740">
                  <c:v>1.1157916666666663E-4</c:v>
                </c:pt>
                <c:pt idx="3741">
                  <c:v>1.1152516666666665E-4</c:v>
                </c:pt>
                <c:pt idx="3742">
                  <c:v>1.1167099999999998E-4</c:v>
                </c:pt>
                <c:pt idx="3743">
                  <c:v>1.1189433333333329E-4</c:v>
                </c:pt>
                <c:pt idx="3744">
                  <c:v>1.118908333333334E-4</c:v>
                </c:pt>
                <c:pt idx="3745">
                  <c:v>1.1208416666666667E-4</c:v>
                </c:pt>
                <c:pt idx="3746">
                  <c:v>1.1201683333333332E-4</c:v>
                </c:pt>
                <c:pt idx="3747">
                  <c:v>1.1210816666666672E-4</c:v>
                </c:pt>
                <c:pt idx="3748">
                  <c:v>1.1196349999999998E-4</c:v>
                </c:pt>
                <c:pt idx="3749">
                  <c:v>1.1157499999999999E-4</c:v>
                </c:pt>
                <c:pt idx="3750">
                  <c:v>1.1143533333333333E-4</c:v>
                </c:pt>
                <c:pt idx="3751">
                  <c:v>1.1138000000000006E-4</c:v>
                </c:pt>
                <c:pt idx="3752">
                  <c:v>1.1117683333333332E-4</c:v>
                </c:pt>
                <c:pt idx="3753">
                  <c:v>1.1111150000000001E-4</c:v>
                </c:pt>
                <c:pt idx="3754">
                  <c:v>1.1112416666666673E-4</c:v>
                </c:pt>
                <c:pt idx="3755">
                  <c:v>1.1106450000000003E-4</c:v>
                </c:pt>
                <c:pt idx="3756">
                  <c:v>1.1126550000000005E-4</c:v>
                </c:pt>
                <c:pt idx="3757">
                  <c:v>1.1109099999999996E-4</c:v>
                </c:pt>
                <c:pt idx="3758">
                  <c:v>1.1129383333333332E-4</c:v>
                </c:pt>
                <c:pt idx="3759">
                  <c:v>1.11259E-4</c:v>
                </c:pt>
                <c:pt idx="3760">
                  <c:v>1.1106066666666654E-4</c:v>
                </c:pt>
                <c:pt idx="3761">
                  <c:v>1.1125883333333342E-4</c:v>
                </c:pt>
                <c:pt idx="3762">
                  <c:v>1.1104399999999998E-4</c:v>
                </c:pt>
                <c:pt idx="3763">
                  <c:v>1.1101650000000014E-4</c:v>
                </c:pt>
                <c:pt idx="3764">
                  <c:v>1.1105950000000006E-4</c:v>
                </c:pt>
                <c:pt idx="3765">
                  <c:v>1.1094066666666671E-4</c:v>
                </c:pt>
                <c:pt idx="3766">
                  <c:v>1.1091783333333336E-4</c:v>
                </c:pt>
                <c:pt idx="3767">
                  <c:v>1.1079883333333333E-4</c:v>
                </c:pt>
                <c:pt idx="3768">
                  <c:v>1.1056333333333337E-4</c:v>
                </c:pt>
                <c:pt idx="3769">
                  <c:v>1.1054833333333335E-4</c:v>
                </c:pt>
                <c:pt idx="3770">
                  <c:v>1.105674999999999E-4</c:v>
                </c:pt>
                <c:pt idx="3771">
                  <c:v>1.1052566666666668E-4</c:v>
                </c:pt>
                <c:pt idx="3772">
                  <c:v>1.1059516666666664E-4</c:v>
                </c:pt>
                <c:pt idx="3773">
                  <c:v>1.1054400000000002E-4</c:v>
                </c:pt>
                <c:pt idx="3774">
                  <c:v>1.106180000000001E-4</c:v>
                </c:pt>
                <c:pt idx="3775">
                  <c:v>1.1069783333333337E-4</c:v>
                </c:pt>
                <c:pt idx="3776">
                  <c:v>1.1053983333333327E-4</c:v>
                </c:pt>
                <c:pt idx="3777">
                  <c:v>1.1061816666666657E-4</c:v>
                </c:pt>
                <c:pt idx="3778">
                  <c:v>1.1068300000000004E-4</c:v>
                </c:pt>
                <c:pt idx="3779">
                  <c:v>1.1043033333333333E-4</c:v>
                </c:pt>
                <c:pt idx="3780">
                  <c:v>1.1031849999999999E-4</c:v>
                </c:pt>
                <c:pt idx="3781">
                  <c:v>1.1021149999999993E-4</c:v>
                </c:pt>
                <c:pt idx="3782">
                  <c:v>1.1031550000000005E-4</c:v>
                </c:pt>
                <c:pt idx="3783">
                  <c:v>1.1038700000000004E-4</c:v>
                </c:pt>
                <c:pt idx="3784">
                  <c:v>1.1001383333333323E-4</c:v>
                </c:pt>
                <c:pt idx="3785">
                  <c:v>1.1009283333333328E-4</c:v>
                </c:pt>
                <c:pt idx="3786">
                  <c:v>1.1024400000000006E-4</c:v>
                </c:pt>
                <c:pt idx="3787">
                  <c:v>1.1010249999999995E-4</c:v>
                </c:pt>
                <c:pt idx="3788">
                  <c:v>1.0992466666666665E-4</c:v>
                </c:pt>
                <c:pt idx="3789">
                  <c:v>1.0977733333333324E-4</c:v>
                </c:pt>
                <c:pt idx="3790">
                  <c:v>1.0999766666666672E-4</c:v>
                </c:pt>
                <c:pt idx="3791">
                  <c:v>1.0995116666666669E-4</c:v>
                </c:pt>
                <c:pt idx="3792">
                  <c:v>1.0977349999999997E-4</c:v>
                </c:pt>
                <c:pt idx="3793">
                  <c:v>1.0980583333333331E-4</c:v>
                </c:pt>
                <c:pt idx="3794">
                  <c:v>1.097908333333334E-4</c:v>
                </c:pt>
                <c:pt idx="3795">
                  <c:v>1.0981749999999991E-4</c:v>
                </c:pt>
                <c:pt idx="3796">
                  <c:v>1.0970266666666674E-4</c:v>
                </c:pt>
                <c:pt idx="3797">
                  <c:v>1.0971800000000002E-4</c:v>
                </c:pt>
                <c:pt idx="3798">
                  <c:v>1.097638333333333E-4</c:v>
                </c:pt>
                <c:pt idx="3799">
                  <c:v>1.0984366666666668E-4</c:v>
                </c:pt>
                <c:pt idx="3800">
                  <c:v>1.0985133333333332E-4</c:v>
                </c:pt>
                <c:pt idx="3801">
                  <c:v>1.095589999999999E-4</c:v>
                </c:pt>
                <c:pt idx="3802">
                  <c:v>1.0960100000000013E-4</c:v>
                </c:pt>
                <c:pt idx="3803">
                  <c:v>1.0961266666666673E-4</c:v>
                </c:pt>
                <c:pt idx="3804">
                  <c:v>1.0962800000000001E-4</c:v>
                </c:pt>
                <c:pt idx="3805">
                  <c:v>1.0963966666666672E-4</c:v>
                </c:pt>
                <c:pt idx="3806">
                  <c:v>1.0941383333333332E-4</c:v>
                </c:pt>
                <c:pt idx="3807">
                  <c:v>1.0950433333333339E-4</c:v>
                </c:pt>
                <c:pt idx="3808">
                  <c:v>1.0948933333333337E-4</c:v>
                </c:pt>
                <c:pt idx="3809">
                  <c:v>1.0944483333333337E-4</c:v>
                </c:pt>
                <c:pt idx="3810">
                  <c:v>1.0946016666666666E-4</c:v>
                </c:pt>
                <c:pt idx="3811">
                  <c:v>1.0945649999999997E-4</c:v>
                </c:pt>
                <c:pt idx="3812">
                  <c:v>1.0943583333333334E-4</c:v>
                </c:pt>
                <c:pt idx="3813">
                  <c:v>1.0953733333333326E-4</c:v>
                </c:pt>
                <c:pt idx="3814">
                  <c:v>1.094433333333333E-4</c:v>
                </c:pt>
                <c:pt idx="3815">
                  <c:v>1.0941199999999997E-4</c:v>
                </c:pt>
                <c:pt idx="3816">
                  <c:v>1.0921750000000011E-4</c:v>
                </c:pt>
                <c:pt idx="3817">
                  <c:v>1.0910566666666666E-4</c:v>
                </c:pt>
                <c:pt idx="3818">
                  <c:v>1.0918633333333337E-4</c:v>
                </c:pt>
                <c:pt idx="3819">
                  <c:v>1.0902783333333331E-4</c:v>
                </c:pt>
                <c:pt idx="3820">
                  <c:v>1.0897666666666669E-4</c:v>
                </c:pt>
                <c:pt idx="3821">
                  <c:v>1.0876616666666668E-4</c:v>
                </c:pt>
                <c:pt idx="3822">
                  <c:v>1.0878716666666669E-4</c:v>
                </c:pt>
                <c:pt idx="3823">
                  <c:v>1.0858566666666671E-4</c:v>
                </c:pt>
                <c:pt idx="3824">
                  <c:v>1.0849849999999996E-4</c:v>
                </c:pt>
                <c:pt idx="3825">
                  <c:v>1.0849399999999994E-4</c:v>
                </c:pt>
                <c:pt idx="3826">
                  <c:v>1.0844300000000001E-4</c:v>
                </c:pt>
                <c:pt idx="3827">
                  <c:v>1.0857400000000001E-4</c:v>
                </c:pt>
                <c:pt idx="3828">
                  <c:v>1.0841933333333333E-4</c:v>
                </c:pt>
                <c:pt idx="3829">
                  <c:v>1.0850883333333327E-4</c:v>
                </c:pt>
                <c:pt idx="3830">
                  <c:v>1.0855083333333328E-4</c:v>
                </c:pt>
                <c:pt idx="3831">
                  <c:v>1.0842366666666666E-4</c:v>
                </c:pt>
                <c:pt idx="3832">
                  <c:v>1.0848816666666664E-4</c:v>
                </c:pt>
                <c:pt idx="3833">
                  <c:v>1.0846750000000001E-4</c:v>
                </c:pt>
                <c:pt idx="3834">
                  <c:v>1.0861283333333328E-4</c:v>
                </c:pt>
                <c:pt idx="3835">
                  <c:v>1.0857866666666671E-4</c:v>
                </c:pt>
                <c:pt idx="3836">
                  <c:v>1.0843816666666661E-4</c:v>
                </c:pt>
                <c:pt idx="3837">
                  <c:v>1.0860533333333333E-4</c:v>
                </c:pt>
                <c:pt idx="3838">
                  <c:v>1.0850783333333337E-4</c:v>
                </c:pt>
                <c:pt idx="3839">
                  <c:v>1.0835133333333334E-4</c:v>
                </c:pt>
                <c:pt idx="3840">
                  <c:v>1.0818833333333327E-4</c:v>
                </c:pt>
                <c:pt idx="3841">
                  <c:v>1.0813933333333326E-4</c:v>
                </c:pt>
                <c:pt idx="3842">
                  <c:v>1.0807783333333343E-4</c:v>
                </c:pt>
                <c:pt idx="3843">
                  <c:v>1.0786549999999997E-4</c:v>
                </c:pt>
                <c:pt idx="3844">
                  <c:v>1.0776500000000006E-4</c:v>
                </c:pt>
                <c:pt idx="3845">
                  <c:v>1.0772516666666666E-4</c:v>
                </c:pt>
                <c:pt idx="3846">
                  <c:v>1.0778016666666655E-4</c:v>
                </c:pt>
                <c:pt idx="3847">
                  <c:v>1.0762933333333336E-4</c:v>
                </c:pt>
                <c:pt idx="3848">
                  <c:v>1.0760100000000008E-4</c:v>
                </c:pt>
                <c:pt idx="3849">
                  <c:v>1.0756399999999993E-4</c:v>
                </c:pt>
                <c:pt idx="3850">
                  <c:v>1.0736883333333332E-4</c:v>
                </c:pt>
                <c:pt idx="3851">
                  <c:v>1.0736799999999988E-4</c:v>
                </c:pt>
                <c:pt idx="3852">
                  <c:v>1.0737466666666662E-4</c:v>
                </c:pt>
                <c:pt idx="3853">
                  <c:v>1.0727799999999998E-4</c:v>
                </c:pt>
                <c:pt idx="3854">
                  <c:v>1.0731116666666665E-4</c:v>
                </c:pt>
                <c:pt idx="3855">
                  <c:v>1.072193333333333E-4</c:v>
                </c:pt>
                <c:pt idx="3856">
                  <c:v>1.0736249999999996E-4</c:v>
                </c:pt>
                <c:pt idx="3857">
                  <c:v>1.0731233333333335E-4</c:v>
                </c:pt>
                <c:pt idx="3858">
                  <c:v>1.0706016666666671E-4</c:v>
                </c:pt>
                <c:pt idx="3859">
                  <c:v>1.0717399999999997E-4</c:v>
                </c:pt>
                <c:pt idx="3860">
                  <c:v>1.0719683333333343E-4</c:v>
                </c:pt>
                <c:pt idx="3861">
                  <c:v>1.0718733333333344E-4</c:v>
                </c:pt>
                <c:pt idx="3862">
                  <c:v>1.071948333333334E-4</c:v>
                </c:pt>
                <c:pt idx="3863">
                  <c:v>1.0709916666666667E-4</c:v>
                </c:pt>
                <c:pt idx="3864">
                  <c:v>1.070321666666667E-4</c:v>
                </c:pt>
                <c:pt idx="3865">
                  <c:v>1.0699333333333332E-4</c:v>
                </c:pt>
                <c:pt idx="3866">
                  <c:v>1.0692416666666674E-4</c:v>
                </c:pt>
                <c:pt idx="3867">
                  <c:v>1.0699433333333333E-4</c:v>
                </c:pt>
                <c:pt idx="3868">
                  <c:v>1.0705616666666665E-4</c:v>
                </c:pt>
                <c:pt idx="3869">
                  <c:v>1.0700500000000002E-4</c:v>
                </c:pt>
                <c:pt idx="3870">
                  <c:v>1.0723900000000002E-4</c:v>
                </c:pt>
                <c:pt idx="3871">
                  <c:v>1.0706933333333332E-4</c:v>
                </c:pt>
                <c:pt idx="3872">
                  <c:v>1.0693299999999997E-4</c:v>
                </c:pt>
                <c:pt idx="3873">
                  <c:v>1.0687233333333336E-4</c:v>
                </c:pt>
                <c:pt idx="3874">
                  <c:v>1.0675849999999999E-4</c:v>
                </c:pt>
                <c:pt idx="3875">
                  <c:v>1.0673216666666664E-4</c:v>
                </c:pt>
                <c:pt idx="3876">
                  <c:v>1.0649716666666663E-4</c:v>
                </c:pt>
                <c:pt idx="3877">
                  <c:v>1.064765E-4</c:v>
                </c:pt>
                <c:pt idx="3878">
                  <c:v>1.0638933333333335E-4</c:v>
                </c:pt>
                <c:pt idx="3879">
                  <c:v>1.0627666666666668E-4</c:v>
                </c:pt>
                <c:pt idx="3880">
                  <c:v>1.0598316666666667E-4</c:v>
                </c:pt>
                <c:pt idx="3881">
                  <c:v>1.0626750000000007E-4</c:v>
                </c:pt>
                <c:pt idx="3882">
                  <c:v>1.0640966666666671E-4</c:v>
                </c:pt>
                <c:pt idx="3883">
                  <c:v>1.0631200000000006E-4</c:v>
                </c:pt>
                <c:pt idx="3884">
                  <c:v>1.0634416666666671E-4</c:v>
                </c:pt>
                <c:pt idx="3885">
                  <c:v>1.0636599999999994E-4</c:v>
                </c:pt>
                <c:pt idx="3886">
                  <c:v>1.0648616666666656E-4</c:v>
                </c:pt>
                <c:pt idx="3887">
                  <c:v>1.0609866666666669E-4</c:v>
                </c:pt>
                <c:pt idx="3888">
                  <c:v>1.0582583333333342E-4</c:v>
                </c:pt>
                <c:pt idx="3889">
                  <c:v>1.0586950000000009E-4</c:v>
                </c:pt>
                <c:pt idx="3890">
                  <c:v>1.0587433333333337E-4</c:v>
                </c:pt>
                <c:pt idx="3891">
                  <c:v>1.0574466666666665E-4</c:v>
                </c:pt>
                <c:pt idx="3892">
                  <c:v>1.0579866666666674E-4</c:v>
                </c:pt>
                <c:pt idx="3893">
                  <c:v>1.0577866666666664E-4</c:v>
                </c:pt>
                <c:pt idx="3894">
                  <c:v>1.0561516666666662E-4</c:v>
                </c:pt>
                <c:pt idx="3895">
                  <c:v>1.0564166666666665E-4</c:v>
                </c:pt>
                <c:pt idx="3896">
                  <c:v>1.054598333333333E-4</c:v>
                </c:pt>
                <c:pt idx="3897">
                  <c:v>1.0547399999999999E-4</c:v>
                </c:pt>
                <c:pt idx="3898">
                  <c:v>1.0540383333333328E-4</c:v>
                </c:pt>
                <c:pt idx="3899">
                  <c:v>1.0544550000000003E-4</c:v>
                </c:pt>
                <c:pt idx="3900">
                  <c:v>1.0567250000000002E-4</c:v>
                </c:pt>
                <c:pt idx="3901">
                  <c:v>1.0549749999999998E-4</c:v>
                </c:pt>
                <c:pt idx="3902">
                  <c:v>1.0557983333333323E-4</c:v>
                </c:pt>
                <c:pt idx="3903">
                  <c:v>1.0555716666666668E-4</c:v>
                </c:pt>
                <c:pt idx="3904">
                  <c:v>1.0528000000000008E-4</c:v>
                </c:pt>
                <c:pt idx="3905">
                  <c:v>1.0517216666666669E-4</c:v>
                </c:pt>
                <c:pt idx="3906">
                  <c:v>1.0512483333333333E-4</c:v>
                </c:pt>
                <c:pt idx="3907">
                  <c:v>1.0504633333333334E-4</c:v>
                </c:pt>
                <c:pt idx="3908">
                  <c:v>1.0500949999999999E-4</c:v>
                </c:pt>
                <c:pt idx="3909">
                  <c:v>1.0493550000000002E-4</c:v>
                </c:pt>
                <c:pt idx="3910">
                  <c:v>1.0510850000000003E-4</c:v>
                </c:pt>
                <c:pt idx="3911">
                  <c:v>1.0553499999999997E-4</c:v>
                </c:pt>
                <c:pt idx="3912">
                  <c:v>1.0550850000000004E-4</c:v>
                </c:pt>
                <c:pt idx="3913">
                  <c:v>1.0561150000000004E-4</c:v>
                </c:pt>
                <c:pt idx="3914">
                  <c:v>1.0555183333333333E-4</c:v>
                </c:pt>
                <c:pt idx="3915">
                  <c:v>1.0532783333333328E-4</c:v>
                </c:pt>
                <c:pt idx="3916">
                  <c:v>1.0516516666666669E-4</c:v>
                </c:pt>
                <c:pt idx="3917">
                  <c:v>1.0475650000000002E-4</c:v>
                </c:pt>
                <c:pt idx="3918">
                  <c:v>1.0471949999999998E-4</c:v>
                </c:pt>
                <c:pt idx="3919">
                  <c:v>1.0480083333333322E-4</c:v>
                </c:pt>
                <c:pt idx="3920">
                  <c:v>1.0482249999999997E-4</c:v>
                </c:pt>
                <c:pt idx="3921">
                  <c:v>1.0486016666666655E-4</c:v>
                </c:pt>
                <c:pt idx="3922">
                  <c:v>1.0496233333333321E-4</c:v>
                </c:pt>
                <c:pt idx="3923">
                  <c:v>1.0483000000000004E-4</c:v>
                </c:pt>
                <c:pt idx="3924">
                  <c:v>1.04848E-4</c:v>
                </c:pt>
                <c:pt idx="3925">
                  <c:v>1.0474483333333331E-4</c:v>
                </c:pt>
                <c:pt idx="3926">
                  <c:v>1.0453200000000001E-4</c:v>
                </c:pt>
                <c:pt idx="3927">
                  <c:v>1.0459250000000004E-4</c:v>
                </c:pt>
                <c:pt idx="3928">
                  <c:v>1.0453949999999996E-4</c:v>
                </c:pt>
                <c:pt idx="3929">
                  <c:v>1.0466533333333331E-4</c:v>
                </c:pt>
                <c:pt idx="3930">
                  <c:v>1.0458483333333329E-4</c:v>
                </c:pt>
                <c:pt idx="3931">
                  <c:v>1.0441349999999993E-4</c:v>
                </c:pt>
                <c:pt idx="3932">
                  <c:v>1.0432100000000005E-4</c:v>
                </c:pt>
                <c:pt idx="3933">
                  <c:v>1.0440133333333338E-4</c:v>
                </c:pt>
                <c:pt idx="3934">
                  <c:v>1.0439466666666675E-4</c:v>
                </c:pt>
                <c:pt idx="3935">
                  <c:v>1.0416566666666673E-4</c:v>
                </c:pt>
                <c:pt idx="3936">
                  <c:v>1.0400116666666657E-4</c:v>
                </c:pt>
                <c:pt idx="3937">
                  <c:v>1.0402016666666666E-4</c:v>
                </c:pt>
                <c:pt idx="3938">
                  <c:v>1.0426666666666669E-4</c:v>
                </c:pt>
                <c:pt idx="3939">
                  <c:v>1.0422966666666665E-4</c:v>
                </c:pt>
                <c:pt idx="3940">
                  <c:v>1.0410099999999994E-4</c:v>
                </c:pt>
                <c:pt idx="3941">
                  <c:v>1.0415099999999997E-4</c:v>
                </c:pt>
                <c:pt idx="3942">
                  <c:v>1.041811666666667E-4</c:v>
                </c:pt>
                <c:pt idx="3943">
                  <c:v>1.0416783333333334E-4</c:v>
                </c:pt>
                <c:pt idx="3944">
                  <c:v>1.0398733333333337E-4</c:v>
                </c:pt>
                <c:pt idx="3945">
                  <c:v>1.0373500000000004E-4</c:v>
                </c:pt>
                <c:pt idx="3946">
                  <c:v>1.0371216666666669E-4</c:v>
                </c:pt>
                <c:pt idx="3947">
                  <c:v>1.0384083333333328E-4</c:v>
                </c:pt>
                <c:pt idx="3948">
                  <c:v>1.0369900000000001E-4</c:v>
                </c:pt>
                <c:pt idx="3949">
                  <c:v>1.0367633333333335E-4</c:v>
                </c:pt>
                <c:pt idx="3950">
                  <c:v>1.0371866666666663E-4</c:v>
                </c:pt>
                <c:pt idx="3951">
                  <c:v>1.0382816666666667E-4</c:v>
                </c:pt>
                <c:pt idx="3952">
                  <c:v>1.0379700000000004E-4</c:v>
                </c:pt>
                <c:pt idx="3953">
                  <c:v>1.0352083333333323E-4</c:v>
                </c:pt>
                <c:pt idx="3954">
                  <c:v>1.036758333333334E-4</c:v>
                </c:pt>
                <c:pt idx="3955">
                  <c:v>1.0358416666666662E-4</c:v>
                </c:pt>
                <c:pt idx="3956">
                  <c:v>1.0345650000000004E-4</c:v>
                </c:pt>
                <c:pt idx="3957">
                  <c:v>1.0349233333333327E-4</c:v>
                </c:pt>
                <c:pt idx="3958">
                  <c:v>1.0349133333333336E-4</c:v>
                </c:pt>
                <c:pt idx="3959">
                  <c:v>1.0344033333333332E-4</c:v>
                </c:pt>
                <c:pt idx="3960">
                  <c:v>1.0329650000000002E-4</c:v>
                </c:pt>
                <c:pt idx="3961">
                  <c:v>1.0313299999999999E-4</c:v>
                </c:pt>
                <c:pt idx="3962">
                  <c:v>1.0310083333333323E-4</c:v>
                </c:pt>
                <c:pt idx="3963">
                  <c:v>1.0293250000000003E-4</c:v>
                </c:pt>
                <c:pt idx="3964">
                  <c:v>1.0270016666666669E-4</c:v>
                </c:pt>
                <c:pt idx="3965">
                  <c:v>1.0283416666666652E-4</c:v>
                </c:pt>
                <c:pt idx="3966">
                  <c:v>1.0280583333333336E-4</c:v>
                </c:pt>
                <c:pt idx="3967">
                  <c:v>1.0283399999999994E-4</c:v>
                </c:pt>
                <c:pt idx="3968">
                  <c:v>1.0271883333333329E-4</c:v>
                </c:pt>
                <c:pt idx="3969">
                  <c:v>1.0254966666666665E-4</c:v>
                </c:pt>
                <c:pt idx="3970">
                  <c:v>1.0262500000000001E-4</c:v>
                </c:pt>
                <c:pt idx="3971">
                  <c:v>1.0236983333333332E-4</c:v>
                </c:pt>
                <c:pt idx="3972">
                  <c:v>1.0231866666666659E-4</c:v>
                </c:pt>
                <c:pt idx="3973">
                  <c:v>1.023911666666667E-4</c:v>
                </c:pt>
                <c:pt idx="3974">
                  <c:v>1.0245799999999999E-4</c:v>
                </c:pt>
                <c:pt idx="3975">
                  <c:v>1.024496666666667E-4</c:v>
                </c:pt>
                <c:pt idx="3976">
                  <c:v>1.0257516666666667E-4</c:v>
                </c:pt>
                <c:pt idx="3977">
                  <c:v>1.0259966666666679E-4</c:v>
                </c:pt>
                <c:pt idx="3978">
                  <c:v>1.0263349999999999E-4</c:v>
                </c:pt>
                <c:pt idx="3979">
                  <c:v>1.0260233333333335E-4</c:v>
                </c:pt>
                <c:pt idx="3980">
                  <c:v>1.024965E-4</c:v>
                </c:pt>
                <c:pt idx="3981">
                  <c:v>1.0260483333333334E-4</c:v>
                </c:pt>
                <c:pt idx="3982">
                  <c:v>1.0239983333333336E-4</c:v>
                </c:pt>
                <c:pt idx="3983">
                  <c:v>1.0242800000000006E-4</c:v>
                </c:pt>
                <c:pt idx="3984">
                  <c:v>1.0237516666666667E-4</c:v>
                </c:pt>
                <c:pt idx="3985">
                  <c:v>1.0227783333333339E-4</c:v>
                </c:pt>
                <c:pt idx="3986">
                  <c:v>1.0214016666666665E-4</c:v>
                </c:pt>
                <c:pt idx="3987">
                  <c:v>1.02073E-4</c:v>
                </c:pt>
                <c:pt idx="3988">
                  <c:v>1.0206633333333337E-4</c:v>
                </c:pt>
                <c:pt idx="3989">
                  <c:v>1.0210866666666665E-4</c:v>
                </c:pt>
                <c:pt idx="3990">
                  <c:v>1.0194799999999998E-4</c:v>
                </c:pt>
                <c:pt idx="3991">
                  <c:v>1.0181766666666662E-4</c:v>
                </c:pt>
                <c:pt idx="3992">
                  <c:v>1.0176266666666662E-4</c:v>
                </c:pt>
                <c:pt idx="3993">
                  <c:v>1.0180500000000001E-4</c:v>
                </c:pt>
                <c:pt idx="3994">
                  <c:v>1.019219999999999E-4</c:v>
                </c:pt>
                <c:pt idx="3995">
                  <c:v>1.0178416666666669E-4</c:v>
                </c:pt>
                <c:pt idx="3996">
                  <c:v>1.0181833333333337E-4</c:v>
                </c:pt>
                <c:pt idx="3997">
                  <c:v>1.018786666666666E-4</c:v>
                </c:pt>
                <c:pt idx="3998">
                  <c:v>1.0212466666666657E-4</c:v>
                </c:pt>
                <c:pt idx="3999">
                  <c:v>1.0191800000000005E-4</c:v>
                </c:pt>
                <c:pt idx="4000">
                  <c:v>1.0183366666666665E-4</c:v>
                </c:pt>
                <c:pt idx="4001">
                  <c:v>1.0193166666666668E-4</c:v>
                </c:pt>
                <c:pt idx="4002">
                  <c:v>1.0191533333333327E-4</c:v>
                </c:pt>
                <c:pt idx="4003">
                  <c:v>1.0183583333333326E-4</c:v>
                </c:pt>
                <c:pt idx="4004">
                  <c:v>1.0158299999999998E-4</c:v>
                </c:pt>
                <c:pt idx="4005">
                  <c:v>1.0172249999999995E-4</c:v>
                </c:pt>
                <c:pt idx="4006">
                  <c:v>1.0160350000000003E-4</c:v>
                </c:pt>
                <c:pt idx="4007">
                  <c:v>1.0134966666666673E-4</c:v>
                </c:pt>
                <c:pt idx="4008">
                  <c:v>1.0128150000000006E-4</c:v>
                </c:pt>
                <c:pt idx="4009">
                  <c:v>1.0138900000000007E-4</c:v>
                </c:pt>
                <c:pt idx="4010">
                  <c:v>1.0144549999999993E-4</c:v>
                </c:pt>
                <c:pt idx="4011">
                  <c:v>1.0144449999999991E-4</c:v>
                </c:pt>
                <c:pt idx="4012">
                  <c:v>1.0145583333333324E-4</c:v>
                </c:pt>
                <c:pt idx="4013">
                  <c:v>1.013558333333333E-4</c:v>
                </c:pt>
                <c:pt idx="4014">
                  <c:v>1.0124266666666667E-4</c:v>
                </c:pt>
                <c:pt idx="4015">
                  <c:v>1.0101250000000005E-4</c:v>
                </c:pt>
                <c:pt idx="4016">
                  <c:v>1.0109816666666673E-4</c:v>
                </c:pt>
                <c:pt idx="4017">
                  <c:v>1.0097533333333343E-4</c:v>
                </c:pt>
                <c:pt idx="4018">
                  <c:v>1.0096016666666662E-4</c:v>
                </c:pt>
                <c:pt idx="4019">
                  <c:v>1.0106933333333318E-4</c:v>
                </c:pt>
                <c:pt idx="4020">
                  <c:v>1.0119733333333335E-4</c:v>
                </c:pt>
                <c:pt idx="4021">
                  <c:v>1.0126966666666666E-4</c:v>
                </c:pt>
                <c:pt idx="4022">
                  <c:v>1.0132549999999988E-4</c:v>
                </c:pt>
                <c:pt idx="4023">
                  <c:v>1.0117749999999994E-4</c:v>
                </c:pt>
                <c:pt idx="4024">
                  <c:v>1.0095966666666655E-4</c:v>
                </c:pt>
                <c:pt idx="4025">
                  <c:v>1.0098316666666665E-4</c:v>
                </c:pt>
                <c:pt idx="4026">
                  <c:v>1.0081716666666664E-4</c:v>
                </c:pt>
                <c:pt idx="4027">
                  <c:v>1.0084450000000001E-4</c:v>
                </c:pt>
                <c:pt idx="4028">
                  <c:v>1.0054716666666662E-4</c:v>
                </c:pt>
                <c:pt idx="4029">
                  <c:v>1.004386666666667E-4</c:v>
                </c:pt>
                <c:pt idx="4030">
                  <c:v>1.0061099999999996E-4</c:v>
                </c:pt>
                <c:pt idx="4031">
                  <c:v>1.0052683333333325E-4</c:v>
                </c:pt>
                <c:pt idx="4032">
                  <c:v>1.0061899999999998E-4</c:v>
                </c:pt>
                <c:pt idx="4033">
                  <c:v>1.0051316666666662E-4</c:v>
                </c:pt>
                <c:pt idx="4034">
                  <c:v>1.0045083333333336E-4</c:v>
                </c:pt>
                <c:pt idx="4035">
                  <c:v>1.0051166666666665E-4</c:v>
                </c:pt>
                <c:pt idx="4036">
                  <c:v>1.00469E-4</c:v>
                </c:pt>
                <c:pt idx="4037">
                  <c:v>1.0040133333333328E-4</c:v>
                </c:pt>
                <c:pt idx="4038">
                  <c:v>1.0028533333333341E-4</c:v>
                </c:pt>
                <c:pt idx="4039">
                  <c:v>1.0033816666666658E-4</c:v>
                </c:pt>
                <c:pt idx="4040">
                  <c:v>1.0037849999999993E-4</c:v>
                </c:pt>
                <c:pt idx="4041">
                  <c:v>1.0035683333333329E-4</c:v>
                </c:pt>
                <c:pt idx="4042">
                  <c:v>1.0030849999999992E-4</c:v>
                </c:pt>
                <c:pt idx="4043">
                  <c:v>1.0042116666666659E-4</c:v>
                </c:pt>
                <c:pt idx="4044">
                  <c:v>1.005766666666667E-4</c:v>
                </c:pt>
                <c:pt idx="4045">
                  <c:v>1.0053516666666665E-4</c:v>
                </c:pt>
                <c:pt idx="4046">
                  <c:v>1.0059716666666665E-4</c:v>
                </c:pt>
                <c:pt idx="4047">
                  <c:v>1.0059050000000002E-4</c:v>
                </c:pt>
                <c:pt idx="4048">
                  <c:v>1.0051333333333331E-4</c:v>
                </c:pt>
                <c:pt idx="4049">
                  <c:v>1.0048783333333329E-4</c:v>
                </c:pt>
                <c:pt idx="4050">
                  <c:v>1.0033983333333324E-4</c:v>
                </c:pt>
                <c:pt idx="4051">
                  <c:v>1.002058333333334E-4</c:v>
                </c:pt>
                <c:pt idx="4052">
                  <c:v>1.0016716666666671E-4</c:v>
                </c:pt>
                <c:pt idx="4053">
                  <c:v>1.0002849999999995E-4</c:v>
                </c:pt>
                <c:pt idx="4054">
                  <c:v>1.0002449999999989E-4</c:v>
                </c:pt>
                <c:pt idx="4055">
                  <c:v>9.9987499999999957E-5</c:v>
                </c:pt>
                <c:pt idx="4056">
                  <c:v>9.9866500000000003E-5</c:v>
                </c:pt>
                <c:pt idx="4057">
                  <c:v>9.9993333333333256E-5</c:v>
                </c:pt>
                <c:pt idx="4058">
                  <c:v>9.9943999999999977E-5</c:v>
                </c:pt>
                <c:pt idx="4059">
                  <c:v>9.9991833333333395E-5</c:v>
                </c:pt>
                <c:pt idx="4060">
                  <c:v>1.0001233333333334E-4</c:v>
                </c:pt>
                <c:pt idx="4061">
                  <c:v>9.9916333333333344E-5</c:v>
                </c:pt>
                <c:pt idx="4062">
                  <c:v>9.9770333333333322E-5</c:v>
                </c:pt>
                <c:pt idx="4063">
                  <c:v>9.9661666666666716E-5</c:v>
                </c:pt>
                <c:pt idx="4064">
                  <c:v>9.957583333333335E-5</c:v>
                </c:pt>
                <c:pt idx="4065">
                  <c:v>9.968783333333327E-5</c:v>
                </c:pt>
                <c:pt idx="4066">
                  <c:v>9.9655499999999934E-5</c:v>
                </c:pt>
                <c:pt idx="4067">
                  <c:v>9.956733333333327E-5</c:v>
                </c:pt>
                <c:pt idx="4068">
                  <c:v>9.9785666666666608E-5</c:v>
                </c:pt>
                <c:pt idx="4069">
                  <c:v>9.9843166666666592E-5</c:v>
                </c:pt>
                <c:pt idx="4070">
                  <c:v>9.9794166666666579E-5</c:v>
                </c:pt>
                <c:pt idx="4071">
                  <c:v>9.9652666666666574E-5</c:v>
                </c:pt>
                <c:pt idx="4072">
                  <c:v>9.9504833333333316E-5</c:v>
                </c:pt>
                <c:pt idx="4073">
                  <c:v>9.9474833333333278E-5</c:v>
                </c:pt>
                <c:pt idx="4074">
                  <c:v>9.9323999999999973E-5</c:v>
                </c:pt>
                <c:pt idx="4075">
                  <c:v>9.9180666666666623E-5</c:v>
                </c:pt>
                <c:pt idx="4076">
                  <c:v>9.9310500000000031E-5</c:v>
                </c:pt>
                <c:pt idx="4077">
                  <c:v>9.9291666666666636E-5</c:v>
                </c:pt>
                <c:pt idx="4078">
                  <c:v>9.9288833333333385E-5</c:v>
                </c:pt>
                <c:pt idx="4079">
                  <c:v>9.945533333333335E-5</c:v>
                </c:pt>
                <c:pt idx="4080">
                  <c:v>9.9496333333333237E-5</c:v>
                </c:pt>
                <c:pt idx="4081">
                  <c:v>9.949233333333339E-5</c:v>
                </c:pt>
                <c:pt idx="4082">
                  <c:v>9.9258666666666659E-5</c:v>
                </c:pt>
                <c:pt idx="4083">
                  <c:v>9.9114333333333293E-5</c:v>
                </c:pt>
                <c:pt idx="4084">
                  <c:v>9.8983166666666603E-5</c:v>
                </c:pt>
                <c:pt idx="4085">
                  <c:v>9.8846166666666615E-5</c:v>
                </c:pt>
                <c:pt idx="4086">
                  <c:v>9.8911999999999991E-5</c:v>
                </c:pt>
                <c:pt idx="4087">
                  <c:v>9.8951333333333437E-5</c:v>
                </c:pt>
                <c:pt idx="4088">
                  <c:v>9.9045000000000025E-5</c:v>
                </c:pt>
                <c:pt idx="4089">
                  <c:v>9.9088333333333318E-5</c:v>
                </c:pt>
                <c:pt idx="4090">
                  <c:v>9.9194500000000048E-5</c:v>
                </c:pt>
                <c:pt idx="4091">
                  <c:v>9.9115499999999997E-5</c:v>
                </c:pt>
                <c:pt idx="4092">
                  <c:v>9.8976833333333243E-5</c:v>
                </c:pt>
                <c:pt idx="4093">
                  <c:v>9.8834833333333284E-5</c:v>
                </c:pt>
                <c:pt idx="4094">
                  <c:v>9.8620333333333322E-5</c:v>
                </c:pt>
                <c:pt idx="4095">
                  <c:v>9.8708333333333298E-5</c:v>
                </c:pt>
                <c:pt idx="4096">
                  <c:v>9.8654333333333315E-5</c:v>
                </c:pt>
                <c:pt idx="4097">
                  <c:v>9.8633333333333309E-5</c:v>
                </c:pt>
                <c:pt idx="4098">
                  <c:v>9.8626666666666682E-5</c:v>
                </c:pt>
                <c:pt idx="4099">
                  <c:v>9.8452333333333278E-5</c:v>
                </c:pt>
                <c:pt idx="4100">
                  <c:v>9.8528333333333282E-5</c:v>
                </c:pt>
                <c:pt idx="4101">
                  <c:v>9.8529333333333298E-5</c:v>
                </c:pt>
                <c:pt idx="4102">
                  <c:v>9.8457833333333311E-5</c:v>
                </c:pt>
                <c:pt idx="4103">
                  <c:v>9.8595333333333362E-5</c:v>
                </c:pt>
                <c:pt idx="4104">
                  <c:v>9.8667999999999944E-5</c:v>
                </c:pt>
                <c:pt idx="4105">
                  <c:v>9.8690666666666714E-5</c:v>
                </c:pt>
                <c:pt idx="4106">
                  <c:v>9.8652166666666596E-5</c:v>
                </c:pt>
                <c:pt idx="4107">
                  <c:v>9.8656666666666613E-5</c:v>
                </c:pt>
                <c:pt idx="4108">
                  <c:v>9.8636666666666623E-5</c:v>
                </c:pt>
                <c:pt idx="4109">
                  <c:v>9.8383333333333276E-5</c:v>
                </c:pt>
                <c:pt idx="4110">
                  <c:v>9.8064333333333458E-5</c:v>
                </c:pt>
                <c:pt idx="4111">
                  <c:v>9.8128000000000006E-5</c:v>
                </c:pt>
                <c:pt idx="4112">
                  <c:v>9.8119333333333348E-5</c:v>
                </c:pt>
                <c:pt idx="4113">
                  <c:v>9.7827666666666679E-5</c:v>
                </c:pt>
                <c:pt idx="4114">
                  <c:v>9.7985666666666673E-5</c:v>
                </c:pt>
                <c:pt idx="4115">
                  <c:v>9.8039166666666594E-5</c:v>
                </c:pt>
                <c:pt idx="4116">
                  <c:v>9.8048166666666627E-5</c:v>
                </c:pt>
                <c:pt idx="4117">
                  <c:v>9.7978333333333296E-5</c:v>
                </c:pt>
                <c:pt idx="4118">
                  <c:v>9.8044833333333313E-5</c:v>
                </c:pt>
                <c:pt idx="4119">
                  <c:v>9.8235500000000019E-5</c:v>
                </c:pt>
                <c:pt idx="4120">
                  <c:v>9.8042333333333328E-5</c:v>
                </c:pt>
                <c:pt idx="4121">
                  <c:v>9.7713500000000039E-5</c:v>
                </c:pt>
                <c:pt idx="4122">
                  <c:v>9.7712333333333336E-5</c:v>
                </c:pt>
                <c:pt idx="4123">
                  <c:v>9.7804166666666688E-5</c:v>
                </c:pt>
                <c:pt idx="4124">
                  <c:v>9.7713833333333414E-5</c:v>
                </c:pt>
                <c:pt idx="4125">
                  <c:v>9.7549666666666638E-5</c:v>
                </c:pt>
                <c:pt idx="4126">
                  <c:v>9.7501500000000063E-5</c:v>
                </c:pt>
                <c:pt idx="4127">
                  <c:v>9.7643000000000068E-5</c:v>
                </c:pt>
                <c:pt idx="4128">
                  <c:v>9.7754833333333301E-5</c:v>
                </c:pt>
                <c:pt idx="4129">
                  <c:v>9.771783333333326E-5</c:v>
                </c:pt>
                <c:pt idx="4130">
                  <c:v>9.7721166666666682E-5</c:v>
                </c:pt>
                <c:pt idx="4131">
                  <c:v>9.7602666666666714E-5</c:v>
                </c:pt>
                <c:pt idx="4132">
                  <c:v>9.74483333333333E-5</c:v>
                </c:pt>
                <c:pt idx="4133">
                  <c:v>9.7377333333333374E-5</c:v>
                </c:pt>
                <c:pt idx="4134">
                  <c:v>9.7290333333333306E-5</c:v>
                </c:pt>
                <c:pt idx="4135">
                  <c:v>9.7150166666666582E-5</c:v>
                </c:pt>
                <c:pt idx="4136">
                  <c:v>9.7250666666666593E-5</c:v>
                </c:pt>
                <c:pt idx="4137">
                  <c:v>9.7356666666666744E-5</c:v>
                </c:pt>
                <c:pt idx="4138">
                  <c:v>9.7445666666666735E-5</c:v>
                </c:pt>
                <c:pt idx="4139">
                  <c:v>9.7521166666666677E-5</c:v>
                </c:pt>
                <c:pt idx="4140">
                  <c:v>9.7582500000000037E-5</c:v>
                </c:pt>
                <c:pt idx="4141">
                  <c:v>9.7701166666666584E-5</c:v>
                </c:pt>
                <c:pt idx="4142">
                  <c:v>9.7653999999999916E-5</c:v>
                </c:pt>
                <c:pt idx="4143">
                  <c:v>9.7495166666666702E-5</c:v>
                </c:pt>
                <c:pt idx="4144">
                  <c:v>9.7588166666666648E-5</c:v>
                </c:pt>
                <c:pt idx="4145">
                  <c:v>9.7572833333333254E-5</c:v>
                </c:pt>
                <c:pt idx="4146">
                  <c:v>9.7579166666666723E-5</c:v>
                </c:pt>
                <c:pt idx="4147">
                  <c:v>9.7478166666666651E-5</c:v>
                </c:pt>
                <c:pt idx="4148">
                  <c:v>9.7160666666666693E-5</c:v>
                </c:pt>
                <c:pt idx="4149">
                  <c:v>9.7259499999999938E-5</c:v>
                </c:pt>
                <c:pt idx="4150">
                  <c:v>9.7156333333333364E-5</c:v>
                </c:pt>
                <c:pt idx="4151">
                  <c:v>9.7237833333333292E-5</c:v>
                </c:pt>
                <c:pt idx="4152">
                  <c:v>9.72565E-5</c:v>
                </c:pt>
                <c:pt idx="4153">
                  <c:v>9.7414333333333306E-5</c:v>
                </c:pt>
                <c:pt idx="4154">
                  <c:v>9.7520166666666662E-5</c:v>
                </c:pt>
                <c:pt idx="4155">
                  <c:v>9.7637999999999989E-5</c:v>
                </c:pt>
                <c:pt idx="4156">
                  <c:v>9.7676999999999953E-5</c:v>
                </c:pt>
                <c:pt idx="4157">
                  <c:v>9.7681666666666765E-5</c:v>
                </c:pt>
                <c:pt idx="4158">
                  <c:v>9.7550499999999967E-5</c:v>
                </c:pt>
                <c:pt idx="4159">
                  <c:v>9.7134166666666764E-5</c:v>
                </c:pt>
                <c:pt idx="4160">
                  <c:v>9.7178833333333339E-5</c:v>
                </c:pt>
                <c:pt idx="4161">
                  <c:v>9.7031833333333301E-5</c:v>
                </c:pt>
                <c:pt idx="4162">
                  <c:v>9.6882000000000012E-5</c:v>
                </c:pt>
                <c:pt idx="4163">
                  <c:v>9.6687833333333414E-5</c:v>
                </c:pt>
                <c:pt idx="4164">
                  <c:v>9.6726333333333424E-5</c:v>
                </c:pt>
                <c:pt idx="4165">
                  <c:v>9.7006833333333341E-5</c:v>
                </c:pt>
                <c:pt idx="4166">
                  <c:v>9.6945666666666669E-5</c:v>
                </c:pt>
                <c:pt idx="4167">
                  <c:v>9.6996833333333292E-5</c:v>
                </c:pt>
                <c:pt idx="4168">
                  <c:v>9.7036666666666692E-5</c:v>
                </c:pt>
                <c:pt idx="4169">
                  <c:v>9.713816666666661E-5</c:v>
                </c:pt>
                <c:pt idx="4170">
                  <c:v>9.6886500000000029E-5</c:v>
                </c:pt>
                <c:pt idx="4171">
                  <c:v>9.6932499999999994E-5</c:v>
                </c:pt>
                <c:pt idx="4172">
                  <c:v>9.7015333333333312E-5</c:v>
                </c:pt>
                <c:pt idx="4173">
                  <c:v>9.6962499999999924E-5</c:v>
                </c:pt>
                <c:pt idx="4174">
                  <c:v>9.699133333333326E-5</c:v>
                </c:pt>
                <c:pt idx="4175">
                  <c:v>9.6829833333333373E-5</c:v>
                </c:pt>
                <c:pt idx="4176">
                  <c:v>9.6914333333333348E-5</c:v>
                </c:pt>
                <c:pt idx="4177">
                  <c:v>9.6752499999999979E-5</c:v>
                </c:pt>
                <c:pt idx="4178">
                  <c:v>9.663833333333334E-5</c:v>
                </c:pt>
                <c:pt idx="4179">
                  <c:v>9.6698999999999949E-5</c:v>
                </c:pt>
                <c:pt idx="4180">
                  <c:v>9.664333333333331E-5</c:v>
                </c:pt>
                <c:pt idx="4181">
                  <c:v>9.6592166666666687E-5</c:v>
                </c:pt>
                <c:pt idx="4182">
                  <c:v>9.6769999999999983E-5</c:v>
                </c:pt>
                <c:pt idx="4183">
                  <c:v>9.6843166666666627E-5</c:v>
                </c:pt>
                <c:pt idx="4184">
                  <c:v>9.6927666666666603E-5</c:v>
                </c:pt>
                <c:pt idx="4185">
                  <c:v>9.6910499999999973E-5</c:v>
                </c:pt>
                <c:pt idx="4186">
                  <c:v>9.682083333333334E-5</c:v>
                </c:pt>
                <c:pt idx="4187">
                  <c:v>9.6885333333333325E-5</c:v>
                </c:pt>
                <c:pt idx="4188">
                  <c:v>9.6702166666666684E-5</c:v>
                </c:pt>
                <c:pt idx="4189">
                  <c:v>9.6723833333333222E-5</c:v>
                </c:pt>
                <c:pt idx="4190">
                  <c:v>9.6739666666666678E-5</c:v>
                </c:pt>
                <c:pt idx="4191">
                  <c:v>9.6591166666666563E-5</c:v>
                </c:pt>
                <c:pt idx="4192">
                  <c:v>9.6375666666666585E-5</c:v>
                </c:pt>
                <c:pt idx="4193">
                  <c:v>9.6424500000000018E-5</c:v>
                </c:pt>
                <c:pt idx="4194">
                  <c:v>9.6483499999999972E-5</c:v>
                </c:pt>
                <c:pt idx="4195">
                  <c:v>9.6280833333333294E-5</c:v>
                </c:pt>
                <c:pt idx="4196">
                  <c:v>9.6188333333333301E-5</c:v>
                </c:pt>
                <c:pt idx="4197">
                  <c:v>9.6042666666666654E-5</c:v>
                </c:pt>
                <c:pt idx="4198">
                  <c:v>9.6308666666666722E-5</c:v>
                </c:pt>
                <c:pt idx="4199">
                  <c:v>9.6285833333333265E-5</c:v>
                </c:pt>
                <c:pt idx="4200">
                  <c:v>9.606583333333327E-5</c:v>
                </c:pt>
                <c:pt idx="4201">
                  <c:v>9.6164500000000045E-5</c:v>
                </c:pt>
                <c:pt idx="4202">
                  <c:v>9.6048833333333328E-5</c:v>
                </c:pt>
                <c:pt idx="4203">
                  <c:v>9.6021666666666649E-5</c:v>
                </c:pt>
                <c:pt idx="4204">
                  <c:v>9.5848666666666635E-5</c:v>
                </c:pt>
                <c:pt idx="4205">
                  <c:v>9.5780166666666695E-5</c:v>
                </c:pt>
                <c:pt idx="4206">
                  <c:v>9.5807333333333266E-5</c:v>
                </c:pt>
                <c:pt idx="4207">
                  <c:v>9.569E-5</c:v>
                </c:pt>
                <c:pt idx="4208">
                  <c:v>9.5575666666666674E-5</c:v>
                </c:pt>
                <c:pt idx="4209">
                  <c:v>9.5694499999999909E-5</c:v>
                </c:pt>
                <c:pt idx="4210">
                  <c:v>9.5840166666666556E-5</c:v>
                </c:pt>
                <c:pt idx="4211">
                  <c:v>9.584900000000001E-5</c:v>
                </c:pt>
                <c:pt idx="4212">
                  <c:v>9.6088166666666666E-5</c:v>
                </c:pt>
                <c:pt idx="4213">
                  <c:v>9.6058499999999894E-5</c:v>
                </c:pt>
                <c:pt idx="4214">
                  <c:v>9.6038999999999966E-5</c:v>
                </c:pt>
                <c:pt idx="4215">
                  <c:v>9.5948833333333379E-5</c:v>
                </c:pt>
                <c:pt idx="4216">
                  <c:v>9.5884833333333348E-5</c:v>
                </c:pt>
                <c:pt idx="4217">
                  <c:v>9.5920666666666685E-5</c:v>
                </c:pt>
                <c:pt idx="4218">
                  <c:v>9.5657499999999976E-5</c:v>
                </c:pt>
                <c:pt idx="4219">
                  <c:v>9.5596333333333413E-5</c:v>
                </c:pt>
                <c:pt idx="4220">
                  <c:v>9.5769166666666739E-5</c:v>
                </c:pt>
                <c:pt idx="4221">
                  <c:v>9.5843833333333352E-5</c:v>
                </c:pt>
                <c:pt idx="4222">
                  <c:v>9.582550000000002E-5</c:v>
                </c:pt>
                <c:pt idx="4223">
                  <c:v>9.5554333333333294E-5</c:v>
                </c:pt>
                <c:pt idx="4224">
                  <c:v>9.5436000000000013E-5</c:v>
                </c:pt>
                <c:pt idx="4225">
                  <c:v>9.5444499999999984E-5</c:v>
                </c:pt>
                <c:pt idx="4226">
                  <c:v>9.5351499999999929E-5</c:v>
                </c:pt>
                <c:pt idx="4227">
                  <c:v>9.5372999999999996E-5</c:v>
                </c:pt>
                <c:pt idx="4228">
                  <c:v>9.518166666666665E-5</c:v>
                </c:pt>
                <c:pt idx="4229">
                  <c:v>9.5288833333333287E-5</c:v>
                </c:pt>
                <c:pt idx="4230">
                  <c:v>9.5173333333333258E-5</c:v>
                </c:pt>
                <c:pt idx="4231">
                  <c:v>9.5330833333333298E-5</c:v>
                </c:pt>
                <c:pt idx="4232">
                  <c:v>9.5228333333333365E-5</c:v>
                </c:pt>
                <c:pt idx="4233">
                  <c:v>9.515016666666675E-5</c:v>
                </c:pt>
                <c:pt idx="4234">
                  <c:v>9.5334666666666674E-5</c:v>
                </c:pt>
                <c:pt idx="4235">
                  <c:v>9.5239166666666742E-5</c:v>
                </c:pt>
                <c:pt idx="4236">
                  <c:v>9.5480666666666696E-5</c:v>
                </c:pt>
                <c:pt idx="4237">
                  <c:v>9.5589666666666677E-5</c:v>
                </c:pt>
                <c:pt idx="4238">
                  <c:v>9.5555499999999997E-5</c:v>
                </c:pt>
                <c:pt idx="4239">
                  <c:v>9.5738500000000059E-5</c:v>
                </c:pt>
                <c:pt idx="4240">
                  <c:v>9.562150000000006E-5</c:v>
                </c:pt>
                <c:pt idx="4241">
                  <c:v>9.5605999999999979E-5</c:v>
                </c:pt>
                <c:pt idx="4242">
                  <c:v>9.5536166666666648E-5</c:v>
                </c:pt>
                <c:pt idx="4243">
                  <c:v>9.5188499999999965E-5</c:v>
                </c:pt>
                <c:pt idx="4244">
                  <c:v>9.533283333333333E-5</c:v>
                </c:pt>
                <c:pt idx="4245">
                  <c:v>9.5155499999999987E-5</c:v>
                </c:pt>
                <c:pt idx="4246">
                  <c:v>9.5143833333333281E-5</c:v>
                </c:pt>
                <c:pt idx="4247">
                  <c:v>9.543116666666673E-5</c:v>
                </c:pt>
                <c:pt idx="4248">
                  <c:v>9.5469833333333427E-5</c:v>
                </c:pt>
                <c:pt idx="4249">
                  <c:v>9.5491666666666652E-5</c:v>
                </c:pt>
                <c:pt idx="4250">
                  <c:v>9.5523333333333239E-5</c:v>
                </c:pt>
                <c:pt idx="4251">
                  <c:v>9.5450666666666657E-5</c:v>
                </c:pt>
                <c:pt idx="4252">
                  <c:v>9.5523666666666614E-5</c:v>
                </c:pt>
                <c:pt idx="4253">
                  <c:v>9.5412333333333335E-5</c:v>
                </c:pt>
                <c:pt idx="4254">
                  <c:v>9.5409499999999975E-5</c:v>
                </c:pt>
                <c:pt idx="4255">
                  <c:v>9.5404000000000051E-5</c:v>
                </c:pt>
                <c:pt idx="4256">
                  <c:v>9.5158333333333239E-5</c:v>
                </c:pt>
                <c:pt idx="4257">
                  <c:v>9.5038333333333301E-5</c:v>
                </c:pt>
                <c:pt idx="4258">
                  <c:v>9.4895666666666701E-5</c:v>
                </c:pt>
                <c:pt idx="4259">
                  <c:v>9.4848499999999924E-5</c:v>
                </c:pt>
                <c:pt idx="4260">
                  <c:v>9.4806999999999867E-5</c:v>
                </c:pt>
                <c:pt idx="4261">
                  <c:v>9.4681333333333426E-5</c:v>
                </c:pt>
                <c:pt idx="4262">
                  <c:v>9.4808500000000053E-5</c:v>
                </c:pt>
                <c:pt idx="4263">
                  <c:v>9.4749000000000038E-5</c:v>
                </c:pt>
                <c:pt idx="4264">
                  <c:v>9.4714999999999936E-5</c:v>
                </c:pt>
                <c:pt idx="4265">
                  <c:v>9.4669333333333345E-5</c:v>
                </c:pt>
                <c:pt idx="4266">
                  <c:v>9.4766833333333308E-5</c:v>
                </c:pt>
                <c:pt idx="4267">
                  <c:v>9.4769500000000089E-5</c:v>
                </c:pt>
                <c:pt idx="4268">
                  <c:v>9.4676999999999988E-5</c:v>
                </c:pt>
                <c:pt idx="4269">
                  <c:v>9.4791166666666627E-5</c:v>
                </c:pt>
                <c:pt idx="4270">
                  <c:v>9.4848499999999924E-5</c:v>
                </c:pt>
                <c:pt idx="4271">
                  <c:v>9.4751499999999914E-5</c:v>
                </c:pt>
                <c:pt idx="4272">
                  <c:v>9.4485833333333329E-5</c:v>
                </c:pt>
                <c:pt idx="4273">
                  <c:v>9.4527666666666653E-5</c:v>
                </c:pt>
                <c:pt idx="4274">
                  <c:v>9.4529000000000043E-5</c:v>
                </c:pt>
                <c:pt idx="4275">
                  <c:v>9.4553333333333362E-5</c:v>
                </c:pt>
                <c:pt idx="4276">
                  <c:v>9.4547666666666642E-5</c:v>
                </c:pt>
                <c:pt idx="4277">
                  <c:v>9.4590999999999935E-5</c:v>
                </c:pt>
                <c:pt idx="4278">
                  <c:v>9.4648500000000027E-5</c:v>
                </c:pt>
                <c:pt idx="4279">
                  <c:v>9.4491666666666628E-5</c:v>
                </c:pt>
                <c:pt idx="4280">
                  <c:v>9.4588999999999904E-5</c:v>
                </c:pt>
                <c:pt idx="4281">
                  <c:v>9.4600333333333235E-5</c:v>
                </c:pt>
                <c:pt idx="4282">
                  <c:v>9.4517333333333337E-5</c:v>
                </c:pt>
                <c:pt idx="4283">
                  <c:v>9.4527000000000012E-5</c:v>
                </c:pt>
                <c:pt idx="4284">
                  <c:v>9.4466666666666668E-5</c:v>
                </c:pt>
                <c:pt idx="4285">
                  <c:v>9.4587666666666622E-5</c:v>
                </c:pt>
                <c:pt idx="4286">
                  <c:v>9.4494666666666675E-5</c:v>
                </c:pt>
                <c:pt idx="4287">
                  <c:v>9.4470666666666623E-5</c:v>
                </c:pt>
                <c:pt idx="4288">
                  <c:v>9.456349999999999E-5</c:v>
                </c:pt>
                <c:pt idx="4289">
                  <c:v>9.4422166666666672E-5</c:v>
                </c:pt>
                <c:pt idx="4290">
                  <c:v>9.450083333333324E-5</c:v>
                </c:pt>
                <c:pt idx="4291">
                  <c:v>9.4565333333333226E-5</c:v>
                </c:pt>
                <c:pt idx="4292">
                  <c:v>9.4526833333333324E-5</c:v>
                </c:pt>
                <c:pt idx="4293">
                  <c:v>9.4437000000000004E-5</c:v>
                </c:pt>
                <c:pt idx="4294">
                  <c:v>9.4281666666666574E-5</c:v>
                </c:pt>
                <c:pt idx="4295">
                  <c:v>9.4170666666666669E-5</c:v>
                </c:pt>
                <c:pt idx="4296">
                  <c:v>9.4179333333333328E-5</c:v>
                </c:pt>
                <c:pt idx="4297">
                  <c:v>9.4211000000000023E-5</c:v>
                </c:pt>
                <c:pt idx="4298">
                  <c:v>9.428116666666662E-5</c:v>
                </c:pt>
                <c:pt idx="4299">
                  <c:v>9.4254166666666629E-5</c:v>
                </c:pt>
                <c:pt idx="4300">
                  <c:v>9.4309999999999956E-5</c:v>
                </c:pt>
                <c:pt idx="4301">
                  <c:v>9.4365500000000017E-5</c:v>
                </c:pt>
                <c:pt idx="4302">
                  <c:v>9.4383000000000021E-5</c:v>
                </c:pt>
                <c:pt idx="4303">
                  <c:v>9.4306000000000001E-5</c:v>
                </c:pt>
                <c:pt idx="4304">
                  <c:v>9.4176166666666593E-5</c:v>
                </c:pt>
                <c:pt idx="4305">
                  <c:v>9.4230499999999951E-5</c:v>
                </c:pt>
                <c:pt idx="4306">
                  <c:v>9.4140666666666631E-5</c:v>
                </c:pt>
                <c:pt idx="4307">
                  <c:v>9.4059666666666656E-5</c:v>
                </c:pt>
                <c:pt idx="4308">
                  <c:v>9.3988333333333356E-5</c:v>
                </c:pt>
                <c:pt idx="4309">
                  <c:v>9.3972500000000009E-5</c:v>
                </c:pt>
                <c:pt idx="4310">
                  <c:v>9.398099999999998E-5</c:v>
                </c:pt>
                <c:pt idx="4311">
                  <c:v>9.3829999999999988E-5</c:v>
                </c:pt>
                <c:pt idx="4312">
                  <c:v>9.3907000000000007E-5</c:v>
                </c:pt>
                <c:pt idx="4313">
                  <c:v>9.4135333333333286E-5</c:v>
                </c:pt>
                <c:pt idx="4314">
                  <c:v>9.4109833333333264E-5</c:v>
                </c:pt>
                <c:pt idx="4315">
                  <c:v>9.4172833333333388E-5</c:v>
                </c:pt>
                <c:pt idx="4316">
                  <c:v>9.4127499999999956E-5</c:v>
                </c:pt>
                <c:pt idx="4317">
                  <c:v>9.4085999999999898E-5</c:v>
                </c:pt>
                <c:pt idx="4318">
                  <c:v>9.4257500000000051E-5</c:v>
                </c:pt>
                <c:pt idx="4319">
                  <c:v>9.435033333333331E-5</c:v>
                </c:pt>
                <c:pt idx="4320">
                  <c:v>9.4422833333333313E-5</c:v>
                </c:pt>
                <c:pt idx="4321">
                  <c:v>9.4429833333333315E-5</c:v>
                </c:pt>
                <c:pt idx="4322">
                  <c:v>9.4374000000000096E-5</c:v>
                </c:pt>
                <c:pt idx="4323">
                  <c:v>9.4482166666666641E-5</c:v>
                </c:pt>
                <c:pt idx="4324">
                  <c:v>9.4360833333333421E-5</c:v>
                </c:pt>
                <c:pt idx="4325">
                  <c:v>9.4180833333333406E-5</c:v>
                </c:pt>
                <c:pt idx="4326">
                  <c:v>9.4202333333333256E-5</c:v>
                </c:pt>
                <c:pt idx="4327">
                  <c:v>9.4118333333333343E-5</c:v>
                </c:pt>
                <c:pt idx="4328">
                  <c:v>9.4055833333333281E-5</c:v>
                </c:pt>
                <c:pt idx="4329">
                  <c:v>9.4127499999999956E-5</c:v>
                </c:pt>
                <c:pt idx="4330">
                  <c:v>9.4160333333333354E-5</c:v>
                </c:pt>
                <c:pt idx="4331">
                  <c:v>9.4137666666666692E-5</c:v>
                </c:pt>
                <c:pt idx="4332">
                  <c:v>9.415066666666668E-5</c:v>
                </c:pt>
                <c:pt idx="4333">
                  <c:v>9.3941000000000001E-5</c:v>
                </c:pt>
                <c:pt idx="4334">
                  <c:v>9.4023666666666632E-5</c:v>
                </c:pt>
                <c:pt idx="4335">
                  <c:v>9.3805499999999981E-5</c:v>
                </c:pt>
                <c:pt idx="4336">
                  <c:v>9.364866666666669E-5</c:v>
                </c:pt>
                <c:pt idx="4337">
                  <c:v>9.3598833333333349E-5</c:v>
                </c:pt>
                <c:pt idx="4338">
                  <c:v>9.328366666666669E-5</c:v>
                </c:pt>
                <c:pt idx="4339">
                  <c:v>9.3369333333333368E-5</c:v>
                </c:pt>
                <c:pt idx="4340">
                  <c:v>9.3392333333333296E-5</c:v>
                </c:pt>
                <c:pt idx="4341">
                  <c:v>9.3612166666666604E-5</c:v>
                </c:pt>
                <c:pt idx="4342">
                  <c:v>9.367083333333329E-5</c:v>
                </c:pt>
                <c:pt idx="4343">
                  <c:v>9.374366666666656E-5</c:v>
                </c:pt>
                <c:pt idx="4344">
                  <c:v>9.3810666666666639E-5</c:v>
                </c:pt>
                <c:pt idx="4345">
                  <c:v>9.3834999999999958E-5</c:v>
                </c:pt>
                <c:pt idx="4346">
                  <c:v>9.3850833333333306E-5</c:v>
                </c:pt>
                <c:pt idx="4347">
                  <c:v>9.3521666666666642E-5</c:v>
                </c:pt>
                <c:pt idx="4348">
                  <c:v>9.3477500000000021E-5</c:v>
                </c:pt>
                <c:pt idx="4349">
                  <c:v>9.338916666666667E-5</c:v>
                </c:pt>
                <c:pt idx="4350">
                  <c:v>9.3219666666666658E-5</c:v>
                </c:pt>
                <c:pt idx="4351">
                  <c:v>9.3241166666666725E-5</c:v>
                </c:pt>
                <c:pt idx="4352">
                  <c:v>9.3013166666666713E-5</c:v>
                </c:pt>
                <c:pt idx="4353">
                  <c:v>9.3135666666666745E-5</c:v>
                </c:pt>
                <c:pt idx="4354">
                  <c:v>9.3191499999999963E-5</c:v>
                </c:pt>
                <c:pt idx="4355">
                  <c:v>9.3054666666666662E-5</c:v>
                </c:pt>
                <c:pt idx="4356">
                  <c:v>9.3103000000000033E-5</c:v>
                </c:pt>
                <c:pt idx="4357">
                  <c:v>9.3124499999999992E-5</c:v>
                </c:pt>
                <c:pt idx="4358">
                  <c:v>9.3241166666666725E-5</c:v>
                </c:pt>
                <c:pt idx="4359">
                  <c:v>9.3367999999999977E-5</c:v>
                </c:pt>
                <c:pt idx="4360">
                  <c:v>9.3297833333333272E-5</c:v>
                </c:pt>
                <c:pt idx="4361">
                  <c:v>9.3364666666666556E-5</c:v>
                </c:pt>
                <c:pt idx="4362">
                  <c:v>9.357733333333339E-5</c:v>
                </c:pt>
                <c:pt idx="4363">
                  <c:v>9.3480333333333273E-5</c:v>
                </c:pt>
                <c:pt idx="4364">
                  <c:v>9.355883333333337E-5</c:v>
                </c:pt>
                <c:pt idx="4365">
                  <c:v>9.351466666666664E-5</c:v>
                </c:pt>
                <c:pt idx="4366">
                  <c:v>9.348750000000007E-5</c:v>
                </c:pt>
                <c:pt idx="4367">
                  <c:v>9.3477666666666708E-5</c:v>
                </c:pt>
                <c:pt idx="4368">
                  <c:v>9.3584833333333346E-5</c:v>
                </c:pt>
                <c:pt idx="4369">
                  <c:v>9.3520666666666627E-5</c:v>
                </c:pt>
                <c:pt idx="4370">
                  <c:v>9.3562333333333263E-5</c:v>
                </c:pt>
                <c:pt idx="4371">
                  <c:v>9.3459833333333329E-5</c:v>
                </c:pt>
                <c:pt idx="4372">
                  <c:v>9.3401666666666596E-5</c:v>
                </c:pt>
                <c:pt idx="4373">
                  <c:v>9.3461499999999986E-5</c:v>
                </c:pt>
                <c:pt idx="4374">
                  <c:v>9.3180333333333211E-5</c:v>
                </c:pt>
                <c:pt idx="4375">
                  <c:v>9.3197666666666637E-5</c:v>
                </c:pt>
                <c:pt idx="4376">
                  <c:v>9.3039333333333376E-5</c:v>
                </c:pt>
                <c:pt idx="4377">
                  <c:v>9.302633333333328E-5</c:v>
                </c:pt>
                <c:pt idx="4378">
                  <c:v>9.2993500000000098E-5</c:v>
                </c:pt>
                <c:pt idx="4379">
                  <c:v>9.3030833333333297E-5</c:v>
                </c:pt>
                <c:pt idx="4380">
                  <c:v>9.3043666666666597E-5</c:v>
                </c:pt>
                <c:pt idx="4381">
                  <c:v>9.3050666666666599E-5</c:v>
                </c:pt>
                <c:pt idx="4382">
                  <c:v>9.2987833333333378E-5</c:v>
                </c:pt>
                <c:pt idx="4383">
                  <c:v>9.2909666666666656E-5</c:v>
                </c:pt>
                <c:pt idx="4384">
                  <c:v>9.2878500000000022E-5</c:v>
                </c:pt>
                <c:pt idx="4385">
                  <c:v>9.274883333333341E-5</c:v>
                </c:pt>
                <c:pt idx="4386">
                  <c:v>9.2806166666666706E-5</c:v>
                </c:pt>
                <c:pt idx="4387">
                  <c:v>9.2787666666666686E-5</c:v>
                </c:pt>
                <c:pt idx="4388">
                  <c:v>9.2851999999999984E-5</c:v>
                </c:pt>
                <c:pt idx="4389">
                  <c:v>9.2936166666666585E-5</c:v>
                </c:pt>
                <c:pt idx="4390">
                  <c:v>9.3003166666666773E-5</c:v>
                </c:pt>
                <c:pt idx="4391">
                  <c:v>9.301483333333337E-5</c:v>
                </c:pt>
                <c:pt idx="4392">
                  <c:v>9.3146166666666639E-5</c:v>
                </c:pt>
                <c:pt idx="4393">
                  <c:v>9.3154999999999985E-5</c:v>
                </c:pt>
                <c:pt idx="4394">
                  <c:v>9.2999833333333351E-5</c:v>
                </c:pt>
                <c:pt idx="4395">
                  <c:v>9.2958499999999981E-5</c:v>
                </c:pt>
                <c:pt idx="4396">
                  <c:v>9.3045666666666629E-5</c:v>
                </c:pt>
                <c:pt idx="4397">
                  <c:v>9.315383333333339E-5</c:v>
                </c:pt>
                <c:pt idx="4398">
                  <c:v>9.2986833333333363E-5</c:v>
                </c:pt>
                <c:pt idx="4399">
                  <c:v>9.2919666666666596E-5</c:v>
                </c:pt>
                <c:pt idx="4400">
                  <c:v>9.3180500000000007E-5</c:v>
                </c:pt>
                <c:pt idx="4401">
                  <c:v>9.3226166666666597E-5</c:v>
                </c:pt>
                <c:pt idx="4402">
                  <c:v>9.2969499999999937E-5</c:v>
                </c:pt>
                <c:pt idx="4403">
                  <c:v>9.2992499999999974E-5</c:v>
                </c:pt>
                <c:pt idx="4404">
                  <c:v>9.3016833333333293E-5</c:v>
                </c:pt>
                <c:pt idx="4405">
                  <c:v>9.2700999999999992E-5</c:v>
                </c:pt>
                <c:pt idx="4406">
                  <c:v>9.2457166666666741E-5</c:v>
                </c:pt>
                <c:pt idx="4407">
                  <c:v>9.2477333333333418E-5</c:v>
                </c:pt>
                <c:pt idx="4408">
                  <c:v>9.2562999999999988E-5</c:v>
                </c:pt>
                <c:pt idx="4409">
                  <c:v>9.2390499999999928E-5</c:v>
                </c:pt>
                <c:pt idx="4410">
                  <c:v>9.2162666666666712E-5</c:v>
                </c:pt>
                <c:pt idx="4411">
                  <c:v>9.2424666666666609E-5</c:v>
                </c:pt>
                <c:pt idx="4412">
                  <c:v>9.2447666666666537E-5</c:v>
                </c:pt>
                <c:pt idx="4413">
                  <c:v>9.2255166666666596E-5</c:v>
                </c:pt>
                <c:pt idx="4414">
                  <c:v>9.2313500000000017E-5</c:v>
                </c:pt>
                <c:pt idx="4415">
                  <c:v>9.2393333333333396E-5</c:v>
                </c:pt>
                <c:pt idx="4416">
                  <c:v>9.2405999999999901E-5</c:v>
                </c:pt>
                <c:pt idx="4417">
                  <c:v>9.2603999999999983E-5</c:v>
                </c:pt>
                <c:pt idx="4418">
                  <c:v>9.2688166666666583E-5</c:v>
                </c:pt>
                <c:pt idx="4419">
                  <c:v>9.2952000000000041E-5</c:v>
                </c:pt>
                <c:pt idx="4420">
                  <c:v>9.2987666666666691E-5</c:v>
                </c:pt>
                <c:pt idx="4421">
                  <c:v>9.2913500000000031E-5</c:v>
                </c:pt>
                <c:pt idx="4422">
                  <c:v>9.3114499999999943E-5</c:v>
                </c:pt>
                <c:pt idx="4423">
                  <c:v>9.28623333333333E-5</c:v>
                </c:pt>
                <c:pt idx="4424">
                  <c:v>9.2884999999999962E-5</c:v>
                </c:pt>
                <c:pt idx="4425">
                  <c:v>9.2883333333333305E-5</c:v>
                </c:pt>
                <c:pt idx="4426">
                  <c:v>9.2742333333333362E-5</c:v>
                </c:pt>
                <c:pt idx="4427">
                  <c:v>9.2719666666666591E-5</c:v>
                </c:pt>
                <c:pt idx="4428">
                  <c:v>9.253149999999998E-5</c:v>
                </c:pt>
                <c:pt idx="4429">
                  <c:v>9.2726666666666593E-5</c:v>
                </c:pt>
                <c:pt idx="4430">
                  <c:v>9.2685499999999911E-5</c:v>
                </c:pt>
                <c:pt idx="4431">
                  <c:v>9.2473333333333246E-5</c:v>
                </c:pt>
                <c:pt idx="4432">
                  <c:v>9.2345166666666712E-5</c:v>
                </c:pt>
                <c:pt idx="4433">
                  <c:v>9.2435000000000032E-5</c:v>
                </c:pt>
                <c:pt idx="4434">
                  <c:v>9.2561999999999972E-5</c:v>
                </c:pt>
                <c:pt idx="4435">
                  <c:v>9.2527999999999979E-5</c:v>
                </c:pt>
                <c:pt idx="4436">
                  <c:v>9.2475166666666591E-5</c:v>
                </c:pt>
                <c:pt idx="4437">
                  <c:v>9.2351333333333169E-5</c:v>
                </c:pt>
                <c:pt idx="4438">
                  <c:v>9.2432500000000047E-5</c:v>
                </c:pt>
                <c:pt idx="4439">
                  <c:v>9.2140500000000003E-5</c:v>
                </c:pt>
                <c:pt idx="4440">
                  <c:v>9.2003666666666702E-5</c:v>
                </c:pt>
                <c:pt idx="4441">
                  <c:v>9.1926666666666682E-5</c:v>
                </c:pt>
                <c:pt idx="4442">
                  <c:v>9.1807333333333277E-5</c:v>
                </c:pt>
                <c:pt idx="4443">
                  <c:v>9.199099999999998E-5</c:v>
                </c:pt>
                <c:pt idx="4444">
                  <c:v>9.203099999999996E-5</c:v>
                </c:pt>
                <c:pt idx="4445">
                  <c:v>9.2130666666666642E-5</c:v>
                </c:pt>
                <c:pt idx="4446">
                  <c:v>9.229333333333334E-5</c:v>
                </c:pt>
                <c:pt idx="4447">
                  <c:v>9.2276333333333289E-5</c:v>
                </c:pt>
                <c:pt idx="4448">
                  <c:v>9.2325999999999942E-5</c:v>
                </c:pt>
                <c:pt idx="4449">
                  <c:v>9.2346166666666619E-5</c:v>
                </c:pt>
                <c:pt idx="4450">
                  <c:v>9.2377666666666736E-5</c:v>
                </c:pt>
                <c:pt idx="4451">
                  <c:v>9.2314999999999878E-5</c:v>
                </c:pt>
                <c:pt idx="4452">
                  <c:v>9.2242333333333296E-5</c:v>
                </c:pt>
                <c:pt idx="4453">
                  <c:v>9.2145333333333395E-5</c:v>
                </c:pt>
                <c:pt idx="4454">
                  <c:v>9.2276499999999976E-5</c:v>
                </c:pt>
                <c:pt idx="4455">
                  <c:v>9.2158333333333274E-5</c:v>
                </c:pt>
                <c:pt idx="4456">
                  <c:v>9.2170999999999996E-5</c:v>
                </c:pt>
                <c:pt idx="4457">
                  <c:v>9.2451999999999975E-5</c:v>
                </c:pt>
                <c:pt idx="4458">
                  <c:v>9.2336666666666632E-5</c:v>
                </c:pt>
                <c:pt idx="4459">
                  <c:v>9.2340999999999962E-5</c:v>
                </c:pt>
                <c:pt idx="4460">
                  <c:v>9.2220000000000008E-5</c:v>
                </c:pt>
                <c:pt idx="4461">
                  <c:v>9.2262833333333239E-5</c:v>
                </c:pt>
                <c:pt idx="4462">
                  <c:v>9.2228666666666667E-5</c:v>
                </c:pt>
                <c:pt idx="4463">
                  <c:v>9.2170166666666667E-5</c:v>
                </c:pt>
                <c:pt idx="4464">
                  <c:v>9.2178666666666638E-5</c:v>
                </c:pt>
                <c:pt idx="4465">
                  <c:v>9.2147500000000005E-5</c:v>
                </c:pt>
                <c:pt idx="4466">
                  <c:v>9.2242833333333249E-5</c:v>
                </c:pt>
                <c:pt idx="4467">
                  <c:v>9.2046333333333245E-5</c:v>
                </c:pt>
                <c:pt idx="4468">
                  <c:v>9.2117833333333233E-5</c:v>
                </c:pt>
                <c:pt idx="4469">
                  <c:v>9.1911333333333288E-5</c:v>
                </c:pt>
                <c:pt idx="4470">
                  <c:v>9.1768999999999954E-5</c:v>
                </c:pt>
                <c:pt idx="4471">
                  <c:v>9.1872833333333278E-5</c:v>
                </c:pt>
                <c:pt idx="4472">
                  <c:v>9.1746166666666713E-5</c:v>
                </c:pt>
                <c:pt idx="4473">
                  <c:v>9.1840166666666675E-5</c:v>
                </c:pt>
                <c:pt idx="4474">
                  <c:v>9.1825999999999984E-5</c:v>
                </c:pt>
                <c:pt idx="4475">
                  <c:v>9.1732000000000022E-5</c:v>
                </c:pt>
                <c:pt idx="4476">
                  <c:v>9.1764833333333312E-5</c:v>
                </c:pt>
                <c:pt idx="4477">
                  <c:v>9.1659666666666707E-5</c:v>
                </c:pt>
                <c:pt idx="4478">
                  <c:v>9.1612666666666617E-5</c:v>
                </c:pt>
                <c:pt idx="4479">
                  <c:v>9.1824833333333281E-5</c:v>
                </c:pt>
                <c:pt idx="4480">
                  <c:v>9.1568333333333308E-5</c:v>
                </c:pt>
                <c:pt idx="4481">
                  <c:v>9.1693499999999904E-5</c:v>
                </c:pt>
                <c:pt idx="4482">
                  <c:v>9.1794499999999976E-5</c:v>
                </c:pt>
                <c:pt idx="4483">
                  <c:v>9.1810000000000058E-5</c:v>
                </c:pt>
                <c:pt idx="4484">
                  <c:v>9.1887000000000078E-5</c:v>
                </c:pt>
                <c:pt idx="4485">
                  <c:v>9.1778499999999941E-5</c:v>
                </c:pt>
                <c:pt idx="4486">
                  <c:v>9.1864000000000041E-5</c:v>
                </c:pt>
                <c:pt idx="4487">
                  <c:v>9.1763000000000077E-5</c:v>
                </c:pt>
                <c:pt idx="4488">
                  <c:v>9.1864166666666728E-5</c:v>
                </c:pt>
                <c:pt idx="4489">
                  <c:v>9.1815666666666669E-5</c:v>
                </c:pt>
                <c:pt idx="4490">
                  <c:v>9.1839833333333301E-5</c:v>
                </c:pt>
                <c:pt idx="4491">
                  <c:v>9.1868666666666636E-5</c:v>
                </c:pt>
                <c:pt idx="4492">
                  <c:v>9.1901333333333239E-5</c:v>
                </c:pt>
                <c:pt idx="4493">
                  <c:v>9.2025166666666661E-5</c:v>
                </c:pt>
                <c:pt idx="4494">
                  <c:v>9.1875833333333217E-5</c:v>
                </c:pt>
                <c:pt idx="4495">
                  <c:v>9.2155333333333335E-5</c:v>
                </c:pt>
                <c:pt idx="4496">
                  <c:v>9.2072833333333391E-5</c:v>
                </c:pt>
                <c:pt idx="4497">
                  <c:v>9.1776666666666597E-5</c:v>
                </c:pt>
                <c:pt idx="4498">
                  <c:v>9.1705499999999985E-5</c:v>
                </c:pt>
                <c:pt idx="4499">
                  <c:v>9.1536333333333455E-5</c:v>
                </c:pt>
                <c:pt idx="4500">
                  <c:v>9.1616166666666726E-5</c:v>
                </c:pt>
                <c:pt idx="4501">
                  <c:v>9.1445500000000011E-5</c:v>
                </c:pt>
                <c:pt idx="4502">
                  <c:v>9.1441499999999948E-5</c:v>
                </c:pt>
                <c:pt idx="4503">
                  <c:v>9.1417500000000004E-5</c:v>
                </c:pt>
                <c:pt idx="4504">
                  <c:v>9.1497666666666758E-5</c:v>
                </c:pt>
                <c:pt idx="4505">
                  <c:v>9.1690333333333278E-5</c:v>
                </c:pt>
                <c:pt idx="4506">
                  <c:v>9.1639666666666717E-5</c:v>
                </c:pt>
                <c:pt idx="4507">
                  <c:v>9.1449333333333386E-5</c:v>
                </c:pt>
                <c:pt idx="4508">
                  <c:v>9.1323333333333354E-5</c:v>
                </c:pt>
                <c:pt idx="4509">
                  <c:v>9.1453833333333295E-5</c:v>
                </c:pt>
                <c:pt idx="4510">
                  <c:v>9.145116666666673E-5</c:v>
                </c:pt>
                <c:pt idx="4511">
                  <c:v>9.1228666666666642E-5</c:v>
                </c:pt>
                <c:pt idx="4512">
                  <c:v>9.1541333333333317E-5</c:v>
                </c:pt>
                <c:pt idx="4513">
                  <c:v>9.1601499999999973E-5</c:v>
                </c:pt>
                <c:pt idx="4514">
                  <c:v>9.1601833333333348E-5</c:v>
                </c:pt>
                <c:pt idx="4515">
                  <c:v>9.1678833333333259E-5</c:v>
                </c:pt>
                <c:pt idx="4516">
                  <c:v>9.1476666666666644E-5</c:v>
                </c:pt>
                <c:pt idx="4517">
                  <c:v>9.1491833333333242E-5</c:v>
                </c:pt>
                <c:pt idx="4518">
                  <c:v>9.107483333333329E-5</c:v>
                </c:pt>
                <c:pt idx="4519">
                  <c:v>9.0875333333333239E-5</c:v>
                </c:pt>
                <c:pt idx="4520">
                  <c:v>9.0719999999999917E-5</c:v>
                </c:pt>
                <c:pt idx="4521">
                  <c:v>9.0598666666666589E-5</c:v>
                </c:pt>
                <c:pt idx="4522">
                  <c:v>9.0543833333333278E-5</c:v>
                </c:pt>
                <c:pt idx="4523">
                  <c:v>9.047949999999998E-5</c:v>
                </c:pt>
                <c:pt idx="4524">
                  <c:v>9.0382333333333391E-5</c:v>
                </c:pt>
                <c:pt idx="4525">
                  <c:v>9.0280999999999944E-5</c:v>
                </c:pt>
                <c:pt idx="4526">
                  <c:v>9.0228666666666618E-5</c:v>
                </c:pt>
                <c:pt idx="4527">
                  <c:v>8.9956833333333251E-5</c:v>
                </c:pt>
                <c:pt idx="4528">
                  <c:v>8.9985999999999961E-5</c:v>
                </c:pt>
                <c:pt idx="4529">
                  <c:v>8.9920333333333381E-5</c:v>
                </c:pt>
                <c:pt idx="4530">
                  <c:v>8.9676833333333288E-5</c:v>
                </c:pt>
                <c:pt idx="4531">
                  <c:v>8.9423833333333316E-5</c:v>
                </c:pt>
                <c:pt idx="4532">
                  <c:v>8.9326833333333306E-5</c:v>
                </c:pt>
                <c:pt idx="4533">
                  <c:v>8.9051833333333422E-5</c:v>
                </c:pt>
                <c:pt idx="4534">
                  <c:v>8.8653833333333443E-5</c:v>
                </c:pt>
                <c:pt idx="4535">
                  <c:v>8.8129166666666683E-5</c:v>
                </c:pt>
                <c:pt idx="4536">
                  <c:v>8.7867166666666678E-5</c:v>
                </c:pt>
                <c:pt idx="4537">
                  <c:v>8.7661499999999953E-5</c:v>
                </c:pt>
                <c:pt idx="4538">
                  <c:v>8.703716666666662E-5</c:v>
                </c:pt>
                <c:pt idx="4539">
                  <c:v>8.6677499999999964E-5</c:v>
                </c:pt>
                <c:pt idx="4540">
                  <c:v>8.634900000000005E-5</c:v>
                </c:pt>
                <c:pt idx="4541">
                  <c:v>8.5729166666666625E-5</c:v>
                </c:pt>
                <c:pt idx="4542">
                  <c:v>8.5236333333333248E-5</c:v>
                </c:pt>
                <c:pt idx="4543">
                  <c:v>8.49130000000001E-5</c:v>
                </c:pt>
                <c:pt idx="4544">
                  <c:v>8.4651833333333315E-5</c:v>
                </c:pt>
                <c:pt idx="4545">
                  <c:v>8.4485166666666662E-5</c:v>
                </c:pt>
                <c:pt idx="4546">
                  <c:v>8.387566666666666E-5</c:v>
                </c:pt>
                <c:pt idx="4547">
                  <c:v>8.3775666666666604E-5</c:v>
                </c:pt>
                <c:pt idx="4548">
                  <c:v>8.3468833333333336E-5</c:v>
                </c:pt>
                <c:pt idx="4549">
                  <c:v>8.299949999999995E-5</c:v>
                </c:pt>
                <c:pt idx="4550">
                  <c:v>8.2461999999999998E-5</c:v>
                </c:pt>
                <c:pt idx="4551">
                  <c:v>8.1847333333333338E-5</c:v>
                </c:pt>
                <c:pt idx="4552">
                  <c:v>8.107149999999995E-5</c:v>
                </c:pt>
                <c:pt idx="4553">
                  <c:v>8.0808833333333413E-5</c:v>
                </c:pt>
                <c:pt idx="4554">
                  <c:v>8.0028166666666742E-5</c:v>
                </c:pt>
                <c:pt idx="4555">
                  <c:v>7.9531666666666676E-5</c:v>
                </c:pt>
                <c:pt idx="4556">
                  <c:v>7.9354333333333334E-5</c:v>
                </c:pt>
                <c:pt idx="4557">
                  <c:v>7.8777500000000043E-5</c:v>
                </c:pt>
                <c:pt idx="4558">
                  <c:v>7.88376666666667E-5</c:v>
                </c:pt>
                <c:pt idx="4559">
                  <c:v>7.7957166666666768E-5</c:v>
                </c:pt>
                <c:pt idx="4560">
                  <c:v>7.7850499999999976E-5</c:v>
                </c:pt>
                <c:pt idx="4561">
                  <c:v>7.7082500000000026E-5</c:v>
                </c:pt>
                <c:pt idx="4562">
                  <c:v>7.621100000000002E-5</c:v>
                </c:pt>
                <c:pt idx="4563">
                  <c:v>7.5284333333333218E-5</c:v>
                </c:pt>
                <c:pt idx="4564">
                  <c:v>7.4421666666666666E-5</c:v>
                </c:pt>
                <c:pt idx="4565">
                  <c:v>7.3956999999999983E-5</c:v>
                </c:pt>
                <c:pt idx="4566">
                  <c:v>7.280433333333331E-5</c:v>
                </c:pt>
                <c:pt idx="4567">
                  <c:v>7.2082666666666592E-5</c:v>
                </c:pt>
                <c:pt idx="4568">
                  <c:v>7.1046833333333231E-5</c:v>
                </c:pt>
                <c:pt idx="4569">
                  <c:v>7.0470333333333315E-5</c:v>
                </c:pt>
                <c:pt idx="4570">
                  <c:v>6.9401833333333242E-5</c:v>
                </c:pt>
                <c:pt idx="4571">
                  <c:v>6.8307833333333364E-5</c:v>
                </c:pt>
                <c:pt idx="4572">
                  <c:v>6.7352999999999977E-5</c:v>
                </c:pt>
                <c:pt idx="4573">
                  <c:v>6.651999999999998E-5</c:v>
                </c:pt>
                <c:pt idx="4574">
                  <c:v>6.5465833333333285E-5</c:v>
                </c:pt>
                <c:pt idx="4575">
                  <c:v>6.4696666666666633E-5</c:v>
                </c:pt>
                <c:pt idx="4576">
                  <c:v>6.4127500000000094E-5</c:v>
                </c:pt>
                <c:pt idx="4577">
                  <c:v>6.3322333333333308E-5</c:v>
                </c:pt>
                <c:pt idx="4578">
                  <c:v>6.2898333333333354E-5</c:v>
                </c:pt>
                <c:pt idx="4579">
                  <c:v>6.1823666666666608E-5</c:v>
                </c:pt>
                <c:pt idx="4580">
                  <c:v>6.1392499999999965E-5</c:v>
                </c:pt>
                <c:pt idx="4581">
                  <c:v>6.0349999999999976E-5</c:v>
                </c:pt>
                <c:pt idx="4582">
                  <c:v>5.9557500000000021E-5</c:v>
                </c:pt>
                <c:pt idx="4583">
                  <c:v>5.836750000000004E-5</c:v>
                </c:pt>
                <c:pt idx="4584">
                  <c:v>5.7217499999999931E-5</c:v>
                </c:pt>
                <c:pt idx="4585">
                  <c:v>5.6546166666666617E-5</c:v>
                </c:pt>
                <c:pt idx="4586">
                  <c:v>5.5645166666666742E-5</c:v>
                </c:pt>
                <c:pt idx="4587">
                  <c:v>5.4710000000000078E-5</c:v>
                </c:pt>
                <c:pt idx="4588">
                  <c:v>5.3538166666666635E-5</c:v>
                </c:pt>
                <c:pt idx="4589">
                  <c:v>5.3050166666666649E-5</c:v>
                </c:pt>
                <c:pt idx="4590">
                  <c:v>5.1962833333333289E-5</c:v>
                </c:pt>
                <c:pt idx="4591">
                  <c:v>5.1064000000000025E-5</c:v>
                </c:pt>
                <c:pt idx="4592">
                  <c:v>4.9891833333333315E-5</c:v>
                </c:pt>
                <c:pt idx="4593">
                  <c:v>4.895883333333337E-5</c:v>
                </c:pt>
                <c:pt idx="4594">
                  <c:v>4.8444500000000034E-5</c:v>
                </c:pt>
                <c:pt idx="4595">
                  <c:v>4.7188833333333365E-5</c:v>
                </c:pt>
                <c:pt idx="4596">
                  <c:v>4.6424333333333308E-5</c:v>
                </c:pt>
                <c:pt idx="4597">
                  <c:v>4.5424000000000018E-5</c:v>
                </c:pt>
                <c:pt idx="4598">
                  <c:v>4.4825333333333285E-5</c:v>
                </c:pt>
                <c:pt idx="4599">
                  <c:v>4.386083333333344E-5</c:v>
                </c:pt>
                <c:pt idx="4600">
                  <c:v>4.2542666666666601E-5</c:v>
                </c:pt>
                <c:pt idx="4601">
                  <c:v>4.1985666666666613E-5</c:v>
                </c:pt>
                <c:pt idx="4602">
                  <c:v>4.1156499999999991E-5</c:v>
                </c:pt>
                <c:pt idx="4603">
                  <c:v>4.0537833333333378E-5</c:v>
                </c:pt>
                <c:pt idx="4604">
                  <c:v>3.9341666666666616E-5</c:v>
                </c:pt>
                <c:pt idx="4605">
                  <c:v>3.8875833333333338E-5</c:v>
                </c:pt>
                <c:pt idx="4606">
                  <c:v>3.7828333333333271E-5</c:v>
                </c:pt>
                <c:pt idx="4607">
                  <c:v>3.6819666666666696E-5</c:v>
                </c:pt>
                <c:pt idx="4608">
                  <c:v>3.5627666666666685E-5</c:v>
                </c:pt>
                <c:pt idx="4609">
                  <c:v>3.4576166666666663E-5</c:v>
                </c:pt>
                <c:pt idx="4610">
                  <c:v>3.3418166666666644E-5</c:v>
                </c:pt>
                <c:pt idx="4611">
                  <c:v>3.2304500000000043E-5</c:v>
                </c:pt>
                <c:pt idx="4612">
                  <c:v>3.1915499999999989E-5</c:v>
                </c:pt>
                <c:pt idx="4613">
                  <c:v>3.0962500000000055E-5</c:v>
                </c:pt>
                <c:pt idx="4614">
                  <c:v>3.0523333333333286E-5</c:v>
                </c:pt>
                <c:pt idx="4615">
                  <c:v>2.9183833333333391E-5</c:v>
                </c:pt>
                <c:pt idx="4616">
                  <c:v>2.8893833333333379E-5</c:v>
                </c:pt>
                <c:pt idx="4617">
                  <c:v>2.7858166666666704E-5</c:v>
                </c:pt>
                <c:pt idx="4618">
                  <c:v>2.6910833333333272E-5</c:v>
                </c:pt>
                <c:pt idx="4619">
                  <c:v>2.5953166666666634E-5</c:v>
                </c:pt>
                <c:pt idx="4620">
                  <c:v>2.5051333333333322E-5</c:v>
                </c:pt>
                <c:pt idx="4621">
                  <c:v>2.4682500000000054E-5</c:v>
                </c:pt>
                <c:pt idx="4622">
                  <c:v>2.3907333333333415E-5</c:v>
                </c:pt>
                <c:pt idx="4623">
                  <c:v>2.2824333333333331E-5</c:v>
                </c:pt>
                <c:pt idx="4624">
                  <c:v>2.1952333333333371E-5</c:v>
                </c:pt>
                <c:pt idx="4625">
                  <c:v>2.1359500000000045E-5</c:v>
                </c:pt>
                <c:pt idx="4626">
                  <c:v>2.0586500000000017E-5</c:v>
                </c:pt>
                <c:pt idx="4627">
                  <c:v>2.0078000000000034E-5</c:v>
                </c:pt>
                <c:pt idx="4628">
                  <c:v>1.898283333333329E-5</c:v>
                </c:pt>
                <c:pt idx="4629">
                  <c:v>1.8867333333333315E-5</c:v>
                </c:pt>
                <c:pt idx="4630">
                  <c:v>1.7623999999999993E-5</c:v>
                </c:pt>
                <c:pt idx="4631">
                  <c:v>1.7309333333333341E-5</c:v>
                </c:pt>
                <c:pt idx="4632">
                  <c:v>1.6161000000000051E-5</c:v>
                </c:pt>
                <c:pt idx="4633">
                  <c:v>1.540066666666669E-5</c:v>
                </c:pt>
                <c:pt idx="4634">
                  <c:v>1.4369833333333353E-5</c:v>
                </c:pt>
                <c:pt idx="4635">
                  <c:v>1.3710333333333323E-5</c:v>
                </c:pt>
                <c:pt idx="4636">
                  <c:v>1.3483000000000006E-5</c:v>
                </c:pt>
                <c:pt idx="4637">
                  <c:v>1.2660166666666692E-5</c:v>
                </c:pt>
                <c:pt idx="4638">
                  <c:v>1.1707166666666702E-5</c:v>
                </c:pt>
                <c:pt idx="4639">
                  <c:v>1.081183333333333E-5</c:v>
                </c:pt>
                <c:pt idx="4640">
                  <c:v>1.012883333333331E-5</c:v>
                </c:pt>
                <c:pt idx="4641">
                  <c:v>9.163333333333341E-6</c:v>
                </c:pt>
                <c:pt idx="4642">
                  <c:v>9.0933333333333773E-6</c:v>
                </c:pt>
                <c:pt idx="4643">
                  <c:v>7.4574999999999468E-6</c:v>
                </c:pt>
                <c:pt idx="4644">
                  <c:v>7.6480000000000731E-6</c:v>
                </c:pt>
                <c:pt idx="4645">
                  <c:v>6.6898333333332638E-6</c:v>
                </c:pt>
                <c:pt idx="4646">
                  <c:v>6.9228333333333004E-6</c:v>
                </c:pt>
                <c:pt idx="4647">
                  <c:v>5.9909999999999499E-6</c:v>
                </c:pt>
                <c:pt idx="4648">
                  <c:v>5.1443333333333241E-6</c:v>
                </c:pt>
                <c:pt idx="4649">
                  <c:v>5.4856666666667012E-6</c:v>
                </c:pt>
                <c:pt idx="4650">
                  <c:v>4.6888333333333079E-6</c:v>
                </c:pt>
                <c:pt idx="4651">
                  <c:v>4.5016666666666577E-6</c:v>
                </c:pt>
                <c:pt idx="4652">
                  <c:v>3.4796666666666665E-6</c:v>
                </c:pt>
                <c:pt idx="4653">
                  <c:v>3.80599999999997E-6</c:v>
                </c:pt>
                <c:pt idx="4654">
                  <c:v>2.250499999999927E-6</c:v>
                </c:pt>
                <c:pt idx="4655">
                  <c:v>1.5561666666666298E-6</c:v>
                </c:pt>
                <c:pt idx="4656">
                  <c:v>2.9266666666668498E-7</c:v>
                </c:pt>
                <c:pt idx="4657">
                  <c:v>-5.2766666666664462E-7</c:v>
                </c:pt>
                <c:pt idx="4658">
                  <c:v>-1.7325000000000109E-6</c:v>
                </c:pt>
                <c:pt idx="4659">
                  <c:v>-3.077333333333359E-6</c:v>
                </c:pt>
                <c:pt idx="4660">
                  <c:v>-3.189000000000013E-6</c:v>
                </c:pt>
                <c:pt idx="4661">
                  <c:v>-3.7678333333333348E-6</c:v>
                </c:pt>
                <c:pt idx="4662">
                  <c:v>-3.203833333333345E-6</c:v>
                </c:pt>
                <c:pt idx="4663">
                  <c:v>-4.8318333333333368E-6</c:v>
                </c:pt>
                <c:pt idx="4664">
                  <c:v>-4.1960000000000391E-6</c:v>
                </c:pt>
                <c:pt idx="4665">
                  <c:v>-4.8956666666666814E-6</c:v>
                </c:pt>
                <c:pt idx="4666">
                  <c:v>-5.5031666666667057E-6</c:v>
                </c:pt>
                <c:pt idx="4667">
                  <c:v>-7.3544999999999514E-6</c:v>
                </c:pt>
                <c:pt idx="4668">
                  <c:v>-8.9511666666666767E-6</c:v>
                </c:pt>
                <c:pt idx="4669">
                  <c:v>-9.7196666666666881E-6</c:v>
                </c:pt>
                <c:pt idx="4670">
                  <c:v>-1.1280166666666701E-5</c:v>
                </c:pt>
                <c:pt idx="4671">
                  <c:v>-1.0587833333333327E-5</c:v>
                </c:pt>
                <c:pt idx="4672">
                  <c:v>-1.1042166666666694E-5</c:v>
                </c:pt>
                <c:pt idx="4673">
                  <c:v>-1.0123333333333386E-5</c:v>
                </c:pt>
                <c:pt idx="4674">
                  <c:v>-1.138116666666672E-5</c:v>
                </c:pt>
                <c:pt idx="4675">
                  <c:v>-1.0082166666666704E-5</c:v>
                </c:pt>
                <c:pt idx="4676">
                  <c:v>-1.0934500000000103E-5</c:v>
                </c:pt>
                <c:pt idx="4677">
                  <c:v>-1.2724999999999998E-5</c:v>
                </c:pt>
                <c:pt idx="4678">
                  <c:v>-1.4084000000000037E-5</c:v>
                </c:pt>
                <c:pt idx="4679">
                  <c:v>-1.5392166666666719E-5</c:v>
                </c:pt>
                <c:pt idx="4680">
                  <c:v>-1.5347666666666669E-5</c:v>
                </c:pt>
                <c:pt idx="4681">
                  <c:v>-1.7057499999999963E-5</c:v>
                </c:pt>
                <c:pt idx="4682">
                  <c:v>-1.8996166666666653E-5</c:v>
                </c:pt>
                <c:pt idx="4683">
                  <c:v>-1.8547833333333325E-5</c:v>
                </c:pt>
                <c:pt idx="4684">
                  <c:v>-1.7721833333333385E-5</c:v>
                </c:pt>
                <c:pt idx="4685">
                  <c:v>-1.7456666666666645E-5</c:v>
                </c:pt>
                <c:pt idx="4686">
                  <c:v>-1.6906166666666651E-5</c:v>
                </c:pt>
                <c:pt idx="4687">
                  <c:v>-1.7133166666666647E-5</c:v>
                </c:pt>
                <c:pt idx="4688">
                  <c:v>-1.464066666666665E-5</c:v>
                </c:pt>
                <c:pt idx="4689">
                  <c:v>-1.6854999999999973E-5</c:v>
                </c:pt>
                <c:pt idx="4690">
                  <c:v>-1.7676166666666631E-5</c:v>
                </c:pt>
                <c:pt idx="4691">
                  <c:v>-1.9775999999999995E-5</c:v>
                </c:pt>
                <c:pt idx="4692">
                  <c:v>-2.0818666666666671E-5</c:v>
                </c:pt>
                <c:pt idx="4693">
                  <c:v>-2.442716666666673E-5</c:v>
                </c:pt>
                <c:pt idx="4694">
                  <c:v>-2.535616666666672E-5</c:v>
                </c:pt>
                <c:pt idx="4695">
                  <c:v>-2.7591833333333424E-5</c:v>
                </c:pt>
                <c:pt idx="4696">
                  <c:v>-2.770883333333326E-5</c:v>
                </c:pt>
                <c:pt idx="4697">
                  <c:v>-2.756616666666666E-5</c:v>
                </c:pt>
                <c:pt idx="4698">
                  <c:v>-3.0659500000000054E-5</c:v>
                </c:pt>
                <c:pt idx="4699">
                  <c:v>-2.6268999999999989E-5</c:v>
                </c:pt>
                <c:pt idx="4700">
                  <c:v>-2.9959499999999929E-5</c:v>
                </c:pt>
                <c:pt idx="4701">
                  <c:v>-2.6026833333333394E-5</c:v>
                </c:pt>
                <c:pt idx="4702">
                  <c:v>-2.8766333333333431E-5</c:v>
                </c:pt>
                <c:pt idx="4703">
                  <c:v>-3.2151333333333332E-5</c:v>
                </c:pt>
                <c:pt idx="4704">
                  <c:v>-3.4843166666666638E-5</c:v>
                </c:pt>
                <c:pt idx="4705">
                  <c:v>-3.6586833333333347E-5</c:v>
                </c:pt>
                <c:pt idx="4706">
                  <c:v>-3.5308500000000016E-5</c:v>
                </c:pt>
                <c:pt idx="4707">
                  <c:v>-4.0150000000000027E-5</c:v>
                </c:pt>
                <c:pt idx="4708">
                  <c:v>-4.3265833333333342E-5</c:v>
                </c:pt>
                <c:pt idx="4709">
                  <c:v>-4.1648833333333361E-5</c:v>
                </c:pt>
                <c:pt idx="4710">
                  <c:v>-3.9562000000000039E-5</c:v>
                </c:pt>
                <c:pt idx="4711">
                  <c:v>-4.2530166666666729E-5</c:v>
                </c:pt>
                <c:pt idx="4712">
                  <c:v>-4.3411166666666669E-5</c:v>
                </c:pt>
                <c:pt idx="4713">
                  <c:v>-4.4105333333333333E-5</c:v>
                </c:pt>
                <c:pt idx="4714">
                  <c:v>-4.2331333333333319E-5</c:v>
                </c:pt>
                <c:pt idx="4715">
                  <c:v>-4.7394833333333356E-5</c:v>
                </c:pt>
                <c:pt idx="4716">
                  <c:v>-5.4354666666666643E-5</c:v>
                </c:pt>
                <c:pt idx="4717">
                  <c:v>-5.9623333333333288E-5</c:v>
                </c:pt>
                <c:pt idx="4718">
                  <c:v>-6.4182999999999992E-5</c:v>
                </c:pt>
                <c:pt idx="4719">
                  <c:v>-7.4719333333333321E-5</c:v>
                </c:pt>
                <c:pt idx="4720">
                  <c:v>-8.2195833333333296E-5</c:v>
                </c:pt>
                <c:pt idx="4721">
                  <c:v>-8.378400000000005E-5</c:v>
                </c:pt>
                <c:pt idx="4722">
                  <c:v>-8.7486833333333392E-5</c:v>
                </c:pt>
                <c:pt idx="4723">
                  <c:v>-1.0029983333333337E-4</c:v>
                </c:pt>
                <c:pt idx="4724">
                  <c:v>-1.0636800000000008E-4</c:v>
                </c:pt>
                <c:pt idx="4725">
                  <c:v>-1.0247583333333337E-4</c:v>
                </c:pt>
                <c:pt idx="4726">
                  <c:v>-1.0509500000000004E-4</c:v>
                </c:pt>
                <c:pt idx="4727">
                  <c:v>-1.1139850000000003E-4</c:v>
                </c:pt>
                <c:pt idx="4728">
                  <c:v>-1.1739750000000005E-4</c:v>
                </c:pt>
                <c:pt idx="4729">
                  <c:v>-1.1686599999999998E-4</c:v>
                </c:pt>
                <c:pt idx="4730">
                  <c:v>-1.0648583333333335E-4</c:v>
                </c:pt>
                <c:pt idx="4731">
                  <c:v>-1.1274533333333335E-4</c:v>
                </c:pt>
                <c:pt idx="4732">
                  <c:v>-1.3006649999999998E-4</c:v>
                </c:pt>
                <c:pt idx="4733">
                  <c:v>-1.3727733333333337E-4</c:v>
                </c:pt>
                <c:pt idx="4734">
                  <c:v>-1.4500116666666665E-4</c:v>
                </c:pt>
                <c:pt idx="4735">
                  <c:v>-1.4883566666666669E-4</c:v>
                </c:pt>
                <c:pt idx="4736">
                  <c:v>-1.6786700000000004E-4</c:v>
                </c:pt>
                <c:pt idx="4737">
                  <c:v>-1.6459649999999999E-4</c:v>
                </c:pt>
                <c:pt idx="4738">
                  <c:v>-1.5719316666666671E-4</c:v>
                </c:pt>
                <c:pt idx="4739">
                  <c:v>-1.524693333333334E-4</c:v>
                </c:pt>
                <c:pt idx="4740">
                  <c:v>-1.4917000000000001E-4</c:v>
                </c:pt>
                <c:pt idx="4741">
                  <c:v>-1.4879433333333332E-4</c:v>
                </c:pt>
                <c:pt idx="4742">
                  <c:v>-1.4500933333333335E-4</c:v>
                </c:pt>
                <c:pt idx="4743">
                  <c:v>-1.5966450000000002E-4</c:v>
                </c:pt>
                <c:pt idx="4744">
                  <c:v>-1.7214833333333333E-4</c:v>
                </c:pt>
                <c:pt idx="4745">
                  <c:v>-1.8145283333333335E-4</c:v>
                </c:pt>
                <c:pt idx="4746">
                  <c:v>-1.8254066666666667E-4</c:v>
                </c:pt>
                <c:pt idx="4747">
                  <c:v>-1.9155050000000003E-4</c:v>
                </c:pt>
                <c:pt idx="4748">
                  <c:v>-1.9170333333333337E-4</c:v>
                </c:pt>
                <c:pt idx="4749">
                  <c:v>-1.8729033333333332E-4</c:v>
                </c:pt>
                <c:pt idx="4750">
                  <c:v>-1.8488000000000001E-4</c:v>
                </c:pt>
                <c:pt idx="4751">
                  <c:v>-1.8694749999999998E-4</c:v>
                </c:pt>
                <c:pt idx="4752">
                  <c:v>-1.8731883333333334E-4</c:v>
                </c:pt>
                <c:pt idx="4753">
                  <c:v>-1.8599749999999998E-4</c:v>
                </c:pt>
                <c:pt idx="4754">
                  <c:v>-1.938976666666667E-4</c:v>
                </c:pt>
                <c:pt idx="4755">
                  <c:v>-1.9041300000000001E-4</c:v>
                </c:pt>
                <c:pt idx="4756">
                  <c:v>-1.7611733333333331E-4</c:v>
                </c:pt>
                <c:pt idx="4757">
                  <c:v>-1.6666733333333333E-4</c:v>
                </c:pt>
                <c:pt idx="4758">
                  <c:v>-1.6173450000000003E-4</c:v>
                </c:pt>
                <c:pt idx="4759">
                  <c:v>-1.4274649999999997E-4</c:v>
                </c:pt>
                <c:pt idx="4760">
                  <c:v>-1.2957049999999998E-4</c:v>
                </c:pt>
                <c:pt idx="4761">
                  <c:v>-1.2376383333333332E-4</c:v>
                </c:pt>
                <c:pt idx="4762">
                  <c:v>-1.1082483333333336E-4</c:v>
                </c:pt>
                <c:pt idx="4763">
                  <c:v>-1.0396033333333332E-4</c:v>
                </c:pt>
                <c:pt idx="4764">
                  <c:v>-9.3428499999999954E-5</c:v>
                </c:pt>
                <c:pt idx="4765">
                  <c:v>-8.6896166666666622E-5</c:v>
                </c:pt>
                <c:pt idx="4766">
                  <c:v>-8.4966500000000021E-5</c:v>
                </c:pt>
                <c:pt idx="4767">
                  <c:v>-7.4627000000000016E-5</c:v>
                </c:pt>
                <c:pt idx="4768">
                  <c:v>-7.8399666666666688E-5</c:v>
                </c:pt>
                <c:pt idx="4769">
                  <c:v>-7.1026833333333349E-5</c:v>
                </c:pt>
                <c:pt idx="4770">
                  <c:v>-6.9100833333333327E-5</c:v>
                </c:pt>
                <c:pt idx="4771">
                  <c:v>-6.2485833333333365E-5</c:v>
                </c:pt>
                <c:pt idx="4772">
                  <c:v>-5.5755333333333372E-5</c:v>
                </c:pt>
                <c:pt idx="4773">
                  <c:v>-5.0387666666666577E-5</c:v>
                </c:pt>
                <c:pt idx="4774">
                  <c:v>-4.2846166666666609E-5</c:v>
                </c:pt>
                <c:pt idx="4775">
                  <c:v>-3.7304500000000056E-5</c:v>
                </c:pt>
                <c:pt idx="4776">
                  <c:v>-3.0362000000000032E-5</c:v>
                </c:pt>
                <c:pt idx="4777">
                  <c:v>-3.2634500000000035E-5</c:v>
                </c:pt>
                <c:pt idx="4778">
                  <c:v>-2.98745E-5</c:v>
                </c:pt>
                <c:pt idx="4779">
                  <c:v>-3.3122666666666708E-5</c:v>
                </c:pt>
                <c:pt idx="4780">
                  <c:v>-3.1332833333333292E-5</c:v>
                </c:pt>
                <c:pt idx="4781">
                  <c:v>-3.3579166666666686E-5</c:v>
                </c:pt>
                <c:pt idx="4782">
                  <c:v>-3.1242833333333393E-5</c:v>
                </c:pt>
                <c:pt idx="4783">
                  <c:v>-2.9443999999999998E-5</c:v>
                </c:pt>
                <c:pt idx="4784">
                  <c:v>-2.6456833333333334E-5</c:v>
                </c:pt>
                <c:pt idx="4785">
                  <c:v>-2.5559333333333351E-5</c:v>
                </c:pt>
                <c:pt idx="4786">
                  <c:v>-2.4254166666666608E-5</c:v>
                </c:pt>
                <c:pt idx="4787">
                  <c:v>-2.3152499999999979E-5</c:v>
                </c:pt>
                <c:pt idx="4788">
                  <c:v>-2.2989333333333327E-5</c:v>
                </c:pt>
                <c:pt idx="4789">
                  <c:v>-2.1374000000000002E-5</c:v>
                </c:pt>
                <c:pt idx="4790">
                  <c:v>-2.3292000000000007E-5</c:v>
                </c:pt>
                <c:pt idx="4791">
                  <c:v>-2.1849333333333321E-5</c:v>
                </c:pt>
                <c:pt idx="4792">
                  <c:v>-2.3267000000000101E-5</c:v>
                </c:pt>
                <c:pt idx="4793">
                  <c:v>-2.1988500000000028E-5</c:v>
                </c:pt>
                <c:pt idx="4794">
                  <c:v>-2.3817333333333354E-5</c:v>
                </c:pt>
                <c:pt idx="4795">
                  <c:v>-2.3112333333333312E-5</c:v>
                </c:pt>
                <c:pt idx="4796">
                  <c:v>-2.2499833333333372E-5</c:v>
                </c:pt>
                <c:pt idx="4797">
                  <c:v>-2.1296833333333295E-5</c:v>
                </c:pt>
                <c:pt idx="4798">
                  <c:v>-1.9479666666666676E-5</c:v>
                </c:pt>
                <c:pt idx="4799">
                  <c:v>-1.8184000000000028E-5</c:v>
                </c:pt>
                <c:pt idx="4800">
                  <c:v>-1.6000166666666643E-5</c:v>
                </c:pt>
                <c:pt idx="4801">
                  <c:v>-1.606599999999991E-5</c:v>
                </c:pt>
                <c:pt idx="4802">
                  <c:v>-1.4941666666666727E-5</c:v>
                </c:pt>
                <c:pt idx="4803">
                  <c:v>-1.4317333333333394E-5</c:v>
                </c:pt>
                <c:pt idx="4804">
                  <c:v>-1.417683333333335E-5</c:v>
                </c:pt>
                <c:pt idx="4805">
                  <c:v>-1.3481000000000029E-5</c:v>
                </c:pt>
                <c:pt idx="4806">
                  <c:v>-1.3109833333333355E-5</c:v>
                </c:pt>
                <c:pt idx="4807">
                  <c:v>-1.4225166666666667E-5</c:v>
                </c:pt>
                <c:pt idx="4808">
                  <c:v>-1.4430833333333392E-5</c:v>
                </c:pt>
                <c:pt idx="4809">
                  <c:v>-1.5141833333333311E-5</c:v>
                </c:pt>
                <c:pt idx="4810">
                  <c:v>-1.5006333333333292E-5</c:v>
                </c:pt>
                <c:pt idx="4811">
                  <c:v>-1.5316833333333356E-5</c:v>
                </c:pt>
                <c:pt idx="4812">
                  <c:v>-1.5229000000000013E-5</c:v>
                </c:pt>
                <c:pt idx="4813">
                  <c:v>-1.5024500000000046E-5</c:v>
                </c:pt>
                <c:pt idx="4814">
                  <c:v>-1.4019333333333364E-5</c:v>
                </c:pt>
                <c:pt idx="4815">
                  <c:v>-1.3601833333333349E-5</c:v>
                </c:pt>
                <c:pt idx="4816">
                  <c:v>-1.2928833333333378E-5</c:v>
                </c:pt>
                <c:pt idx="4817">
                  <c:v>-1.3167166666666651E-5</c:v>
                </c:pt>
                <c:pt idx="4818">
                  <c:v>-1.2835999999999956E-5</c:v>
                </c:pt>
                <c:pt idx="4819">
                  <c:v>-1.262216666666669E-5</c:v>
                </c:pt>
                <c:pt idx="4820">
                  <c:v>-1.3477333333333341E-5</c:v>
                </c:pt>
                <c:pt idx="4821">
                  <c:v>-1.3039166666666642E-5</c:v>
                </c:pt>
                <c:pt idx="4822">
                  <c:v>-1.3300666666666693E-5</c:v>
                </c:pt>
                <c:pt idx="4823">
                  <c:v>-1.279116666666664E-5</c:v>
                </c:pt>
                <c:pt idx="4824">
                  <c:v>-1.3480500000000021E-5</c:v>
                </c:pt>
                <c:pt idx="4825">
                  <c:v>-1.2230499999999964E-5</c:v>
                </c:pt>
                <c:pt idx="4826">
                  <c:v>-1.1813666666666699E-5</c:v>
                </c:pt>
                <c:pt idx="4827">
                  <c:v>-1.1797333333333343E-5</c:v>
                </c:pt>
                <c:pt idx="4828">
                  <c:v>-1.138150000000004E-5</c:v>
                </c:pt>
                <c:pt idx="4829">
                  <c:v>-1.1518500000000029E-5</c:v>
                </c:pt>
                <c:pt idx="4830">
                  <c:v>-1.0607833333333371E-5</c:v>
                </c:pt>
                <c:pt idx="4831">
                  <c:v>-1.0467833333333335E-5</c:v>
                </c:pt>
                <c:pt idx="4832">
                  <c:v>-1.0199499999999969E-5</c:v>
                </c:pt>
                <c:pt idx="4833">
                  <c:v>-9.9028333333333295E-6</c:v>
                </c:pt>
                <c:pt idx="4834">
                  <c:v>-9.9466666666666844E-6</c:v>
                </c:pt>
                <c:pt idx="4835">
                  <c:v>-9.6710000000000502E-6</c:v>
                </c:pt>
                <c:pt idx="4836">
                  <c:v>-9.6029999999999553E-6</c:v>
                </c:pt>
                <c:pt idx="4837">
                  <c:v>-9.2419999999999634E-6</c:v>
                </c:pt>
                <c:pt idx="4838">
                  <c:v>-8.4853333333333994E-6</c:v>
                </c:pt>
                <c:pt idx="4839">
                  <c:v>-8.0383333333334086E-6</c:v>
                </c:pt>
                <c:pt idx="4840">
                  <c:v>-7.6679999999999544E-6</c:v>
                </c:pt>
                <c:pt idx="4841">
                  <c:v>-7.6486666666666057E-6</c:v>
                </c:pt>
                <c:pt idx="4842">
                  <c:v>-7.4104999999999657E-6</c:v>
                </c:pt>
                <c:pt idx="4843">
                  <c:v>-8.0733333333334175E-6</c:v>
                </c:pt>
                <c:pt idx="4844">
                  <c:v>-7.9133333333333378E-6</c:v>
                </c:pt>
                <c:pt idx="4845">
                  <c:v>-8.0963333333332918E-6</c:v>
                </c:pt>
                <c:pt idx="4846">
                  <c:v>-8.0396666666666906E-6</c:v>
                </c:pt>
                <c:pt idx="4847">
                  <c:v>-7.5571666666667371E-6</c:v>
                </c:pt>
                <c:pt idx="4848">
                  <c:v>-7.5386666666667169E-6</c:v>
                </c:pt>
                <c:pt idx="4849">
                  <c:v>-6.9896666666666922E-6</c:v>
                </c:pt>
                <c:pt idx="4850">
                  <c:v>-7.0129999999999412E-6</c:v>
                </c:pt>
                <c:pt idx="4851">
                  <c:v>-7.0068333333332677E-6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94C-4849-A458-6881F621EA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5836440"/>
        <c:axId val="895835000"/>
      </c:scatterChart>
      <c:valAx>
        <c:axId val="895836440"/>
        <c:scaling>
          <c:orientation val="minMax"/>
          <c:max val="0.96450000000000002"/>
          <c:min val="0.9450000000000000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:ss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5835000"/>
        <c:crosses val="autoZero"/>
        <c:crossBetween val="midCat"/>
      </c:valAx>
      <c:valAx>
        <c:axId val="895835000"/>
        <c:scaling>
          <c:orientation val="minMax"/>
          <c:min val="-2.5000000000000011E-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Resistance (</a:t>
                </a:r>
                <a:r>
                  <a:rPr lang="el-GR"/>
                  <a:t>Ω</a:t>
                </a:r>
                <a:r>
                  <a:rPr lang="en-US"/>
                  <a:t>)</a:t>
                </a:r>
              </a:p>
            </c:rich>
          </c:tx>
          <c:layout>
            <c:manualLayout>
              <c:xMode val="edge"/>
              <c:yMode val="edge"/>
              <c:x val="0"/>
              <c:y val="0.412102838445101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58364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0.75628</cdr:x>
      <cdr:y>0.24464</cdr:y>
    </cdr:from>
    <cdr:to>
      <cdr:x>0.90064</cdr:x>
      <cdr:y>0.31639</cdr:y>
    </cdr:to>
    <cdr:sp macro="" textlink="">
      <cdr:nvSpPr>
        <cdr:cNvPr id="7" name="TextBox 8">
          <a:extLst xmlns:a="http://schemas.openxmlformats.org/drawingml/2006/main">
            <a:ext uri="{FF2B5EF4-FFF2-40B4-BE49-F238E27FC236}">
              <a16:creationId xmlns:a16="http://schemas.microsoft.com/office/drawing/2014/main" id="{029F66BA-20D1-404C-A6E0-FF1C74E887DA}"/>
            </a:ext>
          </a:extLst>
        </cdr:cNvPr>
        <cdr:cNvSpPr txBox="1"/>
      </cdr:nvSpPr>
      <cdr:spPr>
        <a:xfrm xmlns:a="http://schemas.openxmlformats.org/drawingml/2006/main">
          <a:off x="7860582" y="1126115"/>
          <a:ext cx="1500441" cy="3302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>
              <a:solidFill>
                <a:schemeClr val="accent2"/>
              </a:solidFill>
            </a:rPr>
            <a:t>QD2 PS current</a:t>
          </a:r>
        </a:p>
      </cdr:txBody>
    </cdr:sp>
  </cdr:relSizeAnchor>
  <cdr:relSizeAnchor xmlns:cdr="http://schemas.openxmlformats.org/drawingml/2006/chartDrawing">
    <cdr:from>
      <cdr:x>0.71681</cdr:x>
      <cdr:y>0.10918</cdr:y>
    </cdr:from>
    <cdr:to>
      <cdr:x>0.89725</cdr:x>
      <cdr:y>0.17883</cdr:y>
    </cdr:to>
    <cdr:sp macro="" textlink="">
      <cdr:nvSpPr>
        <cdr:cNvPr id="8" name="TextBox 9">
          <a:extLst xmlns:a="http://schemas.openxmlformats.org/drawingml/2006/main">
            <a:ext uri="{FF2B5EF4-FFF2-40B4-BE49-F238E27FC236}">
              <a16:creationId xmlns:a16="http://schemas.microsoft.com/office/drawing/2014/main" id="{A6C48539-6BE1-43FC-9B5B-488E5C1F2AF8}"/>
            </a:ext>
          </a:extLst>
        </cdr:cNvPr>
        <cdr:cNvSpPr txBox="1"/>
      </cdr:nvSpPr>
      <cdr:spPr>
        <a:xfrm xmlns:a="http://schemas.openxmlformats.org/drawingml/2006/main">
          <a:off x="7450311" y="502562"/>
          <a:ext cx="1875521" cy="3206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>
              <a:solidFill>
                <a:schemeClr val="accent1"/>
              </a:solidFill>
            </a:rPr>
            <a:t>Lead</a:t>
          </a:r>
          <a:r>
            <a:rPr lang="en-US" sz="1600" b="1" baseline="0" dirty="0">
              <a:solidFill>
                <a:schemeClr val="accent1"/>
              </a:solidFill>
            </a:rPr>
            <a:t> helium flow</a:t>
          </a:r>
          <a:endParaRPr lang="en-US" sz="1600" b="1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0.67272</cdr:x>
      <cdr:y>0.68016</cdr:y>
    </cdr:from>
    <cdr:to>
      <cdr:x>0.84827</cdr:x>
      <cdr:y>0.75093</cdr:y>
    </cdr:to>
    <cdr:sp macro="" textlink="">
      <cdr:nvSpPr>
        <cdr:cNvPr id="2" name="TextBox 7">
          <a:extLst xmlns:a="http://schemas.openxmlformats.org/drawingml/2006/main">
            <a:ext uri="{FF2B5EF4-FFF2-40B4-BE49-F238E27FC236}">
              <a16:creationId xmlns:a16="http://schemas.microsoft.com/office/drawing/2014/main" id="{BD9EB6BD-398A-80C9-C1AF-F3353B5AEBE5}"/>
            </a:ext>
          </a:extLst>
        </cdr:cNvPr>
        <cdr:cNvSpPr txBox="1"/>
      </cdr:nvSpPr>
      <cdr:spPr>
        <a:xfrm xmlns:a="http://schemas.openxmlformats.org/drawingml/2006/main">
          <a:off x="6992126" y="3130939"/>
          <a:ext cx="1824622" cy="3257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>
              <a:solidFill>
                <a:schemeClr val="accent3"/>
              </a:solidFill>
            </a:rPr>
            <a:t>Q2 lead resistance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F93CF-9B82-7DBC-0D05-41E509AD8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2883F1-BF05-7A0C-2AF3-16DA820CA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9F104-07EA-3CDD-4BA2-CB43AF9A8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0D50-99EC-4C64-ACD3-8F8C1A0C85B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8AC43-9D2F-5826-B08C-C4066B2A1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FB1C4-D02E-9CB4-E327-DB3D6C7B1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3EAC-4627-4381-AC57-9516A9A7B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23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E18DC-8206-8EF9-44BB-C04281615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97D81-98EB-0BB6-8BB5-C2B7022CA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6BBBE-0683-4032-FDFB-FCE21E896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0D50-99EC-4C64-ACD3-8F8C1A0C85B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21C20-8CC5-7D4A-3A64-399F9C50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DA572-E1E7-E12B-3E18-3364C7D72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3EAC-4627-4381-AC57-9516A9A7B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1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6FAF34-0E45-D5DC-D888-C6F2FE1911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751C5B-A59E-E088-9179-3930A60A1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C1E21-F478-F82A-F58B-337F25513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0D50-99EC-4C64-ACD3-8F8C1A0C85B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C077B-0789-D54C-DD8A-283E27D1A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0FBCD-97CF-3FCE-DC89-8E0EEEF9D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3EAC-4627-4381-AC57-9516A9A7B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1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161B6-69AB-64B7-4752-0BCECDA3F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8A339-DEC4-9003-FA4C-DB80C8549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70A9E-B68B-6272-8C91-90673A5C9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0D50-99EC-4C64-ACD3-8F8C1A0C85B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78C4C-B404-0702-1EA8-55807E9DC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973D7-7066-F2BC-EF63-B2B07B012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3EAC-4627-4381-AC57-9516A9A7B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6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A97CD-A538-08BF-354D-995477918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450882-5AEA-D6CE-7CCE-E49DE674B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99304-C96F-44B9-5B9D-22026F725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0D50-99EC-4C64-ACD3-8F8C1A0C85B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E387D-FE08-5E43-6FE3-86567F02E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CF463-116E-A183-BA63-9C0D822FE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3EAC-4627-4381-AC57-9516A9A7B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2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69913-03C8-C28E-8FA5-DD323C4ED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0C358-66B4-7020-3F0D-49DDE9065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EE54B-ADC0-3EDC-FD47-6B79BAD68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EECD0-8824-1A28-8097-06D894267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0D50-99EC-4C64-ACD3-8F8C1A0C85B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39B20-7A3B-3AF9-1EBA-01141C767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D44262-658D-A529-EE43-BDB3BB969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3EAC-4627-4381-AC57-9516A9A7B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78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B0472-87D0-A73C-958A-645ACB196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50EBBE-9B59-2F4D-D033-B6EAB20E9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F77028-D3EA-B35B-2830-FBAAD20DD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2BE92B-9240-57CD-F9CA-D9C672B8C7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5F2637-F97E-59F5-B612-E199D8395C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049A92-C198-A22D-F17F-9F46CFC10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0D50-99EC-4C64-ACD3-8F8C1A0C85B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7A93-29AC-1DDE-5477-F4ACDA264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D80F42-F896-E291-6758-091B48B8F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3EAC-4627-4381-AC57-9516A9A7B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4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A411D-6CFB-9B49-B653-55B48E3E2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562606-6032-ADDA-C59F-76E57B817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0D50-99EC-4C64-ACD3-8F8C1A0C85B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417CB-21A9-8455-7171-0B4867B9E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CB621A-1CCB-FCB9-06C0-1C0509AEB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3EAC-4627-4381-AC57-9516A9A7B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6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2F0363-49FE-75B7-3C7A-49AEE2448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0D50-99EC-4C64-ACD3-8F8C1A0C85B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2CD867-CD60-EF75-5D19-B98DBF525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6D8AC-AFAA-AAF5-A9D3-7522C7D62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3EAC-4627-4381-AC57-9516A9A7B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58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EB97C-D5AD-2E42-D30E-263E4E9CC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2F151-CC4B-39CC-8C89-9870A5DCC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DAA3F4-3D2D-A5DA-2BD6-C5C0CFA8D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BFA780-4AC4-2F09-901A-E95BA29CF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0D50-99EC-4C64-ACD3-8F8C1A0C85B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AACBF1-BC72-A201-CCAC-567310752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43F2A-85B5-BCC4-C49B-5E87D15B6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3EAC-4627-4381-AC57-9516A9A7B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6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1B2FB-BEDB-E904-D4D2-5D2C53309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E8DBCF-37E4-4FC9-638A-87B55CE524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EC4434-EEA3-458D-4608-FBA3D861D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0D26D-E506-EB60-AAA3-F6DDE7DBA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0D50-99EC-4C64-ACD3-8F8C1A0C85B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25BBC-BF8B-D374-FB3D-50F76A14F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25C90-DE83-10D8-5C42-B15D282E5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3EAC-4627-4381-AC57-9516A9A7B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5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4E51F7-1A6E-A11D-A285-1B6F39E10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3EDFB-E6A2-4ABA-E318-E681E7D2D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2D2E0-D9EE-340F-3A4C-CDC5BA813C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660D50-99EC-4C64-ACD3-8F8C1A0C85B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DEAC0-FE35-12DC-FF41-243536ED7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B7C73-1941-48E6-BFDB-CB469B466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FD3EAC-4627-4381-AC57-9516A9A7B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9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0CD5C-6E6B-225B-7154-A244C46F26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12x150 A RHIC leads</a:t>
            </a:r>
            <a:br>
              <a:rPr lang="en-US" dirty="0"/>
            </a:br>
            <a:r>
              <a:rPr lang="en-US" dirty="0"/>
              <a:t>New helium flow logic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9B5D2-9D03-49C0-4B71-F1AA619C55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E.Becker</a:t>
            </a:r>
            <a:r>
              <a:rPr lang="en-US" dirty="0"/>
              <a:t>, </a:t>
            </a:r>
            <a:r>
              <a:rPr lang="en-US" dirty="0" err="1"/>
              <a:t>A.Marusic</a:t>
            </a:r>
            <a:r>
              <a:rPr lang="en-US" dirty="0"/>
              <a:t>, </a:t>
            </a:r>
            <a:r>
              <a:rPr lang="en-US" dirty="0" err="1"/>
              <a:t>C.Mi</a:t>
            </a:r>
            <a:r>
              <a:rPr lang="en-US" dirty="0"/>
              <a:t>, </a:t>
            </a:r>
            <a:r>
              <a:rPr lang="en-US" dirty="0" err="1"/>
              <a:t>R.Michnoff</a:t>
            </a:r>
            <a:r>
              <a:rPr lang="en-US" dirty="0"/>
              <a:t>, </a:t>
            </a:r>
            <a:r>
              <a:rPr lang="en-US" dirty="0" err="1"/>
              <a:t>F.Micolon</a:t>
            </a:r>
            <a:r>
              <a:rPr lang="en-US" dirty="0"/>
              <a:t>, </a:t>
            </a:r>
            <a:r>
              <a:rPr lang="en-US" dirty="0" err="1"/>
              <a:t>P.Talty</a:t>
            </a:r>
            <a:r>
              <a:rPr lang="en-US" dirty="0"/>
              <a:t>, T. Samms</a:t>
            </a:r>
          </a:p>
          <a:p>
            <a:r>
              <a:rPr lang="en-US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4067426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2C027-45DB-063D-556B-7BB97D119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Why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1A816-945C-E88C-4399-76B0CCC2D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396" y="144388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12x150 A lead at VB4 was found burned, its conductor vaporized and it containing bellow had a through hole.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DX connections were damaged beyond repair. The DX magnet had to be replaced by its spare.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845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CAD5-9E82-F490-5BB5-446CABA07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Why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43C04-7145-78B2-327C-346A44FE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Aug 1</a:t>
            </a:r>
            <a:r>
              <a:rPr lang="en-US" baseline="30000" dirty="0"/>
              <a:t>st</a:t>
            </a:r>
            <a:r>
              <a:rPr lang="en-US" dirty="0"/>
              <a:t> QLI event lead to extensive repairs and a 6 month RHIC shutdown.</a:t>
            </a:r>
          </a:p>
          <a:p>
            <a:endParaRPr lang="en-US" dirty="0"/>
          </a:p>
          <a:p>
            <a:r>
              <a:rPr lang="en-US" dirty="0"/>
              <a:t>It was attributed to an electrical breakdown in the blue VB4 12x150 A superconducting lead – Review link for details 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faillure</a:t>
            </a:r>
            <a:r>
              <a:rPr lang="en-US" dirty="0"/>
              <a:t> was attributed to structural fatigue of the lead due to high temperature variations in operation (IPAC24 paper TUPR56)</a:t>
            </a:r>
          </a:p>
        </p:txBody>
      </p:sp>
    </p:spTree>
    <p:extLst>
      <p:ext uri="{BB962C8B-B14F-4D97-AF65-F5344CB8AC3E}">
        <p14:creationId xmlns:p14="http://schemas.microsoft.com/office/powerpoint/2010/main" val="230309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B3C65-BEC8-7F96-DDD6-DAF45C0C8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en-US" dirty="0"/>
              <a:t>Temperature variations in operation – Q2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0B13D52-EE87-D5C7-1810-CCBC3136FE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5308292"/>
              </p:ext>
            </p:extLst>
          </p:nvPr>
        </p:nvGraphicFramePr>
        <p:xfrm>
          <a:off x="899127" y="1055528"/>
          <a:ext cx="10393745" cy="4603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73D1A39-DED6-A950-E9F3-501F45F50A5E}"/>
              </a:ext>
            </a:extLst>
          </p:cNvPr>
          <p:cNvSpPr txBox="1"/>
          <p:nvPr/>
        </p:nvSpPr>
        <p:spPr>
          <a:xfrm>
            <a:off x="1607052" y="4647839"/>
            <a:ext cx="1173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Injection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CAC72A-9F8C-DDA6-7F75-33414A341713}"/>
              </a:ext>
            </a:extLst>
          </p:cNvPr>
          <p:cNvSpPr txBox="1"/>
          <p:nvPr/>
        </p:nvSpPr>
        <p:spPr>
          <a:xfrm>
            <a:off x="4375608" y="2196425"/>
            <a:ext cx="1432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Store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86FABF-731C-6EF1-5754-15759BA42718}"/>
              </a:ext>
            </a:extLst>
          </p:cNvPr>
          <p:cNvCxnSpPr>
            <a:cxnSpLocks/>
          </p:cNvCxnSpPr>
          <p:nvPr/>
        </p:nvCxnSpPr>
        <p:spPr>
          <a:xfrm>
            <a:off x="2856322" y="4647839"/>
            <a:ext cx="0" cy="92340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71F1352-B3A2-154B-C36D-9F27024BF47A}"/>
              </a:ext>
            </a:extLst>
          </p:cNvPr>
          <p:cNvCxnSpPr>
            <a:cxnSpLocks/>
          </p:cNvCxnSpPr>
          <p:nvPr/>
        </p:nvCxnSpPr>
        <p:spPr>
          <a:xfrm>
            <a:off x="3498916" y="4255711"/>
            <a:ext cx="0" cy="131553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6391CD5-5242-4D9C-F440-24EAA9D1B165}"/>
              </a:ext>
            </a:extLst>
          </p:cNvPr>
          <p:cNvCxnSpPr/>
          <p:nvPr/>
        </p:nvCxnSpPr>
        <p:spPr>
          <a:xfrm>
            <a:off x="2856322" y="5408318"/>
            <a:ext cx="64259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07D24BB-3AE0-2878-F9B3-06A2AD5A4504}"/>
              </a:ext>
            </a:extLst>
          </p:cNvPr>
          <p:cNvSpPr txBox="1"/>
          <p:nvPr/>
        </p:nvSpPr>
        <p:spPr>
          <a:xfrm>
            <a:off x="2931740" y="5038986"/>
            <a:ext cx="1027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+2’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276B31-F9E5-7D4C-435A-3FB9A5EF9F6B}"/>
              </a:ext>
            </a:extLst>
          </p:cNvPr>
          <p:cNvSpPr txBox="1"/>
          <p:nvPr/>
        </p:nvSpPr>
        <p:spPr>
          <a:xfrm>
            <a:off x="2931740" y="2885352"/>
            <a:ext cx="62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+19%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1E4166-A2D6-B6CC-9D6A-A98EFE916E32}"/>
              </a:ext>
            </a:extLst>
          </p:cNvPr>
          <p:cNvSpPr txBox="1"/>
          <p:nvPr/>
        </p:nvSpPr>
        <p:spPr>
          <a:xfrm>
            <a:off x="9654622" y="4493950"/>
            <a:ext cx="588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-23%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2E75EE-D925-0892-F4CB-27701138BA59}"/>
              </a:ext>
            </a:extLst>
          </p:cNvPr>
          <p:cNvSpPr txBox="1"/>
          <p:nvPr/>
        </p:nvSpPr>
        <p:spPr>
          <a:xfrm>
            <a:off x="487051" y="5816724"/>
            <a:ext cx="11217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Resistance is a good image of the lead temperature profile.</a:t>
            </a:r>
          </a:p>
          <a:p>
            <a:r>
              <a:rPr lang="en-US" dirty="0"/>
              <a:t>The helium was coming 2+’ after the current ramp. The Q2 conductor was heating up in the meantime (R+19%).</a:t>
            </a:r>
          </a:p>
          <a:p>
            <a:r>
              <a:rPr lang="en-US" dirty="0"/>
              <a:t>Then an abrupt flood of helium was overcooling the conductor (R -23 %)</a:t>
            </a:r>
          </a:p>
        </p:txBody>
      </p:sp>
    </p:spTree>
    <p:extLst>
      <p:ext uri="{BB962C8B-B14F-4D97-AF65-F5344CB8AC3E}">
        <p14:creationId xmlns:p14="http://schemas.microsoft.com/office/powerpoint/2010/main" val="1545477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7D99B-79E3-E0BB-E884-145976771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Resulting temperature on the lead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6C1903-837D-9E98-D8E7-B3CC26266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765" y="977880"/>
            <a:ext cx="9364469" cy="46321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C9A43F4-A1B7-FCC8-3010-818C7411B29F}"/>
              </a:ext>
            </a:extLst>
          </p:cNvPr>
          <p:cNvSpPr txBox="1"/>
          <p:nvPr/>
        </p:nvSpPr>
        <p:spPr>
          <a:xfrm>
            <a:off x="6966408" y="3300896"/>
            <a:ext cx="26677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Injection steady state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993CEE-8D5A-827F-2677-336428F8A83F}"/>
              </a:ext>
            </a:extLst>
          </p:cNvPr>
          <p:cNvSpPr txBox="1"/>
          <p:nvPr/>
        </p:nvSpPr>
        <p:spPr>
          <a:xfrm>
            <a:off x="6966407" y="3667872"/>
            <a:ext cx="319568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Max R (2’ after current ramp)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C9F004-2349-BBF6-955A-F687841BAFD8}"/>
              </a:ext>
            </a:extLst>
          </p:cNvPr>
          <p:cNvSpPr txBox="1"/>
          <p:nvPr/>
        </p:nvSpPr>
        <p:spPr>
          <a:xfrm>
            <a:off x="6985262" y="4006567"/>
            <a:ext cx="31956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Store steady state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0DD8C1-2DF4-70ED-0222-402CE42632F9}"/>
              </a:ext>
            </a:extLst>
          </p:cNvPr>
          <p:cNvSpPr txBox="1"/>
          <p:nvPr/>
        </p:nvSpPr>
        <p:spPr>
          <a:xfrm>
            <a:off x="282805" y="5765409"/>
            <a:ext cx="107936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estimate a temperature variation of 80 K at the solder joint location at every ramp.</a:t>
            </a:r>
          </a:p>
          <a:p>
            <a:r>
              <a:rPr lang="en-US" dirty="0"/>
              <a:t>This generates intense frictional stress in the conductor bundle assembly.</a:t>
            </a:r>
          </a:p>
          <a:p>
            <a:r>
              <a:rPr lang="en-US" dirty="0"/>
              <a:t>We estimate between 10 000 and 20 000 injection-store cycles to date </a:t>
            </a:r>
            <a:r>
              <a:rPr lang="en-US" sz="1200" dirty="0"/>
              <a:t>(if you have a solid number, I am interested…) 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54E883-A352-99AE-99E2-F863333C95DB}"/>
              </a:ext>
            </a:extLst>
          </p:cNvPr>
          <p:cNvSpPr txBox="1"/>
          <p:nvPr/>
        </p:nvSpPr>
        <p:spPr>
          <a:xfrm>
            <a:off x="8730918" y="2512134"/>
            <a:ext cx="2234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ANSYS simulations</a:t>
            </a:r>
          </a:p>
        </p:txBody>
      </p:sp>
    </p:spTree>
    <p:extLst>
      <p:ext uri="{BB962C8B-B14F-4D97-AF65-F5344CB8AC3E}">
        <p14:creationId xmlns:p14="http://schemas.microsoft.com/office/powerpoint/2010/main" val="3440492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F7DD7-2080-6ABC-82C1-6F4AAB6D2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Modification of the helium flow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6E752-F8FD-4027-1E15-A43C2ABDE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890" y="1173884"/>
            <a:ext cx="11337971" cy="527458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An update of the control system has reduced the latency from 2’ to a few seconds (almost no flow delay). Thank you Patrick !</a:t>
            </a:r>
          </a:p>
          <a:p>
            <a:endParaRPr lang="en-US" sz="2400" dirty="0"/>
          </a:p>
          <a:p>
            <a:r>
              <a:rPr lang="en-US" sz="2400" dirty="0"/>
              <a:t>The flow at low current (park – injection) was originally set very low to prevent frosting. But heaters have been implemented in 2011 and have been effective.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sz="2400" dirty="0"/>
              <a:t>The minimum flow is now set to its thermodynamic ideal</a:t>
            </a:r>
          </a:p>
          <a:p>
            <a:pPr>
              <a:buFont typeface="Wingdings" panose="05000000000000000000" pitchFamily="2" charset="2"/>
              <a:buChar char="à"/>
            </a:pPr>
            <a:endParaRPr lang="en-US" sz="2400" dirty="0"/>
          </a:p>
          <a:p>
            <a:r>
              <a:rPr lang="en-US" sz="2400" dirty="0"/>
              <a:t>A large number of simulations were run to find the right flow setpoint at high current. The main challenge is operating the leads closer to the thermal runaway point </a:t>
            </a:r>
            <a:r>
              <a:rPr lang="en-US" sz="1800" dirty="0"/>
              <a:t>(unstable resistive heating of the conductor).</a:t>
            </a:r>
          </a:p>
          <a:p>
            <a:endParaRPr lang="en-US" sz="1800" dirty="0"/>
          </a:p>
          <a:p>
            <a:pPr>
              <a:buFont typeface="Wingdings" panose="05000000000000000000" pitchFamily="2" charset="2"/>
              <a:buChar char="à"/>
            </a:pPr>
            <a:r>
              <a:rPr lang="en-US" sz="2400" dirty="0">
                <a:sym typeface="Wingdings" panose="05000000000000000000" pitchFamily="2" charset="2"/>
              </a:rPr>
              <a:t>A lot of this year commissioning effort was to make sure we were not going to be in runaway territory by choking the flow too much ! This needed a very careful check…lead by lead…</a:t>
            </a: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	Here again operation in  summer will be a stress test (hotter T of the warm end of the lead)…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5731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D6567-C6C9-482D-AE64-EFAC30D9E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04016" cy="1325563"/>
          </a:xfrm>
        </p:spPr>
        <p:txBody>
          <a:bodyPr/>
          <a:lstStyle/>
          <a:p>
            <a:r>
              <a:rPr lang="en-US" dirty="0"/>
              <a:t>Y4Q4Q7Q8QB – Old helium flow logic – 1</a:t>
            </a:r>
            <a:r>
              <a:rPr lang="en-US" baseline="30000" dirty="0"/>
              <a:t>st</a:t>
            </a:r>
            <a:r>
              <a:rPr lang="en-US" dirty="0"/>
              <a:t>  Aug 23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697D55E-6597-CAA6-9328-1931B4F623CC}"/>
              </a:ext>
            </a:extLst>
          </p:cNvPr>
          <p:cNvGrpSpPr/>
          <p:nvPr/>
        </p:nvGrpSpPr>
        <p:grpSpPr>
          <a:xfrm>
            <a:off x="886013" y="902493"/>
            <a:ext cx="10419973" cy="5053013"/>
            <a:chOff x="0" y="0"/>
            <a:chExt cx="10419973" cy="5053013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C0FBC0E-2AA1-4E6E-B8EC-21870EDA0DA0}"/>
                </a:ext>
              </a:extLst>
            </p:cNvPr>
            <p:cNvGrpSpPr/>
            <p:nvPr/>
          </p:nvGrpSpPr>
          <p:grpSpPr>
            <a:xfrm>
              <a:off x="0" y="0"/>
              <a:ext cx="10419973" cy="5053013"/>
              <a:chOff x="0" y="0"/>
              <a:chExt cx="10344150" cy="5053013"/>
            </a:xfrm>
          </p:grpSpPr>
          <p:graphicFrame>
            <p:nvGraphicFramePr>
              <p:cNvPr id="23" name="Chart 22">
                <a:extLst>
                  <a:ext uri="{FF2B5EF4-FFF2-40B4-BE49-F238E27FC236}">
                    <a16:creationId xmlns:a16="http://schemas.microsoft.com/office/drawing/2014/main" id="{CB111166-4C0D-3A3D-6B5F-F8A5BB2F88C6}"/>
                  </a:ext>
                </a:extLst>
              </p:cNvPr>
              <p:cNvGraphicFramePr/>
              <p:nvPr/>
            </p:nvGraphicFramePr>
            <p:xfrm>
              <a:off x="0" y="0"/>
              <a:ext cx="10344150" cy="505301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24" name="TextBox 60">
                <a:extLst>
                  <a:ext uri="{FF2B5EF4-FFF2-40B4-BE49-F238E27FC236}">
                    <a16:creationId xmlns:a16="http://schemas.microsoft.com/office/drawing/2014/main" id="{9363D4A5-F11A-8F6D-D9A3-D8C154048C6D}"/>
                  </a:ext>
                </a:extLst>
              </p:cNvPr>
              <p:cNvSpPr txBox="1"/>
              <p:nvPr/>
            </p:nvSpPr>
            <p:spPr>
              <a:xfrm>
                <a:off x="3429807" y="692072"/>
                <a:ext cx="633915" cy="29527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b="1">
                    <a:solidFill>
                      <a:schemeClr val="dk1"/>
                    </a:solidFill>
                    <a:effectLst/>
                    <a:latin typeface="+mn-lt"/>
                    <a:ea typeface="+mn-ea"/>
                    <a:cs typeface="+mn-cs"/>
                  </a:rPr>
                  <a:t>+70 µ</a:t>
                </a:r>
                <a:r>
                  <a:rPr lang="el-GR" sz="1100" b="1">
                    <a:solidFill>
                      <a:schemeClr val="dk1"/>
                    </a:solidFill>
                    <a:effectLst/>
                    <a:latin typeface="+mn-lt"/>
                    <a:ea typeface="+mn-ea"/>
                    <a:cs typeface="+mn-cs"/>
                  </a:rPr>
                  <a:t>Ω</a:t>
                </a:r>
                <a:endParaRPr lang="en-US" b="1">
                  <a:effectLst/>
                </a:endParaRPr>
              </a:p>
            </p:txBody>
          </p:sp>
          <p:sp>
            <p:nvSpPr>
              <p:cNvPr id="25" name="TextBox 61">
                <a:extLst>
                  <a:ext uri="{FF2B5EF4-FFF2-40B4-BE49-F238E27FC236}">
                    <a16:creationId xmlns:a16="http://schemas.microsoft.com/office/drawing/2014/main" id="{B26C4905-8CA3-0E9B-E6A4-038DD5E95950}"/>
                  </a:ext>
                </a:extLst>
              </p:cNvPr>
              <p:cNvSpPr txBox="1"/>
              <p:nvPr/>
            </p:nvSpPr>
            <p:spPr>
              <a:xfrm>
                <a:off x="9532714" y="3265547"/>
                <a:ext cx="675457" cy="29527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b="1">
                    <a:solidFill>
                      <a:schemeClr val="dk1"/>
                    </a:solidFill>
                    <a:effectLst/>
                    <a:latin typeface="+mn-lt"/>
                    <a:ea typeface="+mn-ea"/>
                    <a:cs typeface="+mn-cs"/>
                  </a:rPr>
                  <a:t>-180 µ</a:t>
                </a:r>
                <a:r>
                  <a:rPr lang="el-GR" sz="1100" b="1">
                    <a:solidFill>
                      <a:schemeClr val="dk1"/>
                    </a:solidFill>
                    <a:effectLst/>
                    <a:latin typeface="+mn-lt"/>
                    <a:ea typeface="+mn-ea"/>
                    <a:cs typeface="+mn-cs"/>
                  </a:rPr>
                  <a:t>Ω</a:t>
                </a:r>
                <a:endParaRPr lang="en-US" b="1">
                  <a:effectLst/>
                </a:endParaRPr>
              </a:p>
            </p:txBody>
          </p:sp>
          <p:sp>
            <p:nvSpPr>
              <p:cNvPr id="26" name="TextBox 62">
                <a:extLst>
                  <a:ext uri="{FF2B5EF4-FFF2-40B4-BE49-F238E27FC236}">
                    <a16:creationId xmlns:a16="http://schemas.microsoft.com/office/drawing/2014/main" id="{1B84F90F-4FCB-EDEF-E1FE-2EA93C9A13A4}"/>
                  </a:ext>
                </a:extLst>
              </p:cNvPr>
              <p:cNvSpPr txBox="1"/>
              <p:nvPr/>
            </p:nvSpPr>
            <p:spPr>
              <a:xfrm>
                <a:off x="9515733" y="4078231"/>
                <a:ext cx="675456" cy="29527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b="1">
                    <a:solidFill>
                      <a:schemeClr val="dk1"/>
                    </a:solidFill>
                    <a:effectLst/>
                    <a:latin typeface="+mn-lt"/>
                    <a:ea typeface="+mn-ea"/>
                    <a:cs typeface="+mn-cs"/>
                  </a:rPr>
                  <a:t>-280 µ</a:t>
                </a:r>
                <a:r>
                  <a:rPr lang="el-GR" sz="1100" b="1">
                    <a:solidFill>
                      <a:schemeClr val="dk1"/>
                    </a:solidFill>
                    <a:effectLst/>
                    <a:latin typeface="+mn-lt"/>
                    <a:ea typeface="+mn-ea"/>
                    <a:cs typeface="+mn-cs"/>
                  </a:rPr>
                  <a:t>Ω</a:t>
                </a:r>
                <a:endParaRPr lang="en-US" b="1">
                  <a:effectLst/>
                </a:endParaRPr>
              </a:p>
            </p:txBody>
          </p:sp>
          <p:sp>
            <p:nvSpPr>
              <p:cNvPr id="27" name="TextBox 63">
                <a:extLst>
                  <a:ext uri="{FF2B5EF4-FFF2-40B4-BE49-F238E27FC236}">
                    <a16:creationId xmlns:a16="http://schemas.microsoft.com/office/drawing/2014/main" id="{22E51CE7-98B4-9653-0D0B-40E0B2D45216}"/>
                  </a:ext>
                </a:extLst>
              </p:cNvPr>
              <p:cNvSpPr txBox="1"/>
              <p:nvPr/>
            </p:nvSpPr>
            <p:spPr>
              <a:xfrm>
                <a:off x="3429068" y="3650210"/>
                <a:ext cx="675456" cy="29527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b="1">
                    <a:solidFill>
                      <a:schemeClr val="dk1"/>
                    </a:solidFill>
                    <a:effectLst/>
                    <a:latin typeface="+mn-lt"/>
                    <a:ea typeface="+mn-ea"/>
                    <a:cs typeface="+mn-cs"/>
                  </a:rPr>
                  <a:t>-250 µ</a:t>
                </a:r>
                <a:r>
                  <a:rPr lang="el-GR" sz="1100" b="1">
                    <a:solidFill>
                      <a:schemeClr val="dk1"/>
                    </a:solidFill>
                    <a:effectLst/>
                    <a:latin typeface="+mn-lt"/>
                    <a:ea typeface="+mn-ea"/>
                    <a:cs typeface="+mn-cs"/>
                  </a:rPr>
                  <a:t>Ω</a:t>
                </a:r>
                <a:endParaRPr lang="en-US" b="1">
                  <a:effectLst/>
                </a:endParaRPr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D3AD82C-B1F6-173D-E3D6-2FCCAD9ABCBE}"/>
                  </a:ext>
                </a:extLst>
              </p:cNvPr>
              <p:cNvCxnSpPr/>
              <p:nvPr/>
            </p:nvCxnSpPr>
            <p:spPr>
              <a:xfrm flipH="1" flipV="1">
                <a:off x="3401824" y="946897"/>
                <a:ext cx="9456" cy="35718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0AF5AAA0-7ADB-D2B9-CAE8-575AFB3BDF57}"/>
                  </a:ext>
                </a:extLst>
              </p:cNvPr>
              <p:cNvSpPr txBox="1"/>
              <p:nvPr/>
            </p:nvSpPr>
            <p:spPr>
              <a:xfrm>
                <a:off x="3373357" y="4209641"/>
                <a:ext cx="1346429" cy="26376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b="1" dirty="0">
                    <a:solidFill>
                      <a:srgbClr val="FF0000"/>
                    </a:solidFill>
                  </a:rPr>
                  <a:t>ΔR=320 </a:t>
                </a:r>
                <a:r>
                  <a:rPr lang="en-US" sz="1100" b="1" dirty="0">
                    <a:solidFill>
                      <a:srgbClr val="FF0000"/>
                    </a:solidFill>
                    <a:effectLst/>
                    <a:latin typeface="+mn-lt"/>
                    <a:ea typeface="+mn-ea"/>
                    <a:cs typeface="+mn-cs"/>
                  </a:rPr>
                  <a:t>µ</a:t>
                </a:r>
                <a:r>
                  <a:rPr lang="el-GR" sz="1100" b="1" dirty="0">
                    <a:solidFill>
                      <a:srgbClr val="FF0000"/>
                    </a:solidFill>
                    <a:effectLst/>
                    <a:latin typeface="+mn-lt"/>
                    <a:ea typeface="+mn-ea"/>
                    <a:cs typeface="+mn-cs"/>
                  </a:rPr>
                  <a:t>Ω</a:t>
                </a:r>
                <a:r>
                  <a:rPr lang="en-US" sz="1100" b="1" dirty="0">
                    <a:solidFill>
                      <a:srgbClr val="FF0000"/>
                    </a:solidFill>
                    <a:effectLst/>
                    <a:latin typeface="+mn-lt"/>
                    <a:ea typeface="+mn-ea"/>
                    <a:cs typeface="+mn-cs"/>
                  </a:rPr>
                  <a:t> !</a:t>
                </a:r>
                <a:endParaRPr lang="en-US" sz="11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TextBox 66">
                <a:extLst>
                  <a:ext uri="{FF2B5EF4-FFF2-40B4-BE49-F238E27FC236}">
                    <a16:creationId xmlns:a16="http://schemas.microsoft.com/office/drawing/2014/main" id="{21A220FC-E374-1FD9-4060-1F6F7C365C3A}"/>
                  </a:ext>
                </a:extLst>
              </p:cNvPr>
              <p:cNvSpPr txBox="1"/>
              <p:nvPr/>
            </p:nvSpPr>
            <p:spPr>
              <a:xfrm>
                <a:off x="8666015" y="3070349"/>
                <a:ext cx="1490123" cy="23446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b="0"/>
                  <a:t>145 A/cond</a:t>
                </a:r>
              </a:p>
            </p:txBody>
          </p:sp>
          <p:sp>
            <p:nvSpPr>
              <p:cNvPr id="31" name="TextBox 67">
                <a:extLst>
                  <a:ext uri="{FF2B5EF4-FFF2-40B4-BE49-F238E27FC236}">
                    <a16:creationId xmlns:a16="http://schemas.microsoft.com/office/drawing/2014/main" id="{01E7A5CF-9F72-0110-D110-1C1F4F76211C}"/>
                  </a:ext>
                </a:extLst>
              </p:cNvPr>
              <p:cNvSpPr txBox="1"/>
              <p:nvPr/>
            </p:nvSpPr>
            <p:spPr>
              <a:xfrm>
                <a:off x="8632943" y="3910293"/>
                <a:ext cx="822296" cy="22586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b="0"/>
                  <a:t>62 A/cond</a:t>
                </a:r>
              </a:p>
            </p:txBody>
          </p:sp>
          <p:sp>
            <p:nvSpPr>
              <p:cNvPr id="32" name="TextBox 68">
                <a:extLst>
                  <a:ext uri="{FF2B5EF4-FFF2-40B4-BE49-F238E27FC236}">
                    <a16:creationId xmlns:a16="http://schemas.microsoft.com/office/drawing/2014/main" id="{9F65F337-0B2E-B6F5-E3AC-14B20A19AAEC}"/>
                  </a:ext>
                </a:extLst>
              </p:cNvPr>
              <p:cNvSpPr txBox="1"/>
              <p:nvPr/>
            </p:nvSpPr>
            <p:spPr>
              <a:xfrm>
                <a:off x="1168469" y="1813265"/>
                <a:ext cx="1037320" cy="23446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b="0"/>
                  <a:t>10 A/cond</a:t>
                </a:r>
              </a:p>
            </p:txBody>
          </p:sp>
          <p:sp>
            <p:nvSpPr>
              <p:cNvPr id="33" name="TextBox 69">
                <a:extLst>
                  <a:ext uri="{FF2B5EF4-FFF2-40B4-BE49-F238E27FC236}">
                    <a16:creationId xmlns:a16="http://schemas.microsoft.com/office/drawing/2014/main" id="{C04DDF9A-6869-F8D4-80BF-A1DE9886205C}"/>
                  </a:ext>
                </a:extLst>
              </p:cNvPr>
              <p:cNvSpPr txBox="1"/>
              <p:nvPr/>
            </p:nvSpPr>
            <p:spPr>
              <a:xfrm>
                <a:off x="1132758" y="1113372"/>
                <a:ext cx="1037320" cy="23446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b="0"/>
                  <a:t>7 A/cond</a:t>
                </a:r>
              </a:p>
            </p:txBody>
          </p:sp>
        </p:grpSp>
        <p:sp>
          <p:nvSpPr>
            <p:cNvPr id="20" name="TextBox 86">
              <a:extLst>
                <a:ext uri="{FF2B5EF4-FFF2-40B4-BE49-F238E27FC236}">
                  <a16:creationId xmlns:a16="http://schemas.microsoft.com/office/drawing/2014/main" id="{79A2E689-B316-B5AC-3A31-8032F76725C0}"/>
                </a:ext>
              </a:extLst>
            </p:cNvPr>
            <p:cNvSpPr txBox="1"/>
            <p:nvPr/>
          </p:nvSpPr>
          <p:spPr>
            <a:xfrm>
              <a:off x="1347784" y="3612110"/>
              <a:ext cx="1405609" cy="74101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/>
                <a:t>Injection current</a:t>
              </a:r>
            </a:p>
          </p:txBody>
        </p:sp>
        <p:sp>
          <p:nvSpPr>
            <p:cNvPr id="21" name="TextBox 87">
              <a:extLst>
                <a:ext uri="{FF2B5EF4-FFF2-40B4-BE49-F238E27FC236}">
                  <a16:creationId xmlns:a16="http://schemas.microsoft.com/office/drawing/2014/main" id="{4A891DA8-5CC6-4EE1-96A0-D8B1D4942F27}"/>
                </a:ext>
              </a:extLst>
            </p:cNvPr>
            <p:cNvSpPr txBox="1"/>
            <p:nvPr/>
          </p:nvSpPr>
          <p:spPr>
            <a:xfrm>
              <a:off x="1869327" y="1904166"/>
              <a:ext cx="1114426" cy="4667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b="1" dirty="0"/>
                <a:t>Ramp starts 12:03pm</a:t>
              </a:r>
            </a:p>
          </p:txBody>
        </p:sp>
        <p:sp>
          <p:nvSpPr>
            <p:cNvPr id="22" name="TextBox 92">
              <a:extLst>
                <a:ext uri="{FF2B5EF4-FFF2-40B4-BE49-F238E27FC236}">
                  <a16:creationId xmlns:a16="http://schemas.microsoft.com/office/drawing/2014/main" id="{28240038-32D6-4B4A-A80F-8CF256CA12FC}"/>
                </a:ext>
              </a:extLst>
            </p:cNvPr>
            <p:cNvSpPr txBox="1"/>
            <p:nvPr/>
          </p:nvSpPr>
          <p:spPr>
            <a:xfrm>
              <a:off x="2693333" y="356348"/>
              <a:ext cx="895351" cy="4381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b="1"/>
                <a:t>Helium flow kicks in 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8F4749CB-6620-5028-DA3D-26D402EB6812}"/>
              </a:ext>
            </a:extLst>
          </p:cNvPr>
          <p:cNvSpPr txBox="1"/>
          <p:nvPr/>
        </p:nvSpPr>
        <p:spPr>
          <a:xfrm>
            <a:off x="259982" y="5955506"/>
            <a:ext cx="11329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resistance variation of 100 µ</a:t>
            </a:r>
            <a:r>
              <a:rPr lang="el-GR" dirty="0"/>
              <a:t>Ω</a:t>
            </a:r>
            <a:r>
              <a:rPr lang="en-US" dirty="0"/>
              <a:t> is equivalent to 120 µm of conductor thermal expansion.</a:t>
            </a:r>
          </a:p>
          <a:p>
            <a:r>
              <a:rPr lang="en-US" dirty="0"/>
              <a:t>In this case the mismatch between conductors expansion reached </a:t>
            </a:r>
            <a:r>
              <a:rPr lang="en-US" b="1" dirty="0"/>
              <a:t>0.38 mm</a:t>
            </a:r>
            <a:r>
              <a:rPr lang="en-US" dirty="0"/>
              <a:t>. </a:t>
            </a:r>
          </a:p>
        </p:txBody>
      </p:sp>
      <p:sp>
        <p:nvSpPr>
          <p:cNvPr id="35" name="TextBox 65">
            <a:extLst>
              <a:ext uri="{FF2B5EF4-FFF2-40B4-BE49-F238E27FC236}">
                <a16:creationId xmlns:a16="http://schemas.microsoft.com/office/drawing/2014/main" id="{B87615DC-C8A8-4AE9-AC9F-F157F1569899}"/>
              </a:ext>
            </a:extLst>
          </p:cNvPr>
          <p:cNvSpPr txBox="1"/>
          <p:nvPr/>
        </p:nvSpPr>
        <p:spPr>
          <a:xfrm>
            <a:off x="9687924" y="5229933"/>
            <a:ext cx="1356298" cy="26376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solidFill>
                  <a:schemeClr val="tx1"/>
                </a:solidFill>
              </a:rPr>
              <a:t>ΔR=100 </a:t>
            </a:r>
            <a:r>
              <a:rPr lang="en-US" sz="11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µ</a:t>
            </a:r>
            <a:r>
              <a:rPr lang="el-GR" sz="11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Ω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3" name="TextBox 86">
            <a:extLst>
              <a:ext uri="{FF2B5EF4-FFF2-40B4-BE49-F238E27FC236}">
                <a16:creationId xmlns:a16="http://schemas.microsoft.com/office/drawing/2014/main" id="{97AB5151-7E93-5C53-B3EC-16A370334ADE}"/>
              </a:ext>
            </a:extLst>
          </p:cNvPr>
          <p:cNvSpPr txBox="1"/>
          <p:nvPr/>
        </p:nvSpPr>
        <p:spPr>
          <a:xfrm>
            <a:off x="8590788" y="3040551"/>
            <a:ext cx="1405609" cy="7410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Store current</a:t>
            </a:r>
          </a:p>
        </p:txBody>
      </p:sp>
    </p:spTree>
    <p:extLst>
      <p:ext uri="{BB962C8B-B14F-4D97-AF65-F5344CB8AC3E}">
        <p14:creationId xmlns:p14="http://schemas.microsoft.com/office/powerpoint/2010/main" val="476290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8E4856-789B-1FC9-2E94-FF9F5CB042C9}"/>
              </a:ext>
            </a:extLst>
          </p:cNvPr>
          <p:cNvSpPr txBox="1">
            <a:spLocks/>
          </p:cNvSpPr>
          <p:nvPr/>
        </p:nvSpPr>
        <p:spPr>
          <a:xfrm>
            <a:off x="0" y="18255"/>
            <a:ext cx="121040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Y4Q4Q7Q8QB – New helium flow logic – 1</a:t>
            </a:r>
            <a:r>
              <a:rPr lang="en-US" baseline="30000" dirty="0"/>
              <a:t>st</a:t>
            </a:r>
            <a:r>
              <a:rPr lang="en-US" dirty="0"/>
              <a:t>  Aug 23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697D55E-6597-CAA6-9328-1931B4F623CC}"/>
              </a:ext>
            </a:extLst>
          </p:cNvPr>
          <p:cNvGrpSpPr/>
          <p:nvPr/>
        </p:nvGrpSpPr>
        <p:grpSpPr>
          <a:xfrm>
            <a:off x="813683" y="902493"/>
            <a:ext cx="10564634" cy="5053013"/>
            <a:chOff x="0" y="0"/>
            <a:chExt cx="10564634" cy="5053013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C0FBC0E-2AA1-4E6E-B8EC-21870EDA0DA0}"/>
                </a:ext>
              </a:extLst>
            </p:cNvPr>
            <p:cNvGrpSpPr/>
            <p:nvPr/>
          </p:nvGrpSpPr>
          <p:grpSpPr>
            <a:xfrm>
              <a:off x="0" y="0"/>
              <a:ext cx="10564634" cy="5053013"/>
              <a:chOff x="0" y="0"/>
              <a:chExt cx="10487758" cy="5053013"/>
            </a:xfrm>
          </p:grpSpPr>
          <p:graphicFrame>
            <p:nvGraphicFramePr>
              <p:cNvPr id="9" name="Chart 8">
                <a:extLst>
                  <a:ext uri="{FF2B5EF4-FFF2-40B4-BE49-F238E27FC236}">
                    <a16:creationId xmlns:a16="http://schemas.microsoft.com/office/drawing/2014/main" id="{CB111166-4C0D-3A3D-6B5F-F8A5BB2F88C6}"/>
                  </a:ext>
                </a:extLst>
              </p:cNvPr>
              <p:cNvGraphicFramePr/>
              <p:nvPr/>
            </p:nvGraphicFramePr>
            <p:xfrm>
              <a:off x="0" y="0"/>
              <a:ext cx="10344150" cy="505301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0" name="TextBox 60">
                <a:extLst>
                  <a:ext uri="{FF2B5EF4-FFF2-40B4-BE49-F238E27FC236}">
                    <a16:creationId xmlns:a16="http://schemas.microsoft.com/office/drawing/2014/main" id="{9363D4A5-F11A-8F6D-D9A3-D8C154048C6D}"/>
                  </a:ext>
                </a:extLst>
              </p:cNvPr>
              <p:cNvSpPr txBox="1"/>
              <p:nvPr/>
            </p:nvSpPr>
            <p:spPr>
              <a:xfrm>
                <a:off x="4829249" y="587297"/>
                <a:ext cx="813572" cy="29527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b="1">
                    <a:solidFill>
                      <a:schemeClr val="dk1"/>
                    </a:solidFill>
                    <a:effectLst/>
                    <a:latin typeface="+mn-lt"/>
                    <a:ea typeface="+mn-ea"/>
                    <a:cs typeface="+mn-cs"/>
                  </a:rPr>
                  <a:t>+113 µ</a:t>
                </a:r>
                <a:r>
                  <a:rPr lang="el-GR" sz="1100" b="1">
                    <a:solidFill>
                      <a:schemeClr val="dk1"/>
                    </a:solidFill>
                    <a:effectLst/>
                    <a:latin typeface="+mn-lt"/>
                    <a:ea typeface="+mn-ea"/>
                    <a:cs typeface="+mn-cs"/>
                  </a:rPr>
                  <a:t>Ω</a:t>
                </a:r>
                <a:endParaRPr lang="en-US" b="1">
                  <a:effectLst/>
                </a:endParaRPr>
              </a:p>
            </p:txBody>
          </p:sp>
          <p:sp>
            <p:nvSpPr>
              <p:cNvPr id="11" name="TextBox 65">
                <a:extLst>
                  <a:ext uri="{FF2B5EF4-FFF2-40B4-BE49-F238E27FC236}">
                    <a16:creationId xmlns:a16="http://schemas.microsoft.com/office/drawing/2014/main" id="{0AF5AAA0-7ADB-D2B9-CAE8-575AFB3BDF57}"/>
                  </a:ext>
                </a:extLst>
              </p:cNvPr>
              <p:cNvSpPr txBox="1"/>
              <p:nvPr/>
            </p:nvSpPr>
            <p:spPr>
              <a:xfrm>
                <a:off x="9141329" y="2688506"/>
                <a:ext cx="1346429" cy="26376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b="1" dirty="0">
                    <a:solidFill>
                      <a:sysClr val="windowText" lastClr="000000"/>
                    </a:solidFill>
                  </a:rPr>
                  <a:t>ΔR=130 </a:t>
                </a:r>
                <a:r>
                  <a:rPr lang="en-US" sz="1100" b="1" dirty="0">
                    <a:solidFill>
                      <a:sysClr val="windowText" lastClr="000000"/>
                    </a:solidFill>
                    <a:effectLst/>
                    <a:latin typeface="+mn-lt"/>
                    <a:ea typeface="+mn-ea"/>
                    <a:cs typeface="+mn-cs"/>
                  </a:rPr>
                  <a:t>µ</a:t>
                </a:r>
                <a:r>
                  <a:rPr lang="el-GR" sz="1100" b="1" dirty="0">
                    <a:solidFill>
                      <a:sysClr val="windowText" lastClr="000000"/>
                    </a:solidFill>
                    <a:effectLst/>
                    <a:latin typeface="+mn-lt"/>
                    <a:ea typeface="+mn-ea"/>
                    <a:cs typeface="+mn-cs"/>
                  </a:rPr>
                  <a:t>Ω</a:t>
                </a:r>
                <a:endParaRPr lang="en-US" sz="1100" b="1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" name="TextBox 67">
                <a:extLst>
                  <a:ext uri="{FF2B5EF4-FFF2-40B4-BE49-F238E27FC236}">
                    <a16:creationId xmlns:a16="http://schemas.microsoft.com/office/drawing/2014/main" id="{01E7A5CF-9F72-0110-D110-1C1F4F76211C}"/>
                  </a:ext>
                </a:extLst>
              </p:cNvPr>
              <p:cNvSpPr txBox="1"/>
              <p:nvPr/>
            </p:nvSpPr>
            <p:spPr>
              <a:xfrm>
                <a:off x="9559600" y="2138643"/>
                <a:ext cx="822296" cy="22586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b="0" dirty="0"/>
                  <a:t>16 A/</a:t>
                </a:r>
                <a:r>
                  <a:rPr lang="en-US" sz="1100" b="0" dirty="0" err="1"/>
                  <a:t>cond</a:t>
                </a:r>
                <a:endParaRPr lang="en-US" sz="1100" b="0" dirty="0"/>
              </a:p>
            </p:txBody>
          </p:sp>
          <p:sp>
            <p:nvSpPr>
              <p:cNvPr id="13" name="TextBox 68">
                <a:extLst>
                  <a:ext uri="{FF2B5EF4-FFF2-40B4-BE49-F238E27FC236}">
                    <a16:creationId xmlns:a16="http://schemas.microsoft.com/office/drawing/2014/main" id="{9F65F337-0B2E-B6F5-E3AC-14B20A19AAEC}"/>
                  </a:ext>
                </a:extLst>
              </p:cNvPr>
              <p:cNvSpPr txBox="1"/>
              <p:nvPr/>
            </p:nvSpPr>
            <p:spPr>
              <a:xfrm>
                <a:off x="1168469" y="1813265"/>
                <a:ext cx="1037320" cy="23446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b="0"/>
                  <a:t>10 A/cond</a:t>
                </a:r>
              </a:p>
            </p:txBody>
          </p:sp>
          <p:sp>
            <p:nvSpPr>
              <p:cNvPr id="14" name="TextBox 69">
                <a:extLst>
                  <a:ext uri="{FF2B5EF4-FFF2-40B4-BE49-F238E27FC236}">
                    <a16:creationId xmlns:a16="http://schemas.microsoft.com/office/drawing/2014/main" id="{C04DDF9A-6869-F8D4-80BF-A1DE9886205C}"/>
                  </a:ext>
                </a:extLst>
              </p:cNvPr>
              <p:cNvSpPr txBox="1"/>
              <p:nvPr/>
            </p:nvSpPr>
            <p:spPr>
              <a:xfrm>
                <a:off x="1132758" y="1113372"/>
                <a:ext cx="1037320" cy="23446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b="0"/>
                  <a:t>7 A/cond</a:t>
                </a:r>
              </a:p>
            </p:txBody>
          </p:sp>
        </p:grpSp>
        <p:sp>
          <p:nvSpPr>
            <p:cNvPr id="7" name="TextBox 86">
              <a:extLst>
                <a:ext uri="{FF2B5EF4-FFF2-40B4-BE49-F238E27FC236}">
                  <a16:creationId xmlns:a16="http://schemas.microsoft.com/office/drawing/2014/main" id="{79A2E689-B316-B5AC-3A31-8032F76725C0}"/>
                </a:ext>
              </a:extLst>
            </p:cNvPr>
            <p:cNvSpPr txBox="1"/>
            <p:nvPr/>
          </p:nvSpPr>
          <p:spPr>
            <a:xfrm>
              <a:off x="1283634" y="2394697"/>
              <a:ext cx="838200" cy="33337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b="1"/>
                <a:t>Injection</a:t>
              </a:r>
            </a:p>
          </p:txBody>
        </p:sp>
        <p:sp>
          <p:nvSpPr>
            <p:cNvPr id="8" name="TextBox 87">
              <a:extLst>
                <a:ext uri="{FF2B5EF4-FFF2-40B4-BE49-F238E27FC236}">
                  <a16:creationId xmlns:a16="http://schemas.microsoft.com/office/drawing/2014/main" id="{4A891DA8-5CC6-4EE1-96A0-D8B1D4942F27}"/>
                </a:ext>
              </a:extLst>
            </p:cNvPr>
            <p:cNvSpPr txBox="1"/>
            <p:nvPr/>
          </p:nvSpPr>
          <p:spPr>
            <a:xfrm>
              <a:off x="3112433" y="2518522"/>
              <a:ext cx="1114426" cy="4667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b="1"/>
                <a:t>Ramp starts 22:47pm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6D837FD7-0CED-E28D-C4DF-3ABEAC912B4A}"/>
              </a:ext>
            </a:extLst>
          </p:cNvPr>
          <p:cNvSpPr txBox="1"/>
          <p:nvPr/>
        </p:nvSpPr>
        <p:spPr>
          <a:xfrm>
            <a:off x="259982" y="6030139"/>
            <a:ext cx="11329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this case the conductor expansion mismatch was </a:t>
            </a:r>
            <a:r>
              <a:rPr lang="en-US" b="1" dirty="0"/>
              <a:t>0.16 mm </a:t>
            </a:r>
            <a:r>
              <a:rPr lang="en-US" dirty="0"/>
              <a:t>(down from 0.38 mm in the old law).</a:t>
            </a:r>
          </a:p>
          <a:p>
            <a:r>
              <a:rPr lang="en-US" dirty="0"/>
              <a:t>That is a reduction ~60% of the pull on the conductors.</a:t>
            </a:r>
          </a:p>
        </p:txBody>
      </p:sp>
      <p:sp>
        <p:nvSpPr>
          <p:cNvPr id="2" name="TextBox 67">
            <a:extLst>
              <a:ext uri="{FF2B5EF4-FFF2-40B4-BE49-F238E27FC236}">
                <a16:creationId xmlns:a16="http://schemas.microsoft.com/office/drawing/2014/main" id="{A93955E1-AFF4-4DC8-DA07-5D5B3E352D9B}"/>
              </a:ext>
            </a:extLst>
          </p:cNvPr>
          <p:cNvSpPr txBox="1"/>
          <p:nvPr/>
        </p:nvSpPr>
        <p:spPr>
          <a:xfrm>
            <a:off x="10063502" y="1637427"/>
            <a:ext cx="961302" cy="22586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0" dirty="0"/>
              <a:t>149 A/</a:t>
            </a:r>
            <a:r>
              <a:rPr lang="en-US" sz="1100" b="0" dirty="0" err="1"/>
              <a:t>cond</a:t>
            </a:r>
            <a:endParaRPr lang="en-US" sz="1100" b="0" dirty="0"/>
          </a:p>
        </p:txBody>
      </p:sp>
      <p:sp>
        <p:nvSpPr>
          <p:cNvPr id="3" name="TextBox 86">
            <a:extLst>
              <a:ext uri="{FF2B5EF4-FFF2-40B4-BE49-F238E27FC236}">
                <a16:creationId xmlns:a16="http://schemas.microsoft.com/office/drawing/2014/main" id="{ABDE2D1E-4752-1324-A1C4-E2B3372E809E}"/>
              </a:ext>
            </a:extLst>
          </p:cNvPr>
          <p:cNvSpPr txBox="1"/>
          <p:nvPr/>
        </p:nvSpPr>
        <p:spPr>
          <a:xfrm>
            <a:off x="2168792" y="3910023"/>
            <a:ext cx="1405609" cy="7410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Injection current</a:t>
            </a:r>
          </a:p>
        </p:txBody>
      </p:sp>
      <p:sp>
        <p:nvSpPr>
          <p:cNvPr id="16" name="TextBox 86">
            <a:extLst>
              <a:ext uri="{FF2B5EF4-FFF2-40B4-BE49-F238E27FC236}">
                <a16:creationId xmlns:a16="http://schemas.microsoft.com/office/drawing/2014/main" id="{3019AEF5-7772-0156-BA07-B3348A08469A}"/>
              </a:ext>
            </a:extLst>
          </p:cNvPr>
          <p:cNvSpPr txBox="1"/>
          <p:nvPr/>
        </p:nvSpPr>
        <p:spPr>
          <a:xfrm>
            <a:off x="8448853" y="3963619"/>
            <a:ext cx="1405609" cy="7410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Store current</a:t>
            </a:r>
          </a:p>
        </p:txBody>
      </p:sp>
    </p:spTree>
    <p:extLst>
      <p:ext uri="{BB962C8B-B14F-4D97-AF65-F5344CB8AC3E}">
        <p14:creationId xmlns:p14="http://schemas.microsoft.com/office/powerpoint/2010/main" val="3533533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A3D03-7327-C5D9-EA80-7CE61542E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93F15-3746-454C-82D7-8AC9726FE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leads resistance mismatch was reduced by a factor 2x</a:t>
            </a:r>
          </a:p>
          <a:p>
            <a:endParaRPr lang="en-US" dirty="0"/>
          </a:p>
          <a:p>
            <a:r>
              <a:rPr lang="en-US" dirty="0"/>
              <a:t>The leads more at risk (with all circuits) are now stable thanks to the low operating current at 100 GeV pp (but 100 GeV Au will change that…)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The role of the warm cable in the transient needs to be clarified (tests are planned later).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192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07121-FF11-5283-4007-919ADEA5C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Why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E689E-9C5A-FD44-3026-89D94010C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928" y="1325562"/>
            <a:ext cx="11173287" cy="5394833"/>
          </a:xfrm>
        </p:spPr>
        <p:txBody>
          <a:bodyPr/>
          <a:lstStyle/>
          <a:p>
            <a:r>
              <a:rPr lang="en-US" dirty="0"/>
              <a:t>Aug 1</a:t>
            </a:r>
            <a:r>
              <a:rPr lang="en-US" baseline="30000" dirty="0"/>
              <a:t>st</a:t>
            </a:r>
            <a:r>
              <a:rPr lang="en-US" dirty="0"/>
              <a:t> 2023 at 12:30pm a QLI started on blue due to a glitch (t=0).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t=0.11 </a:t>
            </a:r>
            <a:r>
              <a:rPr lang="en-US" dirty="0" err="1"/>
              <a:t>ms</a:t>
            </a:r>
            <a:r>
              <a:rPr lang="en-US" dirty="0"/>
              <a:t> – The QF/QD circuits got shorted together at VB4</a:t>
            </a:r>
          </a:p>
          <a:p>
            <a:pPr marL="0" indent="0">
              <a:buNone/>
            </a:pPr>
            <a:r>
              <a:rPr lang="en-US" dirty="0"/>
              <a:t>t=0.5 </a:t>
            </a:r>
            <a:r>
              <a:rPr lang="en-US" dirty="0" err="1"/>
              <a:t>ms</a:t>
            </a:r>
            <a:r>
              <a:rPr lang="en-US" dirty="0"/>
              <a:t> – The dipole bus got shorted to QD/QF and to ground</a:t>
            </a:r>
          </a:p>
          <a:p>
            <a:pPr marL="0" indent="0">
              <a:buNone/>
            </a:pPr>
            <a:r>
              <a:rPr lang="en-US" dirty="0"/>
              <a:t>t=0.8 </a:t>
            </a:r>
            <a:r>
              <a:rPr lang="en-US" dirty="0" err="1"/>
              <a:t>ms</a:t>
            </a:r>
            <a:r>
              <a:rPr lang="en-US" dirty="0"/>
              <a:t> – the DX quench heaters were triggered due to the high </a:t>
            </a:r>
            <a:r>
              <a:rPr lang="en-US" dirty="0" err="1"/>
              <a:t>dI</a:t>
            </a:r>
            <a:r>
              <a:rPr lang="en-US" dirty="0"/>
              <a:t>/dt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massive helium release occurred soon after on VB4 blue.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the dust settled, the QF/QD and dipole circuits were shorted together and to ground.</a:t>
            </a:r>
          </a:p>
        </p:txBody>
      </p:sp>
    </p:spTree>
    <p:extLst>
      <p:ext uri="{BB962C8B-B14F-4D97-AF65-F5344CB8AC3E}">
        <p14:creationId xmlns:p14="http://schemas.microsoft.com/office/powerpoint/2010/main" val="1459035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862</Words>
  <Application>Microsoft Office PowerPoint</Application>
  <PresentationFormat>Widescreen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Wingdings</vt:lpstr>
      <vt:lpstr>Office Theme</vt:lpstr>
      <vt:lpstr>12x150 A RHIC leads New helium flow logic</vt:lpstr>
      <vt:lpstr>Why ?</vt:lpstr>
      <vt:lpstr>Temperature variations in operation – Q2</vt:lpstr>
      <vt:lpstr>Resulting temperature on the lead</vt:lpstr>
      <vt:lpstr>Modification of the helium flow logic</vt:lpstr>
      <vt:lpstr>Y4Q4Q7Q8QB – Old helium flow logic – 1st  Aug 23</vt:lpstr>
      <vt:lpstr>PowerPoint Presentation</vt:lpstr>
      <vt:lpstr>Conlusion</vt:lpstr>
      <vt:lpstr>Why ?</vt:lpstr>
      <vt:lpstr>Why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12x150 A RHIC leads New helium flow logic</dc:title>
  <dc:creator>Micolon, Frederic</dc:creator>
  <cp:lastModifiedBy>Micolon, Frederic</cp:lastModifiedBy>
  <cp:revision>3</cp:revision>
  <dcterms:created xsi:type="dcterms:W3CDTF">2024-05-05T20:42:39Z</dcterms:created>
  <dcterms:modified xsi:type="dcterms:W3CDTF">2024-05-07T15:53:01Z</dcterms:modified>
</cp:coreProperties>
</file>