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4"/>
  </p:notesMasterIdLst>
  <p:sldIdLst>
    <p:sldId id="259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94"/>
  </p:normalViewPr>
  <p:slideViewPr>
    <p:cSldViewPr snapToGrid="0" snapToObjects="1">
      <p:cViewPr varScale="1">
        <p:scale>
          <a:sx n="111" d="100"/>
          <a:sy n="111" d="100"/>
        </p:scale>
        <p:origin x="232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5/21/24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B6B9-C6AF-7F40-9A3F-E71E87EB2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6083" y="574291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54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54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E28654F-54F3-474A-FD88-79E5A0C71EC1}"/>
              </a:ext>
            </a:extLst>
          </p:cNvPr>
          <p:cNvSpPr txBox="1">
            <a:spLocks/>
          </p:cNvSpPr>
          <p:nvPr/>
        </p:nvSpPr>
        <p:spPr>
          <a:xfrm>
            <a:off x="231494" y="0"/>
            <a:ext cx="119605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RHIC Schedule (Week 6: May 20</a:t>
            </a:r>
            <a:r>
              <a:rPr lang="en-US" baseline="30000" dirty="0"/>
              <a:t>th</a:t>
            </a:r>
            <a:r>
              <a:rPr lang="en-US" dirty="0"/>
              <a:t>-May 26</a:t>
            </a:r>
            <a:r>
              <a:rPr lang="en-US" baseline="30000" dirty="0"/>
              <a:t>th</a:t>
            </a:r>
            <a:r>
              <a:rPr lang="en-US" dirty="0"/>
              <a:t>)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A22C04F7-7E71-EB11-706B-FA0BF2313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018572"/>
            <a:ext cx="11049000" cy="5567423"/>
          </a:xfrm>
        </p:spPr>
        <p:txBody>
          <a:bodyPr numCol="2">
            <a:normAutofit fontScale="85000" lnSpcReduction="10000"/>
          </a:bodyPr>
          <a:lstStyle/>
          <a:p>
            <a:r>
              <a:rPr lang="en-US" b="1" dirty="0"/>
              <a:t>Monday (5/20)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Failure: </a:t>
            </a:r>
            <a:r>
              <a:rPr lang="en-US" dirty="0" err="1"/>
              <a:t>Cryo</a:t>
            </a:r>
            <a:r>
              <a:rPr lang="en-US" dirty="0"/>
              <a:t> communication issue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sPHENIX</a:t>
            </a:r>
            <a:r>
              <a:rPr lang="en-US" dirty="0"/>
              <a:t> (~1 hour access)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sPHENIX</a:t>
            </a:r>
            <a:r>
              <a:rPr lang="en-US" dirty="0"/>
              <a:t> TPC test (~2 </a:t>
            </a:r>
            <a:r>
              <a:rPr lang="en-US" dirty="0" err="1"/>
              <a:t>hrs</a:t>
            </a:r>
            <a:r>
              <a:rPr lang="en-US" dirty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Machine Development</a:t>
            </a:r>
          </a:p>
          <a:p>
            <a:pPr marL="914400" lvl="1" indent="-457200"/>
            <a:r>
              <a:rPr lang="en-US" dirty="0"/>
              <a:t>12x12 ramp (chromaticity measurement)</a:t>
            </a:r>
          </a:p>
          <a:p>
            <a:pPr marL="914400" lvl="1" indent="-457200"/>
            <a:r>
              <a:rPr lang="en-US" dirty="0"/>
              <a:t>Rotator ramp setup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Collisions for </a:t>
            </a:r>
            <a:r>
              <a:rPr lang="en-US" dirty="0" err="1"/>
              <a:t>sPHENIX</a:t>
            </a:r>
            <a:r>
              <a:rPr lang="en-US" dirty="0"/>
              <a:t> and  STAR </a:t>
            </a:r>
          </a:p>
          <a:p>
            <a:pPr marL="0" indent="0"/>
            <a:endParaRPr lang="en-US" b="1" dirty="0"/>
          </a:p>
          <a:p>
            <a:pPr marL="0" indent="0"/>
            <a:r>
              <a:rPr lang="en-US" b="1" dirty="0"/>
              <a:t>Tuesday (5/21)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Failure: 12 o’clock QPA/b12-dhx-ps</a:t>
            </a:r>
          </a:p>
          <a:p>
            <a:pPr marL="914400" lvl="1" indent="-457200"/>
            <a:r>
              <a:rPr lang="en-US" dirty="0"/>
              <a:t>7a alcove A/C</a:t>
            </a:r>
          </a:p>
          <a:p>
            <a:pPr marL="914400" lvl="1" indent="-457200"/>
            <a:r>
              <a:rPr lang="en-US" dirty="0"/>
              <a:t>STAR access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Collisions for </a:t>
            </a:r>
            <a:r>
              <a:rPr lang="en-US" dirty="0" err="1"/>
              <a:t>sPHENIX</a:t>
            </a:r>
            <a:r>
              <a:rPr lang="en-US" dirty="0"/>
              <a:t> and  STAR </a:t>
            </a:r>
            <a:endParaRPr lang="en-US" b="1" dirty="0"/>
          </a:p>
          <a:p>
            <a:pPr marL="0" indent="0"/>
            <a:endParaRPr lang="en-US" b="1" dirty="0"/>
          </a:p>
          <a:p>
            <a:pPr marL="0" indent="0"/>
            <a:r>
              <a:rPr lang="en-US" b="1" dirty="0"/>
              <a:t>Wednesday (5/22)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Maintenance (~8 </a:t>
            </a:r>
            <a:r>
              <a:rPr lang="en-US" dirty="0" err="1"/>
              <a:t>hrs</a:t>
            </a:r>
            <a:r>
              <a:rPr lang="en-US" dirty="0"/>
              <a:t>; 0800-1600)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Collisions for </a:t>
            </a:r>
            <a:r>
              <a:rPr lang="en-US" dirty="0" err="1"/>
              <a:t>sPHENIX</a:t>
            </a:r>
            <a:r>
              <a:rPr lang="en-US" dirty="0"/>
              <a:t> and  STAR </a:t>
            </a:r>
          </a:p>
          <a:p>
            <a:pPr marL="0" indent="0"/>
            <a:endParaRPr lang="en-US" b="1" dirty="0"/>
          </a:p>
          <a:p>
            <a:pPr marL="0" indent="0"/>
            <a:r>
              <a:rPr lang="en-US" b="1" dirty="0"/>
              <a:t>Thursday (5/23)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Collisions for </a:t>
            </a:r>
            <a:r>
              <a:rPr lang="en-US" dirty="0" err="1"/>
              <a:t>sPHENIX</a:t>
            </a:r>
            <a:r>
              <a:rPr lang="en-US" dirty="0"/>
              <a:t> and  STAR</a:t>
            </a:r>
          </a:p>
          <a:p>
            <a:endParaRPr lang="en-US" b="1" dirty="0"/>
          </a:p>
          <a:p>
            <a:r>
              <a:rPr lang="en-US" b="1" dirty="0"/>
              <a:t>Friday-Sunday (5/24-5/26)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Collisions for </a:t>
            </a:r>
            <a:r>
              <a:rPr lang="en-US" dirty="0" err="1"/>
              <a:t>sPHENIX</a:t>
            </a:r>
            <a:r>
              <a:rPr lang="en-US" dirty="0"/>
              <a:t> and STAR </a:t>
            </a:r>
          </a:p>
        </p:txBody>
      </p:sp>
    </p:spTree>
    <p:extLst>
      <p:ext uri="{BB962C8B-B14F-4D97-AF65-F5344CB8AC3E}">
        <p14:creationId xmlns:p14="http://schemas.microsoft.com/office/powerpoint/2010/main" val="1169065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8CDD2C-D589-3B32-96F7-B332999A7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524683"/>
            <a:ext cx="11049000" cy="4207185"/>
          </a:xfrm>
        </p:spPr>
        <p:txBody>
          <a:bodyPr>
            <a:normAutofit/>
          </a:bodyPr>
          <a:lstStyle/>
          <a:p>
            <a:r>
              <a:rPr lang="en-US" dirty="0"/>
              <a:t>Outstanding </a:t>
            </a:r>
            <a:r>
              <a:rPr lang="en-US"/>
              <a:t>Items:</a:t>
            </a:r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56MHz dedicated time</a:t>
            </a:r>
          </a:p>
          <a:p>
            <a:pPr marL="914400" lvl="1" indent="-457200"/>
            <a:r>
              <a:rPr lang="en-US" dirty="0"/>
              <a:t>No requests for this week</a:t>
            </a:r>
          </a:p>
          <a:p>
            <a:pPr marL="914400" lvl="1" indent="-457200"/>
            <a:r>
              <a:rPr lang="en-US" dirty="0"/>
              <a:t>Possibly week of 27</a:t>
            </a:r>
            <a:r>
              <a:rPr lang="en-US" baseline="30000" dirty="0"/>
              <a:t>th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Polarization/Ramp Development</a:t>
            </a:r>
          </a:p>
          <a:p>
            <a:pPr marL="914400" lvl="1" indent="-457200"/>
            <a:r>
              <a:rPr lang="en-US" dirty="0"/>
              <a:t>Reinstate tune bridge</a:t>
            </a:r>
          </a:p>
          <a:p>
            <a:pPr marL="914400" lvl="1" indent="-457200"/>
            <a:r>
              <a:rPr lang="en-US" dirty="0"/>
              <a:t>Store-by-store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2A2A4B-EB09-347A-3CCD-A49BEC836D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 sz="10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9DAB116-A7CF-7534-6222-F53BE280D7C8}"/>
              </a:ext>
            </a:extLst>
          </p:cNvPr>
          <p:cNvSpPr txBox="1">
            <a:spLocks/>
          </p:cNvSpPr>
          <p:nvPr/>
        </p:nvSpPr>
        <p:spPr>
          <a:xfrm>
            <a:off x="231494" y="0"/>
            <a:ext cx="119605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RHIC Schedule (Week 6: May 20</a:t>
            </a:r>
            <a:r>
              <a:rPr lang="en-US" baseline="30000" dirty="0"/>
              <a:t>th</a:t>
            </a:r>
            <a:r>
              <a:rPr lang="en-US" dirty="0"/>
              <a:t>-May 26</a:t>
            </a:r>
            <a:r>
              <a:rPr lang="en-US" baseline="30000" dirty="0"/>
              <a:t>th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9097960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_060121" id="{12E83E08-87E0-F644-89EB-87DEB220AE0B}" vid="{EBE5DD67-AF26-1345-A97E-9F8C3AF25A6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bnl_ppt_template_2021_widescreen_compressed</Template>
  <TotalTime>15</TotalTime>
  <Words>140</Words>
  <Application>Microsoft Macintosh PowerPoint</Application>
  <PresentationFormat>Widescreen</PresentationFormat>
  <Paragraphs>36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BNL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/>
  <dc:creator>Harper, Caitlin</dc:creator>
  <cp:keywords/>
  <dc:description/>
  <cp:lastModifiedBy>Giorgio, Caitlin</cp:lastModifiedBy>
  <cp:revision>4</cp:revision>
  <dcterms:created xsi:type="dcterms:W3CDTF">2022-07-18T20:18:21Z</dcterms:created>
  <dcterms:modified xsi:type="dcterms:W3CDTF">2024-05-21T17:14:06Z</dcterms:modified>
  <cp:category/>
</cp:coreProperties>
</file>