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/>
    <p:restoredTop sz="94694"/>
  </p:normalViewPr>
  <p:slideViewPr>
    <p:cSldViewPr snapToGrid="0" snapToObjects="1">
      <p:cViewPr>
        <p:scale>
          <a:sx n="100" d="100"/>
          <a:sy n="100" d="100"/>
        </p:scale>
        <p:origin x="44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C584E9B2-122D-905F-058F-E533F693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630" y="273980"/>
            <a:ext cx="5394255" cy="3476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Status, 5/21/24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67006" y="2620343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A8170-0566-1C8B-2EF4-8C0BDE99F234}"/>
              </a:ext>
            </a:extLst>
          </p:cNvPr>
          <p:cNvSpPr txBox="1"/>
          <p:nvPr/>
        </p:nvSpPr>
        <p:spPr>
          <a:xfrm>
            <a:off x="348250" y="544353"/>
            <a:ext cx="5833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RHIC Stores taking 2.6x10</a:t>
            </a:r>
            <a:r>
              <a:rPr lang="en-US" sz="1700" baseline="30000" dirty="0"/>
              <a:t>11</a:t>
            </a:r>
            <a:r>
              <a:rPr lang="en-US" sz="1700" dirty="0"/>
              <a:t> AGS 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Polarization is low 60’s, even for fills closer to 2.0x10</a:t>
            </a:r>
            <a:r>
              <a:rPr lang="en-US" sz="1700" baseline="30000" dirty="0"/>
              <a:t>11</a:t>
            </a:r>
            <a:r>
              <a:rPr lang="en-US" sz="1700" dirty="0"/>
              <a:t>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Polarization is below a “good operating” reference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Polarization appears not to have recovered from a drop around 5/14-15 (roughly fill 34469).  Though dividing line is far from clear.  Scatter in polarization in the 2-2.2x10</a:t>
            </a:r>
            <a:r>
              <a:rPr lang="en-US" sz="1700" baseline="30000" dirty="0"/>
              <a:t>11</a:t>
            </a:r>
            <a:r>
              <a:rPr lang="en-US" sz="1700" dirty="0"/>
              <a:t> range is large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Tune jump effect is 9% relative (this is as expected)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1736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063" y="4320426"/>
            <a:ext cx="3702243" cy="2454058"/>
          </a:xfrm>
          <a:prstGeom prst="rect">
            <a:avLst/>
          </a:prstGeom>
        </p:spPr>
      </p:pic>
      <p:pic>
        <p:nvPicPr>
          <p:cNvPr id="17" name="Picture 16" descr="A screen shot of a graph&#10;&#10;Description automatically generated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152" y="4098335"/>
            <a:ext cx="3498955" cy="2752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88037" y="3969278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6E7B76-EC23-79C1-5F14-CF51D231478F}"/>
              </a:ext>
            </a:extLst>
          </p:cNvPr>
          <p:cNvSpPr txBox="1"/>
          <p:nvPr/>
        </p:nvSpPr>
        <p:spPr>
          <a:xfrm>
            <a:off x="387276" y="3415847"/>
            <a:ext cx="44613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RHIC work (MD/APEX/failure) prevented most development work last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Current </a:t>
            </a:r>
            <a:r>
              <a:rPr lang="en-US" sz="1700" dirty="0" err="1"/>
              <a:t>evelopment</a:t>
            </a:r>
            <a:r>
              <a:rPr lang="en-US" sz="1700" dirty="0"/>
              <a:t> should mainly focus on standard user 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Linac pulse for fills is 360 us, was 300 us in previous runs.  Not clear that longer pulse is best for figure of merit.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1720</TotalTime>
  <Words>150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Status, 5/21/24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10</cp:revision>
  <dcterms:created xsi:type="dcterms:W3CDTF">2024-05-13T13:24:43Z</dcterms:created>
  <dcterms:modified xsi:type="dcterms:W3CDTF">2024-05-21T16:10:17Z</dcterms:modified>
  <cp:category/>
</cp:coreProperties>
</file>