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7" autoAdjust="0"/>
    <p:restoredTop sz="94660"/>
  </p:normalViewPr>
  <p:slideViewPr>
    <p:cSldViewPr snapToGrid="0">
      <p:cViewPr varScale="1">
        <p:scale>
          <a:sx n="80" d="100"/>
          <a:sy n="80" d="100"/>
        </p:scale>
        <p:origin x="8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691B6-BDF9-AFAF-2190-DE9B313626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D8363-D9A0-AFA2-9BAF-3A009D6BAA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79F75-4319-8832-6968-0E5AC6F4A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3CED-CF2C-4A98-9B87-3B214C8F68E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A6F18-6414-4EB2-7CCD-3FED8A38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5B209-18DE-42E7-D701-80DB3259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5CF9-27BC-4526-9F2E-DD481DEB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84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2EB7F-A783-4C5F-1DEC-9AE9F27A9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2AF9AA-6B9B-20B9-C952-99B87206B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88FA0-BA4E-FF14-5912-ED789F32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3CED-CF2C-4A98-9B87-3B214C8F68E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EB0A4C-6219-A09A-5A9F-5A45ACCE3F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2F156-CDAA-4C71-2EC0-F934FF7D7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5CF9-27BC-4526-9F2E-DD481DEB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3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29FFF7-7D26-DD81-A306-69A3E86186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63507A-A431-B6E4-E62C-2E9681CAF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C6B84E-3080-E90E-29AA-0466F53C8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3CED-CF2C-4A98-9B87-3B214C8F68E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500A0-6686-3828-2C59-55D2D07F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B8EBF-AC31-CF56-1216-B36491B1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5CF9-27BC-4526-9F2E-DD481DEB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3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ED6D9-8DB5-8860-1486-2E9E1579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8806-B60F-DA9E-7038-C27F2579D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1E4E4-5BE0-90A4-357B-D7D0E3764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3CED-CF2C-4A98-9B87-3B214C8F68E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4F33EA-6626-251C-4B42-7C9F4208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282EF-9A97-D616-4612-90984D43C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5CF9-27BC-4526-9F2E-DD481DEB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9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B2322-6F84-9DB1-6DB6-8D4872B2D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58A94A-D094-DABE-B5F1-E96AB5700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309CE2-BCBD-1CBD-3711-61C77EFBC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3CED-CF2C-4A98-9B87-3B214C8F68E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7DB060-1B36-8AE1-C1A3-CDA07295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8EBEA-C1CB-B137-E63D-5FE06E37E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5CF9-27BC-4526-9F2E-DD481DEB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987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F99C3-AC46-03AA-D83F-F65ACE07F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897F06-485E-D32D-A6B2-D1D37508DE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8C732-B599-14FF-926E-40B4B1BC09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D82B1-9DC8-E716-9554-A691FD91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3CED-CF2C-4A98-9B87-3B214C8F68E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B512F-8169-A910-DD5C-B794EB83C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127E5C-5322-7B11-D6CC-3ED997A38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5CF9-27BC-4526-9F2E-DD481DEB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89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F4E3-5A40-58D1-B48F-2081FDD6E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8B55D-5847-03DD-6B73-408345F1C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94F648-3098-AFF2-7546-31C109D2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0BC294-EE2B-AB8E-34E8-86E69A5E46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105EEA-FE20-FEA3-997A-4A49FD09F1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C56E73-FD48-D330-0C61-D4BC7CD8C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3CED-CF2C-4A98-9B87-3B214C8F68E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41438-9964-DAD5-BA94-B706D64B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0A6528-6C4D-CAFF-0CCA-E0D8C732A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5CF9-27BC-4526-9F2E-DD481DEB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9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436C6-C678-4BB4-DDF0-59A23889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BCADCB-3398-E537-A4DF-72643FB3B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3CED-CF2C-4A98-9B87-3B214C8F68E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672B50-7B71-EEA8-21DD-6211A088B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5FA2D8-0B9A-0B02-FE30-C0B6A699E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5CF9-27BC-4526-9F2E-DD481DEB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96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F611C3-E071-F631-4A64-F58BDC579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3CED-CF2C-4A98-9B87-3B214C8F68E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D0BC99-A6B6-EC91-6954-4F66FB909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B3898F-6A78-FCD0-9B9E-DEA558440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5CF9-27BC-4526-9F2E-DD481DEB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88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570C-AA3B-E080-0596-BDE242800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D3249-BF7F-B2A5-3699-A36484A4D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43F97-B68A-1FBC-6AFC-FBE80A1DC1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3BA509-A1F2-3103-4032-E0BD297F7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3CED-CF2C-4A98-9B87-3B214C8F68E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F0294-2EAC-7B5A-90D5-509696A9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30511A-E22E-C8C6-0193-D5FF477BB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5CF9-27BC-4526-9F2E-DD481DEB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13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D07C-1176-9EF6-0C1D-E539666D5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0C12D2-93C8-B7AB-7171-26F393245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3387A5-CFE0-9858-2863-697A02BCE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51C426-5543-64C7-3C58-9890F5E6B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23CED-CF2C-4A98-9B87-3B214C8F68E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917196-7964-4BF1-F74C-926B14E56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A810F-E486-9DA8-AB6B-9F9FDD707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B5CF9-27BC-4526-9F2E-DD481DEB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934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9F0D8A-C151-3794-D5EB-4B82DF2C5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D94BD-D96C-49D4-B082-F1437C778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B0702-AF2F-35E9-81D6-EB171F3E82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D23CED-CF2C-4A98-9B87-3B214C8F68E5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23561D-82CF-29A1-9BD6-0573026E4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94CA8-B3B4-C854-AA4C-A63FCE9DED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D7B5CF9-27BC-4526-9F2E-DD481DEBF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62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C2E0-FEAE-66CF-EC3E-6E266C3898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APEX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E660F9-522F-CC8E-2DE0-62A70C66DD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May 21, 2024</a:t>
            </a:r>
          </a:p>
        </p:txBody>
      </p:sp>
    </p:spTree>
    <p:extLst>
      <p:ext uri="{BB962C8B-B14F-4D97-AF65-F5344CB8AC3E}">
        <p14:creationId xmlns:p14="http://schemas.microsoft.com/office/powerpoint/2010/main" val="356530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6C44C-F623-E290-D9AF-3C2D2EEF4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 to defer May 29 session  to June 6: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C722C-D7C8-87CA-5882-4C75DF166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663" y="2259681"/>
            <a:ext cx="9400674" cy="30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68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030E45-D313-340D-7EE0-DE74711ED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5546" y="485775"/>
            <a:ext cx="4867275" cy="58864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FBDFD1-D8FC-2381-E508-2BA782E343DF}"/>
              </a:ext>
            </a:extLst>
          </p:cNvPr>
          <p:cNvSpPr txBox="1"/>
          <p:nvPr/>
        </p:nvSpPr>
        <p:spPr>
          <a:xfrm>
            <a:off x="9819163" y="1767840"/>
            <a:ext cx="159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  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FD8E9E-DBD1-4650-4442-B8BC764CB48F}"/>
              </a:ext>
            </a:extLst>
          </p:cNvPr>
          <p:cNvSpPr txBox="1"/>
          <p:nvPr/>
        </p:nvSpPr>
        <p:spPr>
          <a:xfrm>
            <a:off x="9910603" y="2749296"/>
            <a:ext cx="159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  </a:t>
            </a:r>
            <a:r>
              <a:rPr lang="en-US" dirty="0" err="1"/>
              <a:t>hr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0F9161-5C58-C37D-5D05-34274E3849FB}"/>
              </a:ext>
            </a:extLst>
          </p:cNvPr>
          <p:cNvSpPr txBox="1"/>
          <p:nvPr/>
        </p:nvSpPr>
        <p:spPr>
          <a:xfrm>
            <a:off x="9819163" y="3767328"/>
            <a:ext cx="2180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skipped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7D4034-CE96-EEBF-ADE9-1A566AD0DED7}"/>
              </a:ext>
            </a:extLst>
          </p:cNvPr>
          <p:cNvSpPr txBox="1"/>
          <p:nvPr/>
        </p:nvSpPr>
        <p:spPr>
          <a:xfrm>
            <a:off x="9969323" y="4600694"/>
            <a:ext cx="1597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  </a:t>
            </a:r>
            <a:r>
              <a:rPr lang="en-US" dirty="0" err="1"/>
              <a:t>hr</a:t>
            </a:r>
            <a:endParaRPr lang="en-US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4A26483-91A0-00CD-F321-DD543C292169}"/>
              </a:ext>
            </a:extLst>
          </p:cNvPr>
          <p:cNvCxnSpPr/>
          <p:nvPr/>
        </p:nvCxnSpPr>
        <p:spPr>
          <a:xfrm flipH="1">
            <a:off x="9314688" y="1952506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7475C37-D6D9-CDC4-DFD7-3B2C63514F48}"/>
              </a:ext>
            </a:extLst>
          </p:cNvPr>
          <p:cNvCxnSpPr/>
          <p:nvPr/>
        </p:nvCxnSpPr>
        <p:spPr>
          <a:xfrm flipH="1">
            <a:off x="9339393" y="2933962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92BFD4F-DD0E-155B-0375-8FA6BDB991C7}"/>
              </a:ext>
            </a:extLst>
          </p:cNvPr>
          <p:cNvCxnSpPr/>
          <p:nvPr/>
        </p:nvCxnSpPr>
        <p:spPr>
          <a:xfrm flipH="1">
            <a:off x="9453403" y="4785360"/>
            <a:ext cx="3657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A82E091-7666-FCB8-F675-7B4EB6442E2B}"/>
              </a:ext>
            </a:extLst>
          </p:cNvPr>
          <p:cNvSpPr txBox="1"/>
          <p:nvPr/>
        </p:nvSpPr>
        <p:spPr>
          <a:xfrm>
            <a:off x="228600" y="3072461"/>
            <a:ext cx="3199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 started APEX  around 10:30am. We  got bema back at 21pm to physics.</a:t>
            </a:r>
          </a:p>
        </p:txBody>
      </p:sp>
    </p:spTree>
    <p:extLst>
      <p:ext uri="{BB962C8B-B14F-4D97-AF65-F5344CB8AC3E}">
        <p14:creationId xmlns:p14="http://schemas.microsoft.com/office/powerpoint/2010/main" val="383719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261468-172A-22D7-411F-44DD8AEC0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66" y="503070"/>
            <a:ext cx="5144503" cy="1361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0A4F70-A3F7-F8E2-700E-8C494BCB9B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458" y="2995360"/>
            <a:ext cx="5381625" cy="3562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AE1CC6-B236-5CD5-D784-A94CEDA674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31" y="2847598"/>
            <a:ext cx="5786813" cy="3857875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5854DA56-BF70-D28E-AD37-45BD58A9205C}"/>
              </a:ext>
            </a:extLst>
          </p:cNvPr>
          <p:cNvSpPr/>
          <p:nvPr/>
        </p:nvSpPr>
        <p:spPr>
          <a:xfrm>
            <a:off x="5333999" y="4674143"/>
            <a:ext cx="1528011" cy="770021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3F9A2A-37C5-9842-91B1-15D6A944FA8B}"/>
              </a:ext>
            </a:extLst>
          </p:cNvPr>
          <p:cNvSpPr txBox="1"/>
          <p:nvPr/>
        </p:nvSpPr>
        <p:spPr>
          <a:xfrm>
            <a:off x="558465" y="2013902"/>
            <a:ext cx="5144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Slowing increasing horizontal tune  to 0.75 for create  4</a:t>
            </a:r>
            <a:r>
              <a:rPr lang="en-US" baseline="30000" dirty="0"/>
              <a:t>th</a:t>
            </a:r>
            <a:r>
              <a:rPr lang="en-US" dirty="0"/>
              <a:t> order resonance islands.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34CB09-A54E-0BF7-4B32-97562B4CA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4797" y="60158"/>
            <a:ext cx="5144502" cy="28675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C22011F-08F9-BE17-98EB-4C15474D5AA0}"/>
              </a:ext>
            </a:extLst>
          </p:cNvPr>
          <p:cNvSpPr txBox="1"/>
          <p:nvPr/>
        </p:nvSpPr>
        <p:spPr>
          <a:xfrm>
            <a:off x="9787183" y="649704"/>
            <a:ext cx="2045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FFT of  kicked bunch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9DE517-6E10-092C-5C8F-33ECC1FB8B50}"/>
              </a:ext>
            </a:extLst>
          </p:cNvPr>
          <p:cNvSpPr txBox="1"/>
          <p:nvPr/>
        </p:nvSpPr>
        <p:spPr>
          <a:xfrm>
            <a:off x="3898232" y="1296035"/>
            <a:ext cx="180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From May 5 session</a:t>
            </a:r>
          </a:p>
        </p:txBody>
      </p:sp>
    </p:spTree>
    <p:extLst>
      <p:ext uri="{BB962C8B-B14F-4D97-AF65-F5344CB8AC3E}">
        <p14:creationId xmlns:p14="http://schemas.microsoft.com/office/powerpoint/2010/main" val="3087421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DB2CF-2DD4-4FF6-FB18-8C306394C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Measurement of the BPM Electrical Center: Igor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F1086B-E7DB-AD60-FCE2-4E13EF3664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794" y="1853364"/>
            <a:ext cx="891540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37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3B9B3C-3A4A-FC45-1EBB-C3FFC1C18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34" y="313823"/>
            <a:ext cx="9685171" cy="4787566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77F7D9-EDE6-C4CF-EB1B-54C2311CF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334" y="5293894"/>
            <a:ext cx="10515600" cy="1419726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The measurements were performed with both yellow and blue rings</a:t>
            </a:r>
          </a:p>
          <a:p>
            <a:r>
              <a:rPr lang="en-US" dirty="0"/>
              <a:t>We need more thorough study on the delay between kickers</a:t>
            </a:r>
          </a:p>
          <a:p>
            <a:r>
              <a:rPr lang="en-US" dirty="0"/>
              <a:t>The data will be re-processed, and analyses optimized (number of turns to process)</a:t>
            </a:r>
          </a:p>
          <a:p>
            <a:r>
              <a:rPr lang="en-US" dirty="0"/>
              <a:t>We can take another 1-hour slot during next APEX session</a:t>
            </a:r>
          </a:p>
        </p:txBody>
      </p:sp>
    </p:spTree>
    <p:extLst>
      <p:ext uri="{BB962C8B-B14F-4D97-AF65-F5344CB8AC3E}">
        <p14:creationId xmlns:p14="http://schemas.microsoft.com/office/powerpoint/2010/main" val="222928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474D0-A1DD-B044-07F3-D039D14ED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APEX Collective Effects Studies in RHIC: Alexei B.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7020CD5-E6F5-9202-CB02-25FE072734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70" y="1418222"/>
            <a:ext cx="832485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54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31AE31-8391-B1BB-0160-42B144FCD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80" y="1383632"/>
            <a:ext cx="5445041" cy="39568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0FEED4-5448-1A6D-EDD4-A8494E529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781" y="1517488"/>
            <a:ext cx="5628272" cy="382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32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D3AEFA-DB53-0862-3137-54DA06131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33" y="0"/>
            <a:ext cx="6886575" cy="20927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71E3AB-B19A-F285-87E4-BB40DECD8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795" y="2454443"/>
            <a:ext cx="9054015" cy="3995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76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F2DFB5-76B6-5FFC-26F2-8D3680A41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33" y="509337"/>
            <a:ext cx="10239375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637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123</Words>
  <Application>Microsoft Office PowerPoint</Application>
  <PresentationFormat>Widescreen</PresentationFormat>
  <Paragraphs>18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APEX Report</vt:lpstr>
      <vt:lpstr>PowerPoint Presentation</vt:lpstr>
      <vt:lpstr>PowerPoint Presentation</vt:lpstr>
      <vt:lpstr>Measurement of the BPM Electrical Center: Igor</vt:lpstr>
      <vt:lpstr>PowerPoint Presentation</vt:lpstr>
      <vt:lpstr>APEX Collective Effects Studies in RHIC: Alexei B.</vt:lpstr>
      <vt:lpstr>PowerPoint Presentation</vt:lpstr>
      <vt:lpstr>PowerPoint Presentation</vt:lpstr>
      <vt:lpstr>PowerPoint Presentation</vt:lpstr>
      <vt:lpstr>Proposed  to defer May 29 session  to June 6: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APEX Report</dc:title>
  <dc:creator>Luo, Yun</dc:creator>
  <cp:lastModifiedBy>Luo, Yun</cp:lastModifiedBy>
  <cp:revision>1</cp:revision>
  <dcterms:created xsi:type="dcterms:W3CDTF">2024-05-21T15:51:02Z</dcterms:created>
  <dcterms:modified xsi:type="dcterms:W3CDTF">2024-05-21T16:12:43Z</dcterms:modified>
</cp:coreProperties>
</file>