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4"/>
  </p:notesMasterIdLst>
  <p:sldIdLst>
    <p:sldId id="257" r:id="rId2"/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33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5/28/24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CCAF04-6C30-614D-8071-3CC683E976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083" y="5755088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5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60339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811919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81660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06609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4EB6B9-C6AF-7F40-9A3F-E71E87EB2D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86083" y="5742910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6542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794568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3687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4543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630614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50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573931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33593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91252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1049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825625"/>
            <a:ext cx="1104900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7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3840" userDrawn="1">
          <p15:clr>
            <a:srgbClr val="F26B43"/>
          </p15:clr>
        </p15:guide>
        <p15:guide id="9" pos="36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732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D153C9-B6EC-5440-87A3-9DCF9B76E7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E28654F-54F3-474A-FD88-79E5A0C71EC1}"/>
              </a:ext>
            </a:extLst>
          </p:cNvPr>
          <p:cNvSpPr txBox="1">
            <a:spLocks/>
          </p:cNvSpPr>
          <p:nvPr/>
        </p:nvSpPr>
        <p:spPr>
          <a:xfrm>
            <a:off x="231494" y="0"/>
            <a:ext cx="1196050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RHIC Schedule (Week 7: May 27</a:t>
            </a:r>
            <a:r>
              <a:rPr lang="en-US" baseline="30000" dirty="0"/>
              <a:t>th</a:t>
            </a:r>
            <a:r>
              <a:rPr lang="en-US" dirty="0"/>
              <a:t>-June 2</a:t>
            </a:r>
            <a:r>
              <a:rPr lang="en-US" baseline="30000" dirty="0"/>
              <a:t>nd</a:t>
            </a:r>
            <a:r>
              <a:rPr lang="en-US" dirty="0"/>
              <a:t>)</a:t>
            </a:r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A22C04F7-7E71-EB11-706B-FA0BF2313C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1226916"/>
            <a:ext cx="11049000" cy="5000264"/>
          </a:xfrm>
        </p:spPr>
        <p:txBody>
          <a:bodyPr numCol="2">
            <a:normAutofit fontScale="85000" lnSpcReduction="10000"/>
          </a:bodyPr>
          <a:lstStyle/>
          <a:p>
            <a:r>
              <a:rPr lang="en-US" b="1" dirty="0"/>
              <a:t>Monday (5/27)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Collisions for </a:t>
            </a:r>
            <a:r>
              <a:rPr lang="en-US" dirty="0" err="1"/>
              <a:t>sPHENIX</a:t>
            </a:r>
            <a:r>
              <a:rPr lang="en-US" dirty="0"/>
              <a:t> and  STAR </a:t>
            </a:r>
          </a:p>
          <a:p>
            <a:pPr marL="0" indent="0"/>
            <a:endParaRPr lang="en-US" b="1" dirty="0"/>
          </a:p>
          <a:p>
            <a:pPr marL="0" indent="0"/>
            <a:r>
              <a:rPr lang="en-US" b="1" dirty="0"/>
              <a:t>Tuesday (5/28)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Failure: sitewide power interruption</a:t>
            </a:r>
          </a:p>
          <a:p>
            <a:pPr marL="914400" lvl="1" indent="-457200"/>
            <a:r>
              <a:rPr lang="en-US" dirty="0"/>
              <a:t>Current store extended</a:t>
            </a:r>
          </a:p>
          <a:p>
            <a:pPr marL="914400" lvl="1" indent="-457200"/>
            <a:r>
              <a:rPr lang="en-US" dirty="0"/>
              <a:t>No polarized protons until AGS cold snake recovery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Collisions for </a:t>
            </a:r>
            <a:r>
              <a:rPr lang="en-US" dirty="0" err="1"/>
              <a:t>sPHENIX</a:t>
            </a:r>
            <a:r>
              <a:rPr lang="en-US" dirty="0"/>
              <a:t> and  STAR </a:t>
            </a:r>
            <a:endParaRPr lang="en-US" b="1" dirty="0"/>
          </a:p>
          <a:p>
            <a:pPr marL="0" indent="0"/>
            <a:endParaRPr lang="en-US" b="1" dirty="0"/>
          </a:p>
          <a:p>
            <a:pPr marL="0" indent="0"/>
            <a:r>
              <a:rPr lang="en-US" b="1" dirty="0"/>
              <a:t>Wednesday (5/29)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Tentative </a:t>
            </a:r>
            <a:r>
              <a:rPr lang="en-US" dirty="0" err="1"/>
              <a:t>LHe</a:t>
            </a:r>
            <a:r>
              <a:rPr lang="en-US" dirty="0"/>
              <a:t> delivery for AGS cold snake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Generator Testing 1012</a:t>
            </a:r>
          </a:p>
          <a:p>
            <a:pPr marL="914400" lvl="1" indent="-457200"/>
            <a:r>
              <a:rPr lang="en-US" dirty="0"/>
              <a:t>Start 09:00 (~45 minutes)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Machine Development </a:t>
            </a:r>
          </a:p>
          <a:p>
            <a:pPr marL="914400" lvl="1" indent="-457200"/>
            <a:r>
              <a:rPr lang="en-US" dirty="0"/>
              <a:t>Duration: 10:00-14:00</a:t>
            </a:r>
          </a:p>
          <a:p>
            <a:pPr marL="914400" lvl="1" indent="-457200"/>
            <a:r>
              <a:rPr lang="en-US" dirty="0"/>
              <a:t>Goal: find optimal configuration for 56MHz</a:t>
            </a:r>
          </a:p>
          <a:p>
            <a:pPr marL="914400" lvl="1" indent="-457200"/>
            <a:r>
              <a:rPr lang="en-US" dirty="0"/>
              <a:t>Collisions for </a:t>
            </a:r>
            <a:r>
              <a:rPr lang="en-US" dirty="0" err="1"/>
              <a:t>sPHENIX</a:t>
            </a:r>
            <a:r>
              <a:rPr lang="en-US" dirty="0"/>
              <a:t> and STAR </a:t>
            </a:r>
          </a:p>
          <a:p>
            <a:pPr marL="0" indent="0"/>
            <a:endParaRPr lang="en-US" b="1" dirty="0"/>
          </a:p>
          <a:p>
            <a:pPr marL="0" indent="0"/>
            <a:r>
              <a:rPr lang="en-US" b="1" dirty="0"/>
              <a:t>Thursday (5/30)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Collisions for </a:t>
            </a:r>
            <a:r>
              <a:rPr lang="en-US" dirty="0" err="1"/>
              <a:t>sPHENIX</a:t>
            </a:r>
            <a:r>
              <a:rPr lang="en-US" dirty="0"/>
              <a:t> and STAR</a:t>
            </a:r>
          </a:p>
          <a:p>
            <a:endParaRPr lang="en-US" b="1" dirty="0"/>
          </a:p>
          <a:p>
            <a:r>
              <a:rPr lang="en-US" b="1" dirty="0"/>
              <a:t>Friday (5/31)-Sunday (6/2)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Collisions for </a:t>
            </a:r>
            <a:r>
              <a:rPr lang="en-US" dirty="0" err="1"/>
              <a:t>sPHENIX</a:t>
            </a:r>
            <a:r>
              <a:rPr lang="en-US" dirty="0"/>
              <a:t> and STAR</a:t>
            </a:r>
          </a:p>
        </p:txBody>
      </p:sp>
    </p:spTree>
    <p:extLst>
      <p:ext uri="{BB962C8B-B14F-4D97-AF65-F5344CB8AC3E}">
        <p14:creationId xmlns:p14="http://schemas.microsoft.com/office/powerpoint/2010/main" val="3681362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0F8774-45A2-63EE-8F65-66D5CFF090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Other notes: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No request for dedicated time for 56MHz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APEX has been moved from May 29</a:t>
            </a:r>
            <a:r>
              <a:rPr lang="en-US" baseline="30000" dirty="0"/>
              <a:t>th</a:t>
            </a:r>
            <a:r>
              <a:rPr lang="en-US" dirty="0"/>
              <a:t> to June 6</a:t>
            </a:r>
            <a:r>
              <a:rPr lang="en-US" baseline="30000" dirty="0"/>
              <a:t>th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Upcoming Maintenance on June 5th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EE3D76-30F5-3623-95CA-4F7E84FC47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2</a:t>
            </a:fld>
            <a:endParaRPr lang="en-US" sz="10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B349D78-28E2-ABF4-543B-DE9F70E4F6A7}"/>
              </a:ext>
            </a:extLst>
          </p:cNvPr>
          <p:cNvSpPr txBox="1">
            <a:spLocks/>
          </p:cNvSpPr>
          <p:nvPr/>
        </p:nvSpPr>
        <p:spPr>
          <a:xfrm>
            <a:off x="231494" y="0"/>
            <a:ext cx="1196050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RHIC Schedule (Week 7: May 27</a:t>
            </a:r>
            <a:r>
              <a:rPr lang="en-US" baseline="30000" dirty="0"/>
              <a:t>th</a:t>
            </a:r>
            <a:r>
              <a:rPr lang="en-US" dirty="0"/>
              <a:t>-June 2</a:t>
            </a:r>
            <a:r>
              <a:rPr lang="en-US" baseline="30000" dirty="0"/>
              <a:t>nd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58332157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_PPT_Template_2021_Widescreen_Compressed_060121" id="{12E83E08-87E0-F644-89EB-87DEB220AE0B}" vid="{EBE5DD67-AF26-1345-A97E-9F8C3AF25A6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bnl_ppt_template_2021_widescreen_compressed</Template>
  <TotalTime>229</TotalTime>
  <Words>140</Words>
  <Application>Microsoft Macintosh PowerPoint</Application>
  <PresentationFormat>Widescreen</PresentationFormat>
  <Paragraphs>31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BNL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subject/>
  <dc:creator>Harper, Caitlin</dc:creator>
  <cp:keywords/>
  <dc:description/>
  <cp:lastModifiedBy>Giorgio, Caitlin</cp:lastModifiedBy>
  <cp:revision>6</cp:revision>
  <dcterms:created xsi:type="dcterms:W3CDTF">2022-07-18T20:18:21Z</dcterms:created>
  <dcterms:modified xsi:type="dcterms:W3CDTF">2024-05-28T17:10:04Z</dcterms:modified>
  <cp:category/>
</cp:coreProperties>
</file>