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321" r:id="rId6"/>
    <p:sldId id="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5E80819-3164-44A7-AFA1-916B3A4DABC3}">
          <p14:sldIdLst>
            <p14:sldId id="256"/>
            <p14:sldId id="321"/>
            <p14:sldId id="32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FFFF"/>
    <a:srgbClr val="CC66FF"/>
    <a:srgbClr val="FFCCFF"/>
    <a:srgbClr val="9966FF"/>
    <a:srgbClr val="33CC33"/>
    <a:srgbClr val="FFCCCC"/>
    <a:srgbClr val="66FF33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8" autoAdjust="0"/>
    <p:restoredTop sz="94673" autoAdjust="0"/>
  </p:normalViewPr>
  <p:slideViewPr>
    <p:cSldViewPr snapToGrid="0">
      <p:cViewPr varScale="1">
        <p:scale>
          <a:sx n="107" d="100"/>
          <a:sy n="107" d="100"/>
        </p:scale>
        <p:origin x="291" y="72"/>
      </p:cViewPr>
      <p:guideLst/>
    </p:cSldViewPr>
  </p:slideViewPr>
  <p:outlineViewPr>
    <p:cViewPr>
      <p:scale>
        <a:sx n="33" d="100"/>
        <a:sy n="33" d="100"/>
      </p:scale>
      <p:origin x="0" y="-38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9" d="100"/>
          <a:sy n="109" d="100"/>
        </p:scale>
        <p:origin x="528" y="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, Yatming (Roberto)" userId="8a2d114f-1f10-451f-8b92-3b5133cc05f9" providerId="ADAL" clId="{9FCA9206-957B-495E-A3F8-52A9B919DD0F}"/>
    <pc:docChg chg="custSel modSld">
      <pc:chgData name="Than, Yatming (Roberto)" userId="8a2d114f-1f10-451f-8b92-3b5133cc05f9" providerId="ADAL" clId="{9FCA9206-957B-495E-A3F8-52A9B919DD0F}" dt="2024-05-28T16:16:28.343" v="388" actId="20577"/>
      <pc:docMkLst>
        <pc:docMk/>
      </pc:docMkLst>
      <pc:sldChg chg="delSp modSp mod">
        <pc:chgData name="Than, Yatming (Roberto)" userId="8a2d114f-1f10-451f-8b92-3b5133cc05f9" providerId="ADAL" clId="{9FCA9206-957B-495E-A3F8-52A9B919DD0F}" dt="2024-05-28T16:16:28.343" v="388" actId="20577"/>
        <pc:sldMkLst>
          <pc:docMk/>
          <pc:sldMk cId="2883070123" sldId="321"/>
        </pc:sldMkLst>
        <pc:spChg chg="del">
          <ac:chgData name="Than, Yatming (Roberto)" userId="8a2d114f-1f10-451f-8b92-3b5133cc05f9" providerId="ADAL" clId="{9FCA9206-957B-495E-A3F8-52A9B919DD0F}" dt="2024-05-28T16:16:12.660" v="382" actId="478"/>
          <ac:spMkLst>
            <pc:docMk/>
            <pc:sldMk cId="2883070123" sldId="321"/>
            <ac:spMk id="2" creationId="{8992866A-A327-E04D-56D1-2EAC7ECB235F}"/>
          </ac:spMkLst>
        </pc:spChg>
        <pc:spChg chg="mod">
          <ac:chgData name="Than, Yatming (Roberto)" userId="8a2d114f-1f10-451f-8b92-3b5133cc05f9" providerId="ADAL" clId="{9FCA9206-957B-495E-A3F8-52A9B919DD0F}" dt="2024-05-28T16:16:28.343" v="388" actId="20577"/>
          <ac:spMkLst>
            <pc:docMk/>
            <pc:sldMk cId="2883070123" sldId="321"/>
            <ac:spMk id="3" creationId="{A3CC3A00-F54E-9AE0-629C-CF0A882F12D2}"/>
          </ac:spMkLst>
        </pc:spChg>
      </pc:sldChg>
    </pc:docChg>
  </pc:docChgLst>
  <pc:docChgLst>
    <pc:chgData name="Than, Yatming (Roberto)" userId="8a2d114f-1f10-451f-8b92-3b5133cc05f9" providerId="ADAL" clId="{36B9C4B6-CFF6-4635-BB6A-55847D41435E}"/>
    <pc:docChg chg="addSld modSld sldOrd modSection">
      <pc:chgData name="Than, Yatming (Roberto)" userId="8a2d114f-1f10-451f-8b92-3b5133cc05f9" providerId="ADAL" clId="{36B9C4B6-CFF6-4635-BB6A-55847D41435E}" dt="2024-05-28T15:39:36.181" v="271" actId="20577"/>
      <pc:docMkLst>
        <pc:docMk/>
      </pc:docMkLst>
      <pc:sldChg chg="addSp modSp mod">
        <pc:chgData name="Than, Yatming (Roberto)" userId="8a2d114f-1f10-451f-8b92-3b5133cc05f9" providerId="ADAL" clId="{36B9C4B6-CFF6-4635-BB6A-55847D41435E}" dt="2024-05-28T15:33:39.175" v="44" actId="14100"/>
        <pc:sldMkLst>
          <pc:docMk/>
          <pc:sldMk cId="872181223" sldId="320"/>
        </pc:sldMkLst>
        <pc:spChg chg="add mod">
          <ac:chgData name="Than, Yatming (Roberto)" userId="8a2d114f-1f10-451f-8b92-3b5133cc05f9" providerId="ADAL" clId="{36B9C4B6-CFF6-4635-BB6A-55847D41435E}" dt="2024-05-28T15:33:39.175" v="44" actId="14100"/>
          <ac:spMkLst>
            <pc:docMk/>
            <pc:sldMk cId="872181223" sldId="320"/>
            <ac:spMk id="7" creationId="{4A07BDA2-EC08-9288-1451-3C0931886B40}"/>
          </ac:spMkLst>
        </pc:spChg>
        <pc:picChg chg="add mod ord">
          <ac:chgData name="Than, Yatming (Roberto)" userId="8a2d114f-1f10-451f-8b92-3b5133cc05f9" providerId="ADAL" clId="{36B9C4B6-CFF6-4635-BB6A-55847D41435E}" dt="2024-05-28T15:32:19.577" v="14" actId="1076"/>
          <ac:picMkLst>
            <pc:docMk/>
            <pc:sldMk cId="872181223" sldId="320"/>
            <ac:picMk id="4" creationId="{B895A28F-7CC6-7941-46FA-0DFD285F8D84}"/>
          </ac:picMkLst>
        </pc:picChg>
        <pc:picChg chg="add mod">
          <ac:chgData name="Than, Yatming (Roberto)" userId="8a2d114f-1f10-451f-8b92-3b5133cc05f9" providerId="ADAL" clId="{36B9C4B6-CFF6-4635-BB6A-55847D41435E}" dt="2024-05-28T15:32:06.628" v="9" actId="1076"/>
          <ac:picMkLst>
            <pc:docMk/>
            <pc:sldMk cId="872181223" sldId="320"/>
            <ac:picMk id="6" creationId="{9C9C48A3-D3F7-5B01-6C0A-AE2B895DCE56}"/>
          </ac:picMkLst>
        </pc:picChg>
      </pc:sldChg>
      <pc:sldChg chg="modSp new mod ord">
        <pc:chgData name="Than, Yatming (Roberto)" userId="8a2d114f-1f10-451f-8b92-3b5133cc05f9" providerId="ADAL" clId="{36B9C4B6-CFF6-4635-BB6A-55847D41435E}" dt="2024-05-28T15:39:36.181" v="271" actId="20577"/>
        <pc:sldMkLst>
          <pc:docMk/>
          <pc:sldMk cId="2883070123" sldId="321"/>
        </pc:sldMkLst>
        <pc:spChg chg="mod">
          <ac:chgData name="Than, Yatming (Roberto)" userId="8a2d114f-1f10-451f-8b92-3b5133cc05f9" providerId="ADAL" clId="{36B9C4B6-CFF6-4635-BB6A-55847D41435E}" dt="2024-05-28T15:39:36.181" v="271" actId="20577"/>
          <ac:spMkLst>
            <pc:docMk/>
            <pc:sldMk cId="2883070123" sldId="321"/>
            <ac:spMk id="3" creationId="{A3CC3A00-F54E-9AE0-629C-CF0A882F12D2}"/>
          </ac:spMkLst>
        </pc:spChg>
      </pc:sldChg>
    </pc:docChg>
  </pc:docChgLst>
  <pc:docChgLst>
    <pc:chgData name="Than, Yatming (Roberto)" userId="8a2d114f-1f10-451f-8b92-3b5133cc05f9" providerId="ADAL" clId="{2A8E2A10-F61A-469B-8123-80956F4D8BC0}"/>
    <pc:docChg chg="delSld modSld modSection">
      <pc:chgData name="Than, Yatming (Roberto)" userId="8a2d114f-1f10-451f-8b92-3b5133cc05f9" providerId="ADAL" clId="{2A8E2A10-F61A-469B-8123-80956F4D8BC0}" dt="2024-05-28T15:24:12.889" v="36" actId="2696"/>
      <pc:docMkLst>
        <pc:docMk/>
      </pc:docMkLst>
      <pc:sldChg chg="modSp mod">
        <pc:chgData name="Than, Yatming (Roberto)" userId="8a2d114f-1f10-451f-8b92-3b5133cc05f9" providerId="ADAL" clId="{2A8E2A10-F61A-469B-8123-80956F4D8BC0}" dt="2024-05-28T15:23:52.738" v="29" actId="207"/>
        <pc:sldMkLst>
          <pc:docMk/>
          <pc:sldMk cId="4277528460" sldId="256"/>
        </pc:sldMkLst>
        <pc:spChg chg="mod">
          <ac:chgData name="Than, Yatming (Roberto)" userId="8a2d114f-1f10-451f-8b92-3b5133cc05f9" providerId="ADAL" clId="{2A8E2A10-F61A-469B-8123-80956F4D8BC0}" dt="2024-05-28T15:23:52.738" v="29" actId="207"/>
          <ac:spMkLst>
            <pc:docMk/>
            <pc:sldMk cId="4277528460" sldId="256"/>
            <ac:spMk id="2" creationId="{4BCF8E9D-E44B-49A9-8E59-80340B762C68}"/>
          </ac:spMkLst>
        </pc:spChg>
      </pc:sldChg>
      <pc:sldChg chg="del">
        <pc:chgData name="Than, Yatming (Roberto)" userId="8a2d114f-1f10-451f-8b92-3b5133cc05f9" providerId="ADAL" clId="{2A8E2A10-F61A-469B-8123-80956F4D8BC0}" dt="2024-05-28T15:23:59.712" v="30" actId="2696"/>
        <pc:sldMkLst>
          <pc:docMk/>
          <pc:sldMk cId="2279578091" sldId="317"/>
        </pc:sldMkLst>
      </pc:sldChg>
      <pc:sldChg chg="del">
        <pc:chgData name="Than, Yatming (Roberto)" userId="8a2d114f-1f10-451f-8b92-3b5133cc05f9" providerId="ADAL" clId="{2A8E2A10-F61A-469B-8123-80956F4D8BC0}" dt="2024-05-28T15:24:08.307" v="34" actId="2696"/>
        <pc:sldMkLst>
          <pc:docMk/>
          <pc:sldMk cId="3679374354" sldId="319"/>
        </pc:sldMkLst>
      </pc:sldChg>
      <pc:sldChg chg="del">
        <pc:chgData name="Than, Yatming (Roberto)" userId="8a2d114f-1f10-451f-8b92-3b5133cc05f9" providerId="ADAL" clId="{2A8E2A10-F61A-469B-8123-80956F4D8BC0}" dt="2024-05-28T15:24:10.424" v="35" actId="2696"/>
        <pc:sldMkLst>
          <pc:docMk/>
          <pc:sldMk cId="3533810157" sldId="321"/>
        </pc:sldMkLst>
      </pc:sldChg>
      <pc:sldChg chg="del">
        <pc:chgData name="Than, Yatming (Roberto)" userId="8a2d114f-1f10-451f-8b92-3b5133cc05f9" providerId="ADAL" clId="{2A8E2A10-F61A-469B-8123-80956F4D8BC0}" dt="2024-05-28T15:24:04.126" v="32" actId="2696"/>
        <pc:sldMkLst>
          <pc:docMk/>
          <pc:sldMk cId="310984452" sldId="322"/>
        </pc:sldMkLst>
      </pc:sldChg>
      <pc:sldChg chg="del">
        <pc:chgData name="Than, Yatming (Roberto)" userId="8a2d114f-1f10-451f-8b92-3b5133cc05f9" providerId="ADAL" clId="{2A8E2A10-F61A-469B-8123-80956F4D8BC0}" dt="2024-05-28T15:24:02.330" v="31" actId="2696"/>
        <pc:sldMkLst>
          <pc:docMk/>
          <pc:sldMk cId="2354884464" sldId="323"/>
        </pc:sldMkLst>
      </pc:sldChg>
      <pc:sldChg chg="del">
        <pc:chgData name="Than, Yatming (Roberto)" userId="8a2d114f-1f10-451f-8b92-3b5133cc05f9" providerId="ADAL" clId="{2A8E2A10-F61A-469B-8123-80956F4D8BC0}" dt="2024-05-28T15:24:06.467" v="33" actId="2696"/>
        <pc:sldMkLst>
          <pc:docMk/>
          <pc:sldMk cId="297289248" sldId="324"/>
        </pc:sldMkLst>
      </pc:sldChg>
      <pc:sldChg chg="del">
        <pc:chgData name="Than, Yatming (Roberto)" userId="8a2d114f-1f10-451f-8b92-3b5133cc05f9" providerId="ADAL" clId="{2A8E2A10-F61A-469B-8123-80956F4D8BC0}" dt="2024-05-28T15:24:12.889" v="36" actId="2696"/>
        <pc:sldMkLst>
          <pc:docMk/>
          <pc:sldMk cId="3783927204" sldId="32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3E2CE-6E12-4729-9AE0-ABDFF775264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6941-E9FB-40A2-A0DE-64E09146A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3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B33BC-CACE-40AA-BEFC-D4BF1CBA3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6E6D3C-C6BA-48E4-BBD5-4B6C5ED5D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C7581-4CEE-40ED-8EC8-BE16CBE9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46864-D0A3-44CA-867D-0DE1D696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F5F86-C555-47D2-AAD5-4603D551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4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DF42-3EA5-4DC4-BD3A-F03FEED5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2816E-E601-4BD7-8C51-3A3EA058C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B8E36-27A9-40ED-A842-A5AC8092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F93F8-D559-43C3-8596-243C3EE4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C5648-0D03-4E7A-B9D7-DAEA6BAC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9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C5BC90-562F-4C22-A2C3-99C9E882A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CA826-E7F2-4BFA-BC30-5863AC505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99B6B-50AE-49CF-95C8-2F021874A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8917D-6742-420B-BB9F-477CDB98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CB909-B87B-457D-8BCC-064DBB8C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5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968F4-8F72-48BC-A703-32F97CC49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7ED9D-B921-479B-907F-81C6FBCBD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7F055-A365-4CCA-9487-7F2DBBA0E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0708D-80AD-438C-96F3-2B2FDDBF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9788D-C9C3-4900-84D3-0E2169E9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6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DEAB-C802-4720-8552-3EBA34F9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D6F3E-1E51-46D7-9D81-D80EC83DC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55A28-842C-42EB-9207-3B40118A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8578D-1E26-440E-8A9A-9B97748E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D03D7-8C15-4EC1-A17A-7D545F1C8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5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0922-1C82-4BDC-B21E-D8664CA2E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0E5F8-158B-49E5-A679-7917E6E3A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A38FE-DAAC-48A6-B6B2-A899F5753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882DB-F203-4ECA-997E-6F180D227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6B14-4A97-4B3F-8274-048D562B4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E7BF6-DD51-4D0B-8CF6-5627768BB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4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33545-32BD-4FBC-970F-D6C5420B2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DA8CA-D4FE-46E5-9E2C-9C89E3E54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72DAB-1809-492D-8833-ADA3AD17A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8D8EE5-C27B-4821-88A0-E6F3EE1B3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52AF1-6373-417B-8674-EAE2AF832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A5E3C-1BC7-43C4-823E-CFE3D1ADE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298FF-0F41-468C-8F34-2BDA4F39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67267-51A2-437F-9C28-820216B4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0D868-E02C-4505-BE26-F22CF9BE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412710-CA17-4948-B01C-2B6AA9492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44DFF-4359-4C04-947A-2C113ACB2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876A0C-5DBC-4E99-B5FD-79979B80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6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B87239-7F71-49C1-8F10-F92AA2F2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F9D05F-A893-4714-8D35-61A63F20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C1B9B-B98D-42D6-986F-AC330FDA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3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9FAC7-6251-4FF2-AD10-649F9C58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556FB-A036-4A96-8A64-6FC526427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F8376-0AB5-4E74-98C6-AB8BEA022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B32A9-5B07-46D7-A515-09F6AF9D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67539-BECF-4CEA-BFB4-EF72D7CF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9CEA9-358B-4CC8-A3AC-BE45A55B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0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D26CC-2C84-4BB0-B3D8-49AAECD39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340449-B613-451D-B27E-F0BE5A948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2EFF20-F81D-45F6-A039-972965F21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62624-BD27-40E0-AAE1-F327E1F6C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06CF0-94CE-4549-850B-BA5EB3D57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A6498-1812-47D7-9A80-A0305E1A7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1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18000">
              <a:schemeClr val="bg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1890D-440A-41AE-BC60-BAEEB2BB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3C10A-1706-4191-A092-392BF075A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CD665-98EE-41AD-96FA-CD6E06B67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0EDEB-5D32-4391-BE03-6DEFDECA43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1594-025A-41D8-889C-31F87E9AE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DD718-5527-49B8-9ECA-C893C79E7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2133-5FA5-4146-A2F0-DA292A10AB35}" type="slidenum">
              <a:rPr lang="en-US" smtClean="0"/>
              <a:t>‹#›</a:t>
            </a:fld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6C67FE2-126F-4FD2-B1F3-F3EA568A6927}"/>
              </a:ext>
            </a:extLst>
          </p:cNvPr>
          <p:cNvGrpSpPr/>
          <p:nvPr userDrawn="1"/>
        </p:nvGrpSpPr>
        <p:grpSpPr>
          <a:xfrm>
            <a:off x="10495781" y="-15297"/>
            <a:ext cx="1685925" cy="644143"/>
            <a:chOff x="10433859" y="-23237"/>
            <a:chExt cx="1685925" cy="64414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532B48A-9937-415B-B267-F1364AAFB7E7}"/>
                </a:ext>
              </a:extLst>
            </p:cNvPr>
            <p:cNvSpPr/>
            <p:nvPr userDrawn="1"/>
          </p:nvSpPr>
          <p:spPr>
            <a:xfrm>
              <a:off x="10433859" y="-7938"/>
              <a:ext cx="1685925" cy="588088"/>
            </a:xfrm>
            <a:prstGeom prst="rect">
              <a:avLst/>
            </a:prstGeom>
            <a:pattFill prst="pct40">
              <a:fgClr>
                <a:srgbClr val="7030A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27B5FE84-F5B4-4CD4-8C40-EF85D948B5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10458355" y="13843"/>
              <a:ext cx="464838" cy="544525"/>
            </a:xfrm>
            <a:prstGeom prst="rect">
              <a:avLst/>
            </a:prstGeom>
          </p:spPr>
        </p:pic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3B41BC0-71A7-42FC-B847-9E450625FB7C}"/>
                </a:ext>
              </a:extLst>
            </p:cNvPr>
            <p:cNvSpPr/>
            <p:nvPr userDrawn="1"/>
          </p:nvSpPr>
          <p:spPr>
            <a:xfrm>
              <a:off x="11167295" y="402633"/>
              <a:ext cx="724618" cy="218273"/>
            </a:xfrm>
            <a:prstGeom prst="round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D2F3E24C-BE05-46DE-BE5A-401FEA5059FC}"/>
                </a:ext>
              </a:extLst>
            </p:cNvPr>
            <p:cNvSpPr/>
            <p:nvPr userDrawn="1"/>
          </p:nvSpPr>
          <p:spPr>
            <a:xfrm>
              <a:off x="10587888" y="116209"/>
              <a:ext cx="724617" cy="233281"/>
            </a:xfrm>
            <a:prstGeom prst="round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44454AF-C508-4484-A239-847408170F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966450" y="419127"/>
              <a:ext cx="1141413" cy="3862"/>
            </a:xfrm>
            <a:prstGeom prst="line">
              <a:avLst/>
            </a:prstGeom>
            <a:solidFill>
              <a:schemeClr val="bg1">
                <a:alpha val="0"/>
              </a:schemeClr>
            </a:solidFill>
            <a:ln w="317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F64A38F-5635-48EC-BA1B-DE0C01CD80F5}"/>
                </a:ext>
              </a:extLst>
            </p:cNvPr>
            <p:cNvSpPr txBox="1"/>
            <p:nvPr userDrawn="1"/>
          </p:nvSpPr>
          <p:spPr>
            <a:xfrm>
              <a:off x="11192449" y="475471"/>
              <a:ext cx="718466" cy="123111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US" sz="800" i="1" dirty="0">
                  <a:solidFill>
                    <a:srgbClr val="0000FF"/>
                  </a:solidFill>
                </a:rPr>
                <a:t>CRYOGENICS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DC50356-5B76-402A-A1D7-DCC9144A4ECC}"/>
                </a:ext>
              </a:extLst>
            </p:cNvPr>
            <p:cNvSpPr txBox="1"/>
            <p:nvPr userDrawn="1"/>
          </p:nvSpPr>
          <p:spPr>
            <a:xfrm>
              <a:off x="10928752" y="-23237"/>
              <a:ext cx="1191032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i="1" dirty="0">
                  <a:solidFill>
                    <a:srgbClr val="0000FF"/>
                  </a:solidFill>
                </a:rPr>
                <a:t>C</a:t>
              </a:r>
              <a:r>
                <a:rPr lang="en-US" sz="900" i="1" dirty="0">
                  <a:solidFill>
                    <a:srgbClr val="FFFF00"/>
                  </a:solidFill>
                </a:rPr>
                <a:t>o</a:t>
              </a:r>
              <a:r>
                <a:rPr lang="en-US" sz="900" i="1" dirty="0">
                  <a:solidFill>
                    <a:srgbClr val="0000FF"/>
                  </a:solidFill>
                </a:rPr>
                <a:t>ll</a:t>
              </a:r>
              <a:r>
                <a:rPr lang="en-US" sz="900" i="1" dirty="0">
                  <a:solidFill>
                    <a:srgbClr val="FFFF00"/>
                  </a:solidFill>
                </a:rPr>
                <a:t>i</a:t>
              </a:r>
              <a:r>
                <a:rPr lang="en-US" sz="900" i="1" dirty="0">
                  <a:solidFill>
                    <a:srgbClr val="0000FF"/>
                  </a:solidFill>
                </a:rPr>
                <a:t>d</a:t>
              </a:r>
              <a:r>
                <a:rPr lang="en-US" sz="900" i="1" dirty="0">
                  <a:solidFill>
                    <a:srgbClr val="FFFF00"/>
                  </a:solidFill>
                </a:rPr>
                <a:t>e</a:t>
              </a:r>
              <a:r>
                <a:rPr lang="en-US" sz="900" i="1" dirty="0">
                  <a:solidFill>
                    <a:srgbClr val="0000FF"/>
                  </a:solidFill>
                </a:rPr>
                <a:t>r</a:t>
              </a:r>
              <a:r>
                <a:rPr lang="en-US" sz="900" i="1" dirty="0"/>
                <a:t>-</a:t>
              </a:r>
              <a:r>
                <a:rPr lang="en-US" sz="900" i="1" dirty="0">
                  <a:solidFill>
                    <a:srgbClr val="FFFF00"/>
                  </a:solidFill>
                </a:rPr>
                <a:t>A</a:t>
              </a:r>
              <a:r>
                <a:rPr lang="en-US" sz="900" i="1" dirty="0">
                  <a:solidFill>
                    <a:srgbClr val="0000FF"/>
                  </a:solidFill>
                </a:rPr>
                <a:t>cc</a:t>
              </a:r>
              <a:r>
                <a:rPr lang="en-US" sz="900" i="1" dirty="0">
                  <a:solidFill>
                    <a:srgbClr val="FFFF00"/>
                  </a:solidFill>
                </a:rPr>
                <a:t>e</a:t>
              </a:r>
              <a:r>
                <a:rPr lang="en-US" sz="900" i="1" dirty="0">
                  <a:solidFill>
                    <a:srgbClr val="0000FF"/>
                  </a:solidFill>
                </a:rPr>
                <a:t>l</a:t>
              </a:r>
              <a:r>
                <a:rPr lang="en-US" sz="900" i="1" dirty="0">
                  <a:solidFill>
                    <a:srgbClr val="FFFF00"/>
                  </a:solidFill>
                </a:rPr>
                <a:t>e</a:t>
              </a:r>
              <a:r>
                <a:rPr lang="en-US" sz="900" i="1" dirty="0">
                  <a:solidFill>
                    <a:srgbClr val="0000FF"/>
                  </a:solidFill>
                </a:rPr>
                <a:t>r</a:t>
              </a:r>
              <a:r>
                <a:rPr lang="en-US" sz="900" i="1" dirty="0">
                  <a:solidFill>
                    <a:srgbClr val="FFFF00"/>
                  </a:solidFill>
                </a:rPr>
                <a:t>a</a:t>
              </a:r>
              <a:r>
                <a:rPr lang="en-US" sz="900" i="1" dirty="0">
                  <a:solidFill>
                    <a:srgbClr val="0000FF"/>
                  </a:solidFill>
                </a:rPr>
                <a:t>t</a:t>
              </a:r>
              <a:r>
                <a:rPr lang="en-US" sz="900" i="1" dirty="0">
                  <a:solidFill>
                    <a:srgbClr val="FFFF00"/>
                  </a:solidFill>
                </a:rPr>
                <a:t>o</a:t>
              </a:r>
              <a:r>
                <a:rPr lang="en-US" sz="900" i="1" dirty="0">
                  <a:solidFill>
                    <a:srgbClr val="0000FF"/>
                  </a:solidFill>
                </a:rPr>
                <a:t>r</a:t>
              </a:r>
              <a:r>
                <a:rPr lang="en-US" sz="900" i="1" dirty="0"/>
                <a:t> </a:t>
              </a:r>
              <a:r>
                <a:rPr lang="en-US" sz="900" i="1" dirty="0">
                  <a:solidFill>
                    <a:srgbClr val="0000FF"/>
                  </a:solidFill>
                </a:rPr>
                <a:t>D</a:t>
              </a:r>
              <a:r>
                <a:rPr lang="en-US" sz="900" i="1" dirty="0">
                  <a:solidFill>
                    <a:srgbClr val="FFFF00"/>
                  </a:solidFill>
                </a:rPr>
                <a:t>e</a:t>
              </a:r>
              <a:r>
                <a:rPr lang="en-US" sz="900" i="1" dirty="0">
                  <a:solidFill>
                    <a:srgbClr val="0000FF"/>
                  </a:solidFill>
                </a:rPr>
                <a:t>pt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3407E2B-A96D-4BB4-A178-E58D4841D702}"/>
                </a:ext>
              </a:extLst>
            </p:cNvPr>
            <p:cNvGrpSpPr/>
            <p:nvPr userDrawn="1"/>
          </p:nvGrpSpPr>
          <p:grpSpPr>
            <a:xfrm>
              <a:off x="11180647" y="114511"/>
              <a:ext cx="754523" cy="381097"/>
              <a:chOff x="11149013" y="698403"/>
              <a:chExt cx="754523" cy="381097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ADA07929-2300-4D74-A235-6E8A0DF388F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4"/>
              <a:stretch>
                <a:fillRect/>
              </a:stretch>
            </p:blipFill>
            <p:spPr>
              <a:xfrm>
                <a:off x="11160132" y="704550"/>
                <a:ext cx="718466" cy="356236"/>
              </a:xfrm>
              <a:prstGeom prst="rect">
                <a:avLst/>
              </a:prstGeom>
            </p:spPr>
          </p:pic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7944E6B0-BD0C-42AB-9168-1573CB96FD96}"/>
                  </a:ext>
                </a:extLst>
              </p:cNvPr>
              <p:cNvSpPr/>
              <p:nvPr userDrawn="1"/>
            </p:nvSpPr>
            <p:spPr>
              <a:xfrm>
                <a:off x="11149013" y="698403"/>
                <a:ext cx="754523" cy="381097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20" name="Picture 19" descr="Text&#10;&#10;Description automatically generated with low confidence">
            <a:extLst>
              <a:ext uri="{FF2B5EF4-FFF2-40B4-BE49-F238E27FC236}">
                <a16:creationId xmlns:a16="http://schemas.microsoft.com/office/drawing/2014/main" id="{89B5180C-E569-484F-929B-362DB1E12F06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67" y="-4714"/>
            <a:ext cx="1276283" cy="32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2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F8E9D-E44B-49A9-8E59-80340B762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33" y="258618"/>
            <a:ext cx="11760200" cy="542656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Bahnschrift Light Condensed" panose="020B0502040204020203" pitchFamily="34" charset="0"/>
              </a:rPr>
              <a:t>Brookhaven National Laboratory</a:t>
            </a:r>
            <a:br>
              <a:rPr lang="en-US" sz="4000" dirty="0">
                <a:latin typeface="Bahnschrift Light Condensed" panose="020B0502040204020203" pitchFamily="34" charset="0"/>
              </a:rPr>
            </a:br>
            <a:r>
              <a:rPr lang="en-US" sz="4000" dirty="0">
                <a:latin typeface="Bahnschrift Light Condensed" panose="020B0502040204020203" pitchFamily="34" charset="0"/>
              </a:rPr>
              <a:t>Collider Accelerator Dept  </a:t>
            </a:r>
            <a:br>
              <a:rPr lang="en-US" dirty="0"/>
            </a:br>
            <a:br>
              <a:rPr lang="en-US" dirty="0">
                <a:latin typeface="Bahnschrift SemiBold" panose="020B0502040204020203" pitchFamily="34" charset="0"/>
              </a:rPr>
            </a:br>
            <a:r>
              <a:rPr lang="en-US" dirty="0">
                <a:latin typeface="Bahnschrift SemiBold" panose="020B0502040204020203" pitchFamily="34" charset="0"/>
              </a:rPr>
              <a:t>5.28.2024</a:t>
            </a:r>
            <a:br>
              <a:rPr lang="en-US" dirty="0">
                <a:latin typeface="Bahnschrift SemiBold" panose="020B0502040204020203" pitchFamily="34" charset="0"/>
              </a:rPr>
            </a:br>
            <a:r>
              <a:rPr lang="en-US" sz="60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 TIME MEETING </a:t>
            </a:r>
            <a:br>
              <a:rPr lang="en-US" sz="6000" dirty="0">
                <a:solidFill>
                  <a:srgbClr val="FF0000"/>
                </a:solidFill>
                <a:latin typeface="Bahnschrift SemiBold" panose="020B0502040204020203" pitchFamily="34" charset="0"/>
              </a:rPr>
            </a:br>
            <a:r>
              <a:rPr lang="en-US" sz="6000" dirty="0">
                <a:solidFill>
                  <a:srgbClr val="0000FF"/>
                </a:solidFill>
                <a:latin typeface="Bahnschrift SemiBold" panose="020B0502040204020203" pitchFamily="34" charset="0"/>
              </a:rPr>
              <a:t>CRYOGENICS</a:t>
            </a:r>
            <a:br>
              <a:rPr lang="en-US" sz="6000" dirty="0">
                <a:latin typeface="Bahnschrift SemiBold" panose="020B0502040204020203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82F65-2EF0-4FB1-8F5F-A6EBA9A3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92800"/>
            <a:ext cx="9144000" cy="58862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Condensed" panose="020B0502040204020203" pitchFamily="34" charset="0"/>
                <a:ea typeface="Adobe Fan Heiti Std B" panose="020B0700000000000000" pitchFamily="34" charset="-128"/>
              </a:rPr>
              <a:t>R. Feder,     R. Than</a:t>
            </a:r>
            <a:endParaRPr lang="en-US" dirty="0">
              <a:latin typeface="Bahnschrift SemiBold Condensed" panose="020B0502040204020203" pitchFamily="34" charset="0"/>
              <a:ea typeface="Adobe Fan Heiti Std B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752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C3A00-F54E-9AE0-629C-CF0A882F1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212"/>
            <a:ext cx="10515600" cy="47897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5/22 Maintenance Day: </a:t>
            </a:r>
          </a:p>
          <a:p>
            <a:pPr lvl="1"/>
            <a:r>
              <a:rPr lang="en-US" dirty="0"/>
              <a:t>Helium leak checking continues</a:t>
            </a:r>
          </a:p>
          <a:p>
            <a:pPr lvl="1"/>
            <a:r>
              <a:rPr lang="en-US" dirty="0"/>
              <a:t>Corrector flow thermistors calibration: sector 6 and sector 12</a:t>
            </a:r>
          </a:p>
          <a:p>
            <a:pPr lvl="1"/>
            <a:r>
              <a:rPr lang="en-US" dirty="0"/>
              <a:t>AGS </a:t>
            </a:r>
            <a:r>
              <a:rPr lang="en-US" dirty="0" err="1"/>
              <a:t>Coldsnake</a:t>
            </a:r>
            <a:r>
              <a:rPr lang="en-US" dirty="0"/>
              <a:t> helium liquefaction during day (powered down)</a:t>
            </a:r>
          </a:p>
          <a:p>
            <a:r>
              <a:rPr lang="en-US" dirty="0"/>
              <a:t>5/23   56MHZ MPS interlock trip: High damper temperature: </a:t>
            </a:r>
            <a:r>
              <a:rPr lang="en-US" dirty="0">
                <a:sym typeface="Wingdings" panose="05000000000000000000" pitchFamily="2" charset="2"/>
              </a:rPr>
              <a:t>Cryostat </a:t>
            </a:r>
            <a:r>
              <a:rPr lang="en-US" dirty="0"/>
              <a:t>Insulating vacuum: Turbo tripped</a:t>
            </a:r>
          </a:p>
          <a:p>
            <a:r>
              <a:rPr lang="en-US" dirty="0"/>
              <a:t>5/23   QLI Yellow-6 ROTATOR</a:t>
            </a:r>
          </a:p>
          <a:p>
            <a:r>
              <a:rPr lang="en-US" dirty="0"/>
              <a:t>SPHENIX LN2 dewar Insulating vacuum</a:t>
            </a:r>
          </a:p>
          <a:p>
            <a:r>
              <a:rPr lang="en-US" dirty="0"/>
              <a:t>5/28: 2:30 AM Liquid Helium delivery</a:t>
            </a:r>
          </a:p>
          <a:p>
            <a:r>
              <a:rPr lang="en-US" dirty="0"/>
              <a:t>5/28: 3:00</a:t>
            </a:r>
            <a:r>
              <a:rPr lang="en-US" dirty="0">
                <a:sym typeface="Wingdings" panose="05000000000000000000" pitchFamily="2" charset="2"/>
              </a:rPr>
              <a:t> AM </a:t>
            </a:r>
            <a:r>
              <a:rPr lang="en-US" dirty="0"/>
              <a:t>Power Outage: AGS Cold snake off-line 3.5 hours</a:t>
            </a:r>
          </a:p>
          <a:p>
            <a:pPr lvl="1"/>
            <a:r>
              <a:rPr lang="en-US" dirty="0"/>
              <a:t>Loss all inventory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 err="1">
                <a:sym typeface="Wingdings" panose="05000000000000000000" pitchFamily="2" charset="2"/>
              </a:rPr>
              <a:t>LHe</a:t>
            </a:r>
            <a:r>
              <a:rPr lang="en-US" dirty="0">
                <a:sym typeface="Wingdings" panose="05000000000000000000" pitchFamily="2" charset="2"/>
              </a:rPr>
              <a:t> delivery tomorrow.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7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CA545-860B-F1CB-709F-0690E512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4500" cy="132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9C48A3-D3F7-5B01-6C0A-AE2B895DC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09" y="722489"/>
            <a:ext cx="7766755" cy="5689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95A28F-7CC6-7941-46FA-0DFD285F8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48052"/>
            <a:ext cx="5777899" cy="3973689"/>
          </a:xfrm>
          <a:prstGeom prst="rect">
            <a:avLst/>
          </a:prstGeom>
        </p:spPr>
      </p:pic>
      <p:sp>
        <p:nvSpPr>
          <p:cNvPr id="7" name="Callout: Line 6">
            <a:extLst>
              <a:ext uri="{FF2B5EF4-FFF2-40B4-BE49-F238E27FC236}">
                <a16:creationId xmlns:a16="http://schemas.microsoft.com/office/drawing/2014/main" id="{4A07BDA2-EC08-9288-1451-3C0931886B40}"/>
              </a:ext>
            </a:extLst>
          </p:cNvPr>
          <p:cNvSpPr/>
          <p:nvPr/>
        </p:nvSpPr>
        <p:spPr>
          <a:xfrm>
            <a:off x="9349971" y="2227150"/>
            <a:ext cx="1645457" cy="612648"/>
          </a:xfrm>
          <a:prstGeom prst="borderCallout1">
            <a:avLst>
              <a:gd name="adj1" fmla="val 18750"/>
              <a:gd name="adj2" fmla="val -8333"/>
              <a:gd name="adj3" fmla="val 191733"/>
              <a:gd name="adj4" fmla="val -45880"/>
            </a:avLst>
          </a:prstGeom>
          <a:ln w="28575">
            <a:solidFill>
              <a:srgbClr val="0000FF"/>
            </a:solidFill>
            <a:headEnd type="none"/>
            <a:tailEnd type="triangle" w="med" len="lg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UPS</a:t>
            </a:r>
          </a:p>
          <a:p>
            <a:pPr algn="ctr"/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87218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94A5063EC7F74F9CFED9C6DD721D8B" ma:contentTypeVersion="10" ma:contentTypeDescription="Create a new document." ma:contentTypeScope="" ma:versionID="1d630abd13ff3fdedb84a3cabe31baa8">
  <xsd:schema xmlns:xsd="http://www.w3.org/2001/XMLSchema" xmlns:xs="http://www.w3.org/2001/XMLSchema" xmlns:p="http://schemas.microsoft.com/office/2006/metadata/properties" xmlns:ns3="a0de6d2e-194b-4fa7-abe3-6908fb5404cd" xmlns:ns4="9f58ba56-b589-4432-8b3a-3b25444a7ca3" targetNamespace="http://schemas.microsoft.com/office/2006/metadata/properties" ma:root="true" ma:fieldsID="017292853ce03cab857baf25411fb768" ns3:_="" ns4:_="">
    <xsd:import namespace="a0de6d2e-194b-4fa7-abe3-6908fb5404cd"/>
    <xsd:import namespace="9f58ba56-b589-4432-8b3a-3b25444a7ca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e6d2e-194b-4fa7-abe3-6908fb540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8ba56-b589-4432-8b3a-3b25444a7c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FA3132-F9D4-453B-B6AB-6642468A55C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9f58ba56-b589-4432-8b3a-3b25444a7ca3"/>
    <ds:schemaRef ds:uri="a0de6d2e-194b-4fa7-abe3-6908fb5404c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BBF067-4F44-4ECA-9447-EAC59496CD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e6d2e-194b-4fa7-abe3-6908fb5404cd"/>
    <ds:schemaRef ds:uri="9f58ba56-b589-4432-8b3a-3b25444a7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0ABAE7-079D-4ABD-B0EC-1301373DC9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14059</TotalTime>
  <Words>108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Bahnschrift Light Condensed</vt:lpstr>
      <vt:lpstr>Bahnschrift SemiBold</vt:lpstr>
      <vt:lpstr>Bahnschrift SemiBold Condensed</vt:lpstr>
      <vt:lpstr>Calibri</vt:lpstr>
      <vt:lpstr>Calibri Light</vt:lpstr>
      <vt:lpstr>Wingdings</vt:lpstr>
      <vt:lpstr>Office Theme</vt:lpstr>
      <vt:lpstr>Brookhaven National Laboratory Collider Accelerator Dept    5.28.2024  TIME MEETING  CRYOGENICS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BLDG 912  CRYOGENIC SYSTEM UPGRADE</dc:title>
  <dc:creator>Than, Roberto</dc:creator>
  <cp:lastModifiedBy>Than, Yatming (Roberto)</cp:lastModifiedBy>
  <cp:revision>401</cp:revision>
  <dcterms:created xsi:type="dcterms:W3CDTF">2020-01-22T20:04:46Z</dcterms:created>
  <dcterms:modified xsi:type="dcterms:W3CDTF">2024-05-28T16:16:35Z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0x010100D794A5063EC7F74F9CFED9C6DD721D8B</vt:lpwstr>
  </property>
</Properties>
</file>