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8: June 3</a:t>
            </a:r>
            <a:r>
              <a:rPr lang="en-US" baseline="30000" dirty="0"/>
              <a:t>rd</a:t>
            </a:r>
            <a:r>
              <a:rPr lang="en-US" dirty="0"/>
              <a:t>-June 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31687"/>
            <a:ext cx="11049000" cy="5550033"/>
          </a:xfrm>
        </p:spPr>
        <p:txBody>
          <a:bodyPr numCol="2">
            <a:normAutofit fontScale="55000" lnSpcReduction="20000"/>
          </a:bodyPr>
          <a:lstStyle/>
          <a:p>
            <a:r>
              <a:rPr lang="en-US" b="1" dirty="0"/>
              <a:t>Monday (6/3)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Short access for </a:t>
            </a:r>
            <a:r>
              <a:rPr lang="en-US" dirty="0" err="1"/>
              <a:t>sPHENIX</a:t>
            </a:r>
            <a:r>
              <a:rPr lang="en-US" dirty="0"/>
              <a:t> </a:t>
            </a:r>
          </a:p>
          <a:p>
            <a:pPr marL="914400" lvl="1" indent="-457200"/>
            <a:r>
              <a:rPr lang="en-US" dirty="0"/>
              <a:t>Between stores (~30 minutes)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LHe</a:t>
            </a:r>
            <a:r>
              <a:rPr lang="en-US" dirty="0"/>
              <a:t> delivery for AGS cold snake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sPHENIX</a:t>
            </a:r>
            <a:r>
              <a:rPr lang="en-US" dirty="0"/>
              <a:t> request: single beam study</a:t>
            </a:r>
          </a:p>
          <a:p>
            <a:pPr marL="914400" lvl="1" indent="-457200"/>
            <a:r>
              <a:rPr lang="en-US" dirty="0"/>
              <a:t>5 hours into store dump blue beam (after end of store polarization measurements)</a:t>
            </a:r>
          </a:p>
          <a:p>
            <a:pPr marL="914400" lvl="1" indent="-457200"/>
            <a:r>
              <a:rPr lang="en-US" dirty="0"/>
              <a:t>Yellow beam only at store for ~1 hour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Tuesday (6/4)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sPHENIX</a:t>
            </a:r>
            <a:r>
              <a:rPr lang="en-US" dirty="0"/>
              <a:t> request: single beam study</a:t>
            </a:r>
          </a:p>
          <a:p>
            <a:pPr marL="914400" lvl="1" indent="-457200"/>
            <a:r>
              <a:rPr lang="en-US" dirty="0"/>
              <a:t>5 hours into store dump yellow beam (after end of store polarization measurements)</a:t>
            </a:r>
          </a:p>
          <a:p>
            <a:pPr marL="914400" lvl="1" indent="-457200"/>
            <a:r>
              <a:rPr lang="en-US" dirty="0"/>
              <a:t>Blue beam only at store for ~1 hour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(6/5)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Maintenance</a:t>
            </a:r>
          </a:p>
          <a:p>
            <a:pPr lvl="1"/>
            <a:r>
              <a:rPr lang="en-US" dirty="0"/>
              <a:t>~ 8 hours (0800-1600)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(6/6)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APEX (14 hours)</a:t>
            </a:r>
          </a:p>
          <a:p>
            <a:pPr marL="914400" lvl="1" indent="-457200"/>
            <a:r>
              <a:rPr lang="en-US" dirty="0"/>
              <a:t>Studies running from 0800-2100</a:t>
            </a:r>
          </a:p>
          <a:p>
            <a:pPr marL="914400" lvl="1" indent="-457200"/>
            <a:r>
              <a:rPr lang="en-US" dirty="0"/>
              <a:t>Goal to return to physics by 2200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</a:t>
            </a:r>
          </a:p>
          <a:p>
            <a:endParaRPr lang="en-US" b="1" dirty="0"/>
          </a:p>
          <a:p>
            <a:r>
              <a:rPr lang="en-US" b="1" dirty="0"/>
              <a:t>Friday (6/7)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Development</a:t>
            </a:r>
          </a:p>
          <a:p>
            <a:pPr marL="914400" lvl="1" indent="-457200"/>
            <a:r>
              <a:rPr lang="en-US" dirty="0"/>
              <a:t>Measure spin tune in blue ring (~2 hours, injection)</a:t>
            </a:r>
          </a:p>
          <a:p>
            <a:pPr marL="914400" lvl="1" indent="-457200"/>
            <a:r>
              <a:rPr lang="en-US" dirty="0"/>
              <a:t>Start time will be coordinated at RHIC Status Meeting (~1300)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Saturday (6/8)-Sunday (6/9)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74AC-0BB0-6E4D-6B68-CC2F06FE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Other items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RHIC ODH1 due to ongoing VODH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 Wednesday (June 12</a:t>
            </a:r>
            <a:r>
              <a:rPr lang="en-US" baseline="30000" dirty="0"/>
              <a:t>th</a:t>
            </a:r>
            <a:r>
              <a:rPr lang="en-US" dirty="0"/>
              <a:t>): APEX scheduled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Upcoming: MD for beta squeeze sometime next week?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5CF9E-3152-1FD4-8858-22C2A6985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81C748-7D3C-C83C-5EA5-480C9F7D6EC1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8: June 3</a:t>
            </a:r>
            <a:r>
              <a:rPr lang="en-US" baseline="30000" dirty="0"/>
              <a:t>rd</a:t>
            </a:r>
            <a:r>
              <a:rPr lang="en-US" dirty="0"/>
              <a:t>-June 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853878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233</TotalTime>
  <Words>232</Words>
  <Application>Microsoft Macintosh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6</cp:revision>
  <dcterms:created xsi:type="dcterms:W3CDTF">2022-07-18T20:18:21Z</dcterms:created>
  <dcterms:modified xsi:type="dcterms:W3CDTF">2024-06-04T16:53:49Z</dcterms:modified>
  <cp:category/>
</cp:coreProperties>
</file>