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4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20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F9BB7C-4881-C01E-90A7-8E9A6F62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16023" y="4077306"/>
            <a:ext cx="3863273" cy="2571819"/>
          </a:xfrm>
          <a:prstGeom prst="rect">
            <a:avLst/>
          </a:prstGeom>
        </p:spPr>
      </p:pic>
      <p:pic>
        <p:nvPicPr>
          <p:cNvPr id="13" name="Picture 12" descr="A graph of a machine performance trend&#10;&#10;Description automatically generated">
            <a:extLst>
              <a:ext uri="{FF2B5EF4-FFF2-40B4-BE49-F238E27FC236}">
                <a16:creationId xmlns:a16="http://schemas.microsoft.com/office/drawing/2014/main" id="{C2BA7A65-6D7F-8EFA-79FF-9B2CD67CC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900" y="201623"/>
            <a:ext cx="5435369" cy="3491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" y="0"/>
            <a:ext cx="11049000" cy="5168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Injector Status, 6/4/24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6B14F-C8FE-2E9E-B7E2-FDF366D74571}"/>
              </a:ext>
            </a:extLst>
          </p:cNvPr>
          <p:cNvSpPr txBox="1"/>
          <p:nvPr/>
        </p:nvSpPr>
        <p:spPr>
          <a:xfrm rot="16200000">
            <a:off x="6077238" y="811169"/>
            <a:ext cx="12234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User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0B7D4-8D7C-32EE-5AD2-B066D5FF6C4D}"/>
              </a:ext>
            </a:extLst>
          </p:cNvPr>
          <p:cNvSpPr txBox="1"/>
          <p:nvPr/>
        </p:nvSpPr>
        <p:spPr>
          <a:xfrm rot="16200000">
            <a:off x="6105362" y="2527877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A8170-0566-1C8B-2EF4-8C0BDE99F234}"/>
              </a:ext>
            </a:extLst>
          </p:cNvPr>
          <p:cNvSpPr txBox="1"/>
          <p:nvPr/>
        </p:nvSpPr>
        <p:spPr>
          <a:xfrm>
            <a:off x="348250" y="544353"/>
            <a:ext cx="58336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/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RHIC Stores taking 2.2-2.4x10</a:t>
            </a:r>
            <a:r>
              <a:rPr lang="en-US" sz="1700" baseline="30000" dirty="0"/>
              <a:t>11</a:t>
            </a:r>
            <a:r>
              <a:rPr lang="en-US" sz="1700" dirty="0"/>
              <a:t> AGS 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Polarization just under ‘good performance’ reference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Likely a combination of a few points from source and AGS emittance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Source intensity stability improved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Helps injector development</a:t>
            </a:r>
          </a:p>
          <a:p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AGS cold snake: increased helium consumption since power dip last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Ramping down whenever AGS idle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Developments still permitted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AB971-0494-4153-0DAC-0181EF2CF9AC}"/>
              </a:ext>
            </a:extLst>
          </p:cNvPr>
          <p:cNvSpPr txBox="1"/>
          <p:nvPr/>
        </p:nvSpPr>
        <p:spPr>
          <a:xfrm>
            <a:off x="5170987" y="3886151"/>
            <a:ext cx="173637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 by Fill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A8D9F-1E32-1173-743E-8AAAB04DC770}"/>
              </a:ext>
            </a:extLst>
          </p:cNvPr>
          <p:cNvSpPr txBox="1"/>
          <p:nvPr/>
        </p:nvSpPr>
        <p:spPr>
          <a:xfrm>
            <a:off x="7990379" y="13481"/>
            <a:ext cx="228780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Operations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1D73D4-1CA7-684D-A39E-8C2CBD18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03848" y="4362869"/>
            <a:ext cx="3548673" cy="23691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197ABE-7549-5274-FBFF-BE5C0DF360F3}"/>
              </a:ext>
            </a:extLst>
          </p:cNvPr>
          <p:cNvSpPr txBox="1"/>
          <p:nvPr/>
        </p:nvSpPr>
        <p:spPr>
          <a:xfrm>
            <a:off x="8388037" y="3969278"/>
            <a:ext cx="31854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 by Intensity (for fills)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6E7B76-EC23-79C1-5F14-CF51D231478F}"/>
              </a:ext>
            </a:extLst>
          </p:cNvPr>
          <p:cNvSpPr txBox="1"/>
          <p:nvPr/>
        </p:nvSpPr>
        <p:spPr>
          <a:xfrm>
            <a:off x="307209" y="3852359"/>
            <a:ext cx="446132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/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Polarization development on user 8, 1 shift (skew quad resonance correction)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Helium setup beginning for polarimetry APEX later in the month (user 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FC9E2-D3C8-6616-B07B-C280E9000CB8}"/>
              </a:ext>
            </a:extLst>
          </p:cNvPr>
          <p:cNvSpPr txBox="1"/>
          <p:nvPr/>
        </p:nvSpPr>
        <p:spPr>
          <a:xfrm rot="679359">
            <a:off x="8965096" y="4687607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(not a fit)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C5BC8-2AEE-41DF-BEA0-48B2D93B0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30F8D0EF-3AA5-D161-1985-FFB19D07B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472" y="3415841"/>
            <a:ext cx="4280328" cy="3060875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7B38225B-B5B8-38B7-40F2-10EFDA618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72" y="337380"/>
            <a:ext cx="4280328" cy="3091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E350B-7AB9-DDA6-96AA-513294497953}"/>
              </a:ext>
            </a:extLst>
          </p:cNvPr>
          <p:cNvSpPr txBox="1"/>
          <p:nvPr/>
        </p:nvSpPr>
        <p:spPr>
          <a:xfrm>
            <a:off x="7384473" y="11952"/>
            <a:ext cx="12234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Horizontal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B7EFE-CBBA-C6CC-52B5-9191CE655158}"/>
              </a:ext>
            </a:extLst>
          </p:cNvPr>
          <p:cNvSpPr txBox="1"/>
          <p:nvPr/>
        </p:nvSpPr>
        <p:spPr>
          <a:xfrm>
            <a:off x="7384473" y="3231175"/>
            <a:ext cx="9413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Vertical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4B8C98D-F4DE-66D3-99CD-31C71414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" y="0"/>
            <a:ext cx="11049000" cy="5168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AGS polarization profiles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D0893-CBED-8E00-CA95-35986CF6FDDE}"/>
              </a:ext>
            </a:extLst>
          </p:cNvPr>
          <p:cNvSpPr txBox="1"/>
          <p:nvPr/>
        </p:nvSpPr>
        <p:spPr>
          <a:xfrm>
            <a:off x="443345" y="928255"/>
            <a:ext cx="5949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Profiles near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Vertical maybe slightly steeper than optimal (0.1)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Operations taking a detailed look at the tune supply function, behavior of readbacks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Careful adjustments near </a:t>
            </a:r>
            <a:r>
              <a:rPr lang="en-US"/>
              <a:t>major resonances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970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1881</TotalTime>
  <Words>147</Words>
  <Application>Microsoft Macintosh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Injector Status, 6/4/24</vt:lpstr>
      <vt:lpstr>AGS polarization profiles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Status, 5/13/24</dc:title>
  <dc:subject/>
  <dc:creator>Schoefer, Vincent</dc:creator>
  <cp:keywords/>
  <dc:description/>
  <cp:lastModifiedBy>Schoefer, Vincent</cp:lastModifiedBy>
  <cp:revision>21</cp:revision>
  <dcterms:created xsi:type="dcterms:W3CDTF">2024-05-13T13:24:43Z</dcterms:created>
  <dcterms:modified xsi:type="dcterms:W3CDTF">2024-06-04T14:50:19Z</dcterms:modified>
  <cp:category/>
</cp:coreProperties>
</file>