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6EA42-3E36-DB7D-BEF8-F249BEC710C2}"/>
              </a:ext>
            </a:extLst>
          </p:cNvPr>
          <p:cNvSpPr txBox="1">
            <a:spLocks/>
          </p:cNvSpPr>
          <p:nvPr/>
        </p:nvSpPr>
        <p:spPr>
          <a:xfrm>
            <a:off x="162046" y="-127322"/>
            <a:ext cx="120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9: June 10</a:t>
            </a:r>
            <a:r>
              <a:rPr lang="en-US" baseline="30000" dirty="0"/>
              <a:t>th</a:t>
            </a:r>
            <a:r>
              <a:rPr lang="en-US" dirty="0"/>
              <a:t>-June 16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350D0DA-F037-BA8E-6508-BE2F8B23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25793"/>
            <a:ext cx="11049000" cy="5463251"/>
          </a:xfrm>
        </p:spPr>
        <p:txBody>
          <a:bodyPr numCol="2">
            <a:normAutofit fontScale="55000" lnSpcReduction="20000"/>
          </a:bodyPr>
          <a:lstStyle/>
          <a:p>
            <a:r>
              <a:rPr lang="en-US" b="1" dirty="0"/>
              <a:t>Monday (6/10)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Extend store until 11:00</a:t>
            </a:r>
          </a:p>
          <a:p>
            <a:pPr marL="914400" lvl="1" indent="-457200"/>
            <a:r>
              <a:rPr lang="en-US" dirty="0"/>
              <a:t>Machine Development</a:t>
            </a:r>
          </a:p>
          <a:p>
            <a:pPr marL="1371600" lvl="2" indent="-457200"/>
            <a:r>
              <a:rPr lang="en-US" dirty="0"/>
              <a:t>Goal: investigate ramp emittance growth</a:t>
            </a:r>
          </a:p>
          <a:p>
            <a:pPr marL="1371600" lvl="2" indent="-457200"/>
            <a:r>
              <a:rPr lang="en-US" dirty="0"/>
              <a:t>2 ramps with 111 bunches (blue only, yellow only)</a:t>
            </a:r>
          </a:p>
          <a:p>
            <a:pPr marL="914400" lvl="1" indent="-457200"/>
            <a:r>
              <a:rPr lang="en-US" dirty="0"/>
              <a:t>RHIC access</a:t>
            </a:r>
          </a:p>
          <a:p>
            <a:pPr marL="1371600" lvl="2" indent="-457200"/>
            <a:r>
              <a:rPr lang="en-US" dirty="0" err="1"/>
              <a:t>sPHENIX</a:t>
            </a:r>
            <a:r>
              <a:rPr lang="en-US" dirty="0"/>
              <a:t> (~2 hours)</a:t>
            </a:r>
          </a:p>
          <a:p>
            <a:pPr marL="1371600" lvl="2" indent="-457200"/>
            <a:r>
              <a:rPr lang="en-US" dirty="0"/>
              <a:t>STAR (&lt;1 hour)</a:t>
            </a:r>
          </a:p>
          <a:p>
            <a:pPr marL="1371600" lvl="2" indent="-457200"/>
            <a:r>
              <a:rPr lang="en-US" dirty="0" err="1"/>
              <a:t>CeC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Tuesday (6/11)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Access to address heat load on yellow 4/5 arc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Put up polarized proton store to last until APEX (~2200 last store)</a:t>
            </a:r>
          </a:p>
          <a:p>
            <a:pPr marL="914400" lvl="1" indent="-457200"/>
            <a:r>
              <a:rPr lang="en-US" dirty="0"/>
              <a:t>Begin warmup of AGS cold snake</a:t>
            </a:r>
          </a:p>
          <a:p>
            <a:pPr marL="914400" lvl="1" indent="-457200"/>
            <a:r>
              <a:rPr lang="en-US" dirty="0"/>
              <a:t>Switch injectors to no-snake configuration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(6/12)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APEX (1000-0000)</a:t>
            </a:r>
          </a:p>
          <a:p>
            <a:pPr marL="1371600" lvl="2" indent="-457200"/>
            <a:r>
              <a:rPr lang="en-US" dirty="0"/>
              <a:t>Unpolarized proton beam</a:t>
            </a:r>
          </a:p>
          <a:p>
            <a:pPr marL="1371600" lvl="2" indent="-457200"/>
            <a:r>
              <a:rPr lang="en-US" dirty="0"/>
              <a:t>Tentative end time 2200 (cold snake dependent)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 (after APEX)</a:t>
            </a:r>
          </a:p>
          <a:p>
            <a:pPr marL="914400" lvl="1" indent="-457200"/>
            <a:r>
              <a:rPr lang="en-US" dirty="0"/>
              <a:t>Restore AGS cold snake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(6/13)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Machine Development (1000-1400)</a:t>
            </a:r>
          </a:p>
          <a:p>
            <a:pPr marL="1371600" lvl="2" indent="-457200"/>
            <a:r>
              <a:rPr lang="en-US" dirty="0"/>
              <a:t>Goal: investigate ramp emittance growth</a:t>
            </a:r>
          </a:p>
          <a:p>
            <a:pPr marL="1371600" lvl="2" indent="-457200"/>
            <a:r>
              <a:rPr lang="en-US" dirty="0"/>
              <a:t>Truncated Run22 ramp</a:t>
            </a:r>
          </a:p>
          <a:p>
            <a:pPr marL="1371600" lvl="2" indent="-457200"/>
            <a:r>
              <a:rPr lang="en-US" dirty="0"/>
              <a:t>Another iteration of Run15 lattice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Friday-Sunday (6/14-6/16)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A9100-D8FA-B796-708F-F26C95F0B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3A84DF-A250-D2D0-D579-3787AFBBE04D}"/>
              </a:ext>
            </a:extLst>
          </p:cNvPr>
          <p:cNvSpPr txBox="1">
            <a:spLocks/>
          </p:cNvSpPr>
          <p:nvPr/>
        </p:nvSpPr>
        <p:spPr>
          <a:xfrm>
            <a:off x="162046" y="-127322"/>
            <a:ext cx="120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9: June 10</a:t>
            </a:r>
            <a:r>
              <a:rPr lang="en-US" baseline="30000" dirty="0"/>
              <a:t>th</a:t>
            </a:r>
            <a:r>
              <a:rPr lang="en-US" dirty="0"/>
              <a:t>-June 16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D3A1E4D-EE14-C64D-F041-C9D3D01A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25793"/>
            <a:ext cx="11049000" cy="5463251"/>
          </a:xfrm>
        </p:spPr>
        <p:txBody>
          <a:bodyPr numCol="1">
            <a:normAutofit/>
          </a:bodyPr>
          <a:lstStyle/>
          <a:p>
            <a:r>
              <a:rPr lang="en-US" dirty="0"/>
              <a:t>Other items to discuss…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Reminder that RHIC ODH1 ongoing due to VODH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Maintenance will be </a:t>
            </a:r>
            <a:r>
              <a:rPr lang="en-US" u="sng" dirty="0"/>
              <a:t>June 20</a:t>
            </a:r>
            <a:r>
              <a:rPr lang="en-US" u="sng" baseline="30000" dirty="0"/>
              <a:t>th</a:t>
            </a:r>
            <a:r>
              <a:rPr lang="en-US" u="sng" dirty="0"/>
              <a:t> (Thursday) </a:t>
            </a:r>
            <a:r>
              <a:rPr lang="en-US" dirty="0"/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233046174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72</TotalTime>
  <Words>213</Words>
  <Application>Microsoft Macintosh PowerPoint</Application>
  <PresentationFormat>Widescreen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3</cp:revision>
  <dcterms:created xsi:type="dcterms:W3CDTF">2022-07-18T20:18:21Z</dcterms:created>
  <dcterms:modified xsi:type="dcterms:W3CDTF">2024-06-11T17:04:37Z</dcterms:modified>
  <cp:category/>
</cp:coreProperties>
</file>