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D0-984F-AF3B-F5B9357E688B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D0-984F-AF3B-F5B9357E688B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9D0-984F-AF3B-F5B9357E688B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D0-984F-AF3B-F5B9357E688B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9D0-984F-AF3B-F5B9357E688B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D0-984F-AF3B-F5B9357E688B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9D0-984F-AF3B-F5B9357E688B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D0-984F-AF3B-F5B9357E6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B9D0-984F-AF3B-F5B9357E688B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9D0-984F-AF3B-F5B9357E688B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11,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No user , MP 7  maintenance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    repaired  ion pumps and steerers in the  termina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     closed and conditioning now l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No user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Next Week: GVS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+17</a:t>
            </a:r>
            <a:r>
              <a:rPr lang="en-US" sz="1900" dirty="0">
                <a:solidFill>
                  <a:srgbClr val="FF0000"/>
                </a:solidFill>
                <a:effectLst/>
              </a:rPr>
              <a:t>, 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 ,Ag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</a:t>
            </a:r>
            <a:r>
              <a:rPr lang="en-US" sz="1900" dirty="0">
                <a:solidFill>
                  <a:srgbClr val="FF0000"/>
                </a:solidFill>
                <a:effectLst/>
              </a:rPr>
              <a:t>, Tb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Ta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+38 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6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473291" y="176279"/>
            <a:ext cx="4333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 - Au development July 8-21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  - D development for NSRL from Tandem        	July 8-9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r>
              <a:rPr lang="en-US" sz="1800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Worked on He-3 development on the weeken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d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Two Au pulses at 5 Hz Last night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endParaRPr lang="en-US" sz="1800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6E44B-9DAC-427A-2F98-D791BD327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58" y="3252253"/>
            <a:ext cx="4085224" cy="33272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0BD3CA-9993-1530-AF36-33853DE2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68" y="2363155"/>
            <a:ext cx="3588749" cy="22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E6C338-0D01-41DD-B637-5F13E50D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80" y="4580338"/>
            <a:ext cx="3599943" cy="22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4D2A2-4962-8673-39D8-A824A514FAC3}"/>
              </a:ext>
            </a:extLst>
          </p:cNvPr>
          <p:cNvSpPr txBox="1"/>
          <p:nvPr/>
        </p:nvSpPr>
        <p:spPr>
          <a:xfrm>
            <a:off x="5885759" y="2609873"/>
            <a:ext cx="17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Friday, 6/7/2024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7281E-4E95-0B9D-4FCD-45166EEADDEC}"/>
              </a:ext>
            </a:extLst>
          </p:cNvPr>
          <p:cNvSpPr txBox="1"/>
          <p:nvPr/>
        </p:nvSpPr>
        <p:spPr>
          <a:xfrm>
            <a:off x="5885759" y="4915864"/>
            <a:ext cx="19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Sunday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, 6/7/2024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69853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80" y="1114716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6/3-6/14: Th, 200 MeV, 150 𝞵A </a:t>
            </a:r>
          </a:p>
          <a:p>
            <a:pPr marL="0" indent="0">
              <a:buNone/>
            </a:pPr>
            <a:r>
              <a:rPr lang="en-US" sz="1800" dirty="0"/>
              <a:t>Likely to extended </a:t>
            </a:r>
          </a:p>
          <a:p>
            <a:pPr marL="0" indent="0">
              <a:buNone/>
            </a:pPr>
            <a:r>
              <a:rPr lang="en-US" sz="1800" dirty="0"/>
              <a:t>6/18-6.21: La, 117 MeV, 62 𝞵A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75799" y="4227180"/>
            <a:ext cx="5024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(&lt;15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r>
              <a:rPr lang="en-US" dirty="0">
                <a:solidFill>
                  <a:srgbClr val="000000"/>
                </a:solidFill>
                <a:latin typeface="-webkit-standard"/>
              </a:rPr>
              <a:t>-    RF trips and reset: Buncher, RFQ, Mod 5,  mod 9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6/6: RF Mod 5, 4CW25K PS replaced (4 HRS)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6/9: RF Mod 7, 8616 tube replaced ( 3 HRS)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6/10: Mod 7, tripped (1 HRS)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-webkit-standard"/>
              </a:rPr>
              <a:t>6/11: Mod 7, tripped  (1 HRS)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4286" y="2503162"/>
            <a:ext cx="492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(350-370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Rb  on Sunday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 running smoothly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712762" y="3733800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B023E5-E85D-A638-44BB-CA521A65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099" y="825953"/>
            <a:ext cx="3438319" cy="2800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A9847-94B8-1D84-2710-EA0A83E1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99" y="4149074"/>
            <a:ext cx="3524102" cy="23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5352968" y="3410732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763"/>
              </p:ext>
            </p:extLst>
          </p:nvPr>
        </p:nvGraphicFramePr>
        <p:xfrm>
          <a:off x="331835" y="37152"/>
          <a:ext cx="8728081" cy="673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69498</TotalTime>
  <Words>294</Words>
  <Application>Microsoft Macintosh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330</cp:revision>
  <dcterms:created xsi:type="dcterms:W3CDTF">2021-06-08T16:06:04Z</dcterms:created>
  <dcterms:modified xsi:type="dcterms:W3CDTF">2024-06-11T15:35:34Z</dcterms:modified>
  <cp:category/>
</cp:coreProperties>
</file>