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90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F9BB7C-4881-C01E-90A7-8E9A6F62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87941" y="4162289"/>
            <a:ext cx="3863273" cy="2566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BA7A65-6D7F-8EFA-79FF-9B2CD67CC1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39737" y="389251"/>
            <a:ext cx="5147850" cy="3300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" y="0"/>
            <a:ext cx="11049000" cy="5168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Injector Status, 6/11/24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6B14F-C8FE-2E9E-B7E2-FDF366D74571}"/>
              </a:ext>
            </a:extLst>
          </p:cNvPr>
          <p:cNvSpPr txBox="1"/>
          <p:nvPr/>
        </p:nvSpPr>
        <p:spPr>
          <a:xfrm rot="16200000">
            <a:off x="6077238" y="811169"/>
            <a:ext cx="12234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User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0B7D4-8D7C-32EE-5AD2-B066D5FF6C4D}"/>
              </a:ext>
            </a:extLst>
          </p:cNvPr>
          <p:cNvSpPr txBox="1"/>
          <p:nvPr/>
        </p:nvSpPr>
        <p:spPr>
          <a:xfrm rot="16200000">
            <a:off x="6105362" y="2527877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A8170-0566-1C8B-2EF4-8C0BDE99F234}"/>
              </a:ext>
            </a:extLst>
          </p:cNvPr>
          <p:cNvSpPr txBox="1"/>
          <p:nvPr/>
        </p:nvSpPr>
        <p:spPr>
          <a:xfrm>
            <a:off x="348250" y="544353"/>
            <a:ext cx="583364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sng" dirty="0"/>
              <a:t>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RHIC Stores taking 2.2-2.4x10</a:t>
            </a:r>
            <a:r>
              <a:rPr lang="en-US" sz="1700" baseline="30000" dirty="0"/>
              <a:t>11</a:t>
            </a:r>
            <a:r>
              <a:rPr lang="en-US" sz="1700" dirty="0"/>
              <a:t> AGS 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Polarization drop over the weekend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Looks better as of last fill (#34608)</a:t>
            </a:r>
          </a:p>
          <a:p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AGS cold snake: sudden drop in He over the weekend, refilled on Sunday (thanks to all involved)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Plan is to warm up ~2200 tonight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Refill and restore tomorrow (mid-APEX)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Plan to be back by 1800 Wed.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AB971-0494-4153-0DAC-0181EF2CF9AC}"/>
              </a:ext>
            </a:extLst>
          </p:cNvPr>
          <p:cNvSpPr txBox="1"/>
          <p:nvPr/>
        </p:nvSpPr>
        <p:spPr>
          <a:xfrm>
            <a:off x="5170987" y="3886151"/>
            <a:ext cx="253146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Injector Intensity by Fill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A8D9F-1E32-1173-743E-8AAAB04DC770}"/>
              </a:ext>
            </a:extLst>
          </p:cNvPr>
          <p:cNvSpPr txBox="1"/>
          <p:nvPr/>
        </p:nvSpPr>
        <p:spPr>
          <a:xfrm>
            <a:off x="7990379" y="13481"/>
            <a:ext cx="228780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Operations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1D73D4-1CA7-684D-A39E-8C2CBD18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10222" y="4362869"/>
            <a:ext cx="3535924" cy="23691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197ABE-7549-5274-FBFF-BE5C0DF360F3}"/>
              </a:ext>
            </a:extLst>
          </p:cNvPr>
          <p:cNvSpPr txBox="1"/>
          <p:nvPr/>
        </p:nvSpPr>
        <p:spPr>
          <a:xfrm>
            <a:off x="8388037" y="3969278"/>
            <a:ext cx="31854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 by Intensity (for fills)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6E7B76-EC23-79C1-5F14-CF51D231478F}"/>
              </a:ext>
            </a:extLst>
          </p:cNvPr>
          <p:cNvSpPr txBox="1"/>
          <p:nvPr/>
        </p:nvSpPr>
        <p:spPr>
          <a:xfrm>
            <a:off x="307209" y="3852359"/>
            <a:ext cx="44613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sng" dirty="0"/>
              <a:t>Development</a:t>
            </a:r>
          </a:p>
          <a:p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Setup of 3He cycles, without beam </a:t>
            </a:r>
            <a:r>
              <a:rPr lang="en-US" sz="1700"/>
              <a:t>(in prep for APEX)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FC9E2-D3C8-6616-B07B-C280E9000CB8}"/>
              </a:ext>
            </a:extLst>
          </p:cNvPr>
          <p:cNvSpPr txBox="1"/>
          <p:nvPr/>
        </p:nvSpPr>
        <p:spPr>
          <a:xfrm rot="679359">
            <a:off x="8965096" y="4687607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(not a fit)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1929</TotalTime>
  <Words>106</Words>
  <Application>Microsoft Macintosh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Injector Status, 6/11/24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Status, 5/13/24</dc:title>
  <dc:subject/>
  <dc:creator>Schoefer, Vincent</dc:creator>
  <cp:keywords/>
  <dc:description/>
  <cp:lastModifiedBy>Schoefer, Vincent</cp:lastModifiedBy>
  <cp:revision>25</cp:revision>
  <dcterms:created xsi:type="dcterms:W3CDTF">2024-05-13T13:24:43Z</dcterms:created>
  <dcterms:modified xsi:type="dcterms:W3CDTF">2024-06-11T15:04:25Z</dcterms:modified>
  <cp:category/>
</cp:coreProperties>
</file>