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87DC2-D473-4E17-B0A5-F4A53774ACC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CCA1848-16EE-4E54-911F-D5B56240F1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Zoom meeting at 3pm Next Tuesday</a:t>
          </a:r>
        </a:p>
      </dgm:t>
    </dgm:pt>
    <dgm:pt modelId="{4885472E-7EF5-4577-87BE-20655E74DD32}" type="parTrans" cxnId="{A9C2979B-7A80-4275-BE2C-798E0069DB4D}">
      <dgm:prSet/>
      <dgm:spPr/>
      <dgm:t>
        <a:bodyPr/>
        <a:lstStyle/>
        <a:p>
          <a:endParaRPr lang="en-US"/>
        </a:p>
      </dgm:t>
    </dgm:pt>
    <dgm:pt modelId="{302CA2C9-E3C5-45DD-8681-F3E555378097}" type="sibTrans" cxnId="{A9C2979B-7A80-4275-BE2C-798E0069DB4D}">
      <dgm:prSet/>
      <dgm:spPr/>
      <dgm:t>
        <a:bodyPr/>
        <a:lstStyle/>
        <a:p>
          <a:endParaRPr lang="en-US"/>
        </a:p>
      </dgm:t>
    </dgm:pt>
    <dgm:pt modelId="{C6BDA7DF-1FBB-4156-B1CC-1896257333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u="sng">
              <a:hlinkClick xmlns:r="http://schemas.openxmlformats.org/officeDocument/2006/relationships" r:id="rId1"/>
            </a:rPr>
            <a:t>https://bnl.zoomgov.com/j/1603521211?pwd=QU40cUhacldUT0VrS3BhKzYzRjc2Zz09</a:t>
          </a:r>
          <a:r>
            <a:rPr lang="en-US" sz="2000"/>
            <a:t>  </a:t>
          </a:r>
        </a:p>
      </dgm:t>
    </dgm:pt>
    <dgm:pt modelId="{E370C413-8012-422B-8442-2805BEAFED12}" type="parTrans" cxnId="{F300E67F-6AEA-4D93-BF7B-3C0FE1181D23}">
      <dgm:prSet/>
      <dgm:spPr/>
      <dgm:t>
        <a:bodyPr/>
        <a:lstStyle/>
        <a:p>
          <a:endParaRPr lang="en-US"/>
        </a:p>
      </dgm:t>
    </dgm:pt>
    <dgm:pt modelId="{68452E1E-BE45-48B6-ACD9-56BC81F309D4}" type="sibTrans" cxnId="{F300E67F-6AEA-4D93-BF7B-3C0FE1181D23}">
      <dgm:prSet/>
      <dgm:spPr/>
      <dgm:t>
        <a:bodyPr/>
        <a:lstStyle/>
        <a:p>
          <a:endParaRPr lang="en-US"/>
        </a:p>
      </dgm:t>
    </dgm:pt>
    <dgm:pt modelId="{756CDD29-9EF1-4E68-9F4E-A25185609AF3}" type="pres">
      <dgm:prSet presAssocID="{69687DC2-D473-4E17-B0A5-F4A53774ACC2}" presName="root" presStyleCnt="0">
        <dgm:presLayoutVars>
          <dgm:dir/>
          <dgm:resizeHandles val="exact"/>
        </dgm:presLayoutVars>
      </dgm:prSet>
      <dgm:spPr/>
    </dgm:pt>
    <dgm:pt modelId="{928A5ECC-654B-4744-813A-8FD3B5BF17F4}" type="pres">
      <dgm:prSet presAssocID="{6CCA1848-16EE-4E54-911F-D5B56240F17F}" presName="compNode" presStyleCnt="0"/>
      <dgm:spPr/>
    </dgm:pt>
    <dgm:pt modelId="{99CF7135-F70F-4921-88F6-BC7CF5524594}" type="pres">
      <dgm:prSet presAssocID="{6CCA1848-16EE-4E54-911F-D5B56240F17F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1679380-AD4E-47B2-B677-F8D6AE75FC7C}" type="pres">
      <dgm:prSet presAssocID="{6CCA1848-16EE-4E54-911F-D5B56240F17F}" presName="spaceRect" presStyleCnt="0"/>
      <dgm:spPr/>
    </dgm:pt>
    <dgm:pt modelId="{B6E0AD67-47C0-4E5A-A788-FE413CA6A686}" type="pres">
      <dgm:prSet presAssocID="{6CCA1848-16EE-4E54-911F-D5B56240F17F}" presName="textRect" presStyleLbl="revTx" presStyleIdx="0" presStyleCnt="2">
        <dgm:presLayoutVars>
          <dgm:chMax val="1"/>
          <dgm:chPref val="1"/>
        </dgm:presLayoutVars>
      </dgm:prSet>
      <dgm:spPr/>
    </dgm:pt>
    <dgm:pt modelId="{5419CCEB-7B78-4BAA-911C-730020DBB9CD}" type="pres">
      <dgm:prSet presAssocID="{302CA2C9-E3C5-45DD-8681-F3E555378097}" presName="sibTrans" presStyleCnt="0"/>
      <dgm:spPr/>
    </dgm:pt>
    <dgm:pt modelId="{2C039350-2DC1-4797-8134-BC41FCFA3D77}" type="pres">
      <dgm:prSet presAssocID="{C6BDA7DF-1FBB-4156-B1CC-18962573339F}" presName="compNode" presStyleCnt="0"/>
      <dgm:spPr/>
    </dgm:pt>
    <dgm:pt modelId="{968FA874-A54E-491D-B3FE-556A28C6144E}" type="pres">
      <dgm:prSet presAssocID="{C6BDA7DF-1FBB-4156-B1CC-18962573339F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4AA791E8-31C8-45C4-A89E-9F179B832152}" type="pres">
      <dgm:prSet presAssocID="{C6BDA7DF-1FBB-4156-B1CC-18962573339F}" presName="spaceRect" presStyleCnt="0"/>
      <dgm:spPr/>
    </dgm:pt>
    <dgm:pt modelId="{3BDEDEBD-2E3F-4649-A2D3-7B70072A4D6A}" type="pres">
      <dgm:prSet presAssocID="{C6BDA7DF-1FBB-4156-B1CC-18962573339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B122333-FBA8-1A42-AA4B-F3E9300E7B39}" type="presOf" srcId="{69687DC2-D473-4E17-B0A5-F4A53774ACC2}" destId="{756CDD29-9EF1-4E68-9F4E-A25185609AF3}" srcOrd="0" destOrd="0" presId="urn:microsoft.com/office/officeart/2018/2/layout/IconLabelList"/>
    <dgm:cxn modelId="{3D94FD6D-A311-1A42-8CFE-1EE25FD7080F}" type="presOf" srcId="{C6BDA7DF-1FBB-4156-B1CC-18962573339F}" destId="{3BDEDEBD-2E3F-4649-A2D3-7B70072A4D6A}" srcOrd="0" destOrd="0" presId="urn:microsoft.com/office/officeart/2018/2/layout/IconLabelList"/>
    <dgm:cxn modelId="{F300E67F-6AEA-4D93-BF7B-3C0FE1181D23}" srcId="{69687DC2-D473-4E17-B0A5-F4A53774ACC2}" destId="{C6BDA7DF-1FBB-4156-B1CC-18962573339F}" srcOrd="1" destOrd="0" parTransId="{E370C413-8012-422B-8442-2805BEAFED12}" sibTransId="{68452E1E-BE45-48B6-ACD9-56BC81F309D4}"/>
    <dgm:cxn modelId="{A9C2979B-7A80-4275-BE2C-798E0069DB4D}" srcId="{69687DC2-D473-4E17-B0A5-F4A53774ACC2}" destId="{6CCA1848-16EE-4E54-911F-D5B56240F17F}" srcOrd="0" destOrd="0" parTransId="{4885472E-7EF5-4577-87BE-20655E74DD32}" sibTransId="{302CA2C9-E3C5-45DD-8681-F3E555378097}"/>
    <dgm:cxn modelId="{8975F6CC-B764-6C43-AA76-4ED23691BBA0}" type="presOf" srcId="{6CCA1848-16EE-4E54-911F-D5B56240F17F}" destId="{B6E0AD67-47C0-4E5A-A788-FE413CA6A686}" srcOrd="0" destOrd="0" presId="urn:microsoft.com/office/officeart/2018/2/layout/IconLabelList"/>
    <dgm:cxn modelId="{D795E664-CAC6-4B46-9805-456C7C9ED4F0}" type="presParOf" srcId="{756CDD29-9EF1-4E68-9F4E-A25185609AF3}" destId="{928A5ECC-654B-4744-813A-8FD3B5BF17F4}" srcOrd="0" destOrd="0" presId="urn:microsoft.com/office/officeart/2018/2/layout/IconLabelList"/>
    <dgm:cxn modelId="{D397A439-0CFB-FE4D-BEAF-BB22F57FB1C0}" type="presParOf" srcId="{928A5ECC-654B-4744-813A-8FD3B5BF17F4}" destId="{99CF7135-F70F-4921-88F6-BC7CF5524594}" srcOrd="0" destOrd="0" presId="urn:microsoft.com/office/officeart/2018/2/layout/IconLabelList"/>
    <dgm:cxn modelId="{ABD50A00-55DF-C640-9866-202C0C8C5153}" type="presParOf" srcId="{928A5ECC-654B-4744-813A-8FD3B5BF17F4}" destId="{E1679380-AD4E-47B2-B677-F8D6AE75FC7C}" srcOrd="1" destOrd="0" presId="urn:microsoft.com/office/officeart/2018/2/layout/IconLabelList"/>
    <dgm:cxn modelId="{E1570807-4A66-C942-95A6-B67C7C367699}" type="presParOf" srcId="{928A5ECC-654B-4744-813A-8FD3B5BF17F4}" destId="{B6E0AD67-47C0-4E5A-A788-FE413CA6A686}" srcOrd="2" destOrd="0" presId="urn:microsoft.com/office/officeart/2018/2/layout/IconLabelList"/>
    <dgm:cxn modelId="{BBE91F50-E438-E840-A426-9375C4B99199}" type="presParOf" srcId="{756CDD29-9EF1-4E68-9F4E-A25185609AF3}" destId="{5419CCEB-7B78-4BAA-911C-730020DBB9CD}" srcOrd="1" destOrd="0" presId="urn:microsoft.com/office/officeart/2018/2/layout/IconLabelList"/>
    <dgm:cxn modelId="{976F68DC-3B01-C647-BACC-729EFBB82324}" type="presParOf" srcId="{756CDD29-9EF1-4E68-9F4E-A25185609AF3}" destId="{2C039350-2DC1-4797-8134-BC41FCFA3D77}" srcOrd="2" destOrd="0" presId="urn:microsoft.com/office/officeart/2018/2/layout/IconLabelList"/>
    <dgm:cxn modelId="{94B18A1A-C287-7242-A620-434994214674}" type="presParOf" srcId="{2C039350-2DC1-4797-8134-BC41FCFA3D77}" destId="{968FA874-A54E-491D-B3FE-556A28C6144E}" srcOrd="0" destOrd="0" presId="urn:microsoft.com/office/officeart/2018/2/layout/IconLabelList"/>
    <dgm:cxn modelId="{82A6865F-880D-B34A-981A-E1F88C54F1CC}" type="presParOf" srcId="{2C039350-2DC1-4797-8134-BC41FCFA3D77}" destId="{4AA791E8-31C8-45C4-A89E-9F179B832152}" srcOrd="1" destOrd="0" presId="urn:microsoft.com/office/officeart/2018/2/layout/IconLabelList"/>
    <dgm:cxn modelId="{A4A9B1E8-272C-2244-903E-327F799E6884}" type="presParOf" srcId="{2C039350-2DC1-4797-8134-BC41FCFA3D77}" destId="{3BDEDEBD-2E3F-4649-A2D3-7B70072A4D6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7135-F70F-4921-88F6-BC7CF5524594}">
      <dsp:nvSpPr>
        <dsp:cNvPr id="0" name=""/>
        <dsp:cNvSpPr/>
      </dsp:nvSpPr>
      <dsp:spPr>
        <a:xfrm>
          <a:off x="2513175" y="139733"/>
          <a:ext cx="1341562" cy="134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AD67-47C0-4E5A-A788-FE413CA6A686}">
      <dsp:nvSpPr>
        <dsp:cNvPr id="0" name=""/>
        <dsp:cNvSpPr/>
      </dsp:nvSpPr>
      <dsp:spPr>
        <a:xfrm>
          <a:off x="1693331" y="1885150"/>
          <a:ext cx="2981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Zoom meeting at 3pm Next Tuesday</a:t>
          </a:r>
        </a:p>
      </dsp:txBody>
      <dsp:txXfrm>
        <a:off x="1693331" y="1885150"/>
        <a:ext cx="2981250" cy="945000"/>
      </dsp:txXfrm>
    </dsp:sp>
    <dsp:sp modelId="{968FA874-A54E-491D-B3FE-556A28C6144E}">
      <dsp:nvSpPr>
        <dsp:cNvPr id="0" name=""/>
        <dsp:cNvSpPr/>
      </dsp:nvSpPr>
      <dsp:spPr>
        <a:xfrm>
          <a:off x="2513175" y="3575462"/>
          <a:ext cx="1341562" cy="134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EDEBD-2E3F-4649-A2D3-7B70072A4D6A}">
      <dsp:nvSpPr>
        <dsp:cNvPr id="0" name=""/>
        <dsp:cNvSpPr/>
      </dsp:nvSpPr>
      <dsp:spPr>
        <a:xfrm>
          <a:off x="1693331" y="5320879"/>
          <a:ext cx="2981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>
              <a:hlinkClick xmlns:r="http://schemas.openxmlformats.org/officeDocument/2006/relationships" r:id="rId5"/>
            </a:rPr>
            <a:t>https://bnl.zoomgov.com/j/1603521211?pwd=QU40cUhacldUT0VrS3BhKzYzRjc2Zz09</a:t>
          </a:r>
          <a:r>
            <a:rPr lang="en-US" sz="2000" kern="1200"/>
            <a:t>  </a:t>
          </a:r>
        </a:p>
      </dsp:txBody>
      <dsp:txXfrm>
        <a:off x="1693331" y="5320879"/>
        <a:ext cx="2981250" cy="94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6/11/24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6/11/24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6/11/24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B60DD-A8A9-055C-1127-BBDD2641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 Maintenance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71D7-88BE-8BC4-491C-8AC87F931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THURSDAY, June 20</a:t>
            </a:r>
            <a:r>
              <a:rPr lang="en-US" sz="4000" kern="1200" baseline="30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4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 to holiday</a:t>
            </a:r>
          </a:p>
        </p:txBody>
      </p:sp>
    </p:spTree>
    <p:extLst>
      <p:ext uri="{BB962C8B-B14F-4D97-AF65-F5344CB8AC3E}">
        <p14:creationId xmlns:p14="http://schemas.microsoft.com/office/powerpoint/2010/main" val="1357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36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979646-8750-585F-4FD8-29A675D0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Maintenance Planning and scheduling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0F550BEC-0AFD-2F78-7361-B90721D59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527623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67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42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Next Maintenance </vt:lpstr>
      <vt:lpstr>Maintenance Planning and scheduling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15</cp:revision>
  <dcterms:created xsi:type="dcterms:W3CDTF">2024-04-16T14:21:02Z</dcterms:created>
  <dcterms:modified xsi:type="dcterms:W3CDTF">2024-06-11T15:05:39Z</dcterms:modified>
</cp:coreProperties>
</file>