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23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9B8424-7785-3B8B-EC08-489306F5338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RHIC Schedule (Week 10: June 17</a:t>
            </a:r>
            <a:r>
              <a:rPr lang="en-US" sz="4000" baseline="30000" dirty="0"/>
              <a:t>th</a:t>
            </a:r>
            <a:r>
              <a:rPr lang="en-US" sz="4000" dirty="0"/>
              <a:t>-June 23</a:t>
            </a:r>
            <a:r>
              <a:rPr lang="en-US" sz="4000" baseline="30000" dirty="0"/>
              <a:t>rd</a:t>
            </a:r>
            <a:r>
              <a:rPr lang="en-US" sz="4000" dirty="0"/>
              <a:t>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E4BD859-7EFC-B590-2AED-BDB11A888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035906"/>
            <a:ext cx="11049000" cy="5463251"/>
          </a:xfrm>
        </p:spPr>
        <p:txBody>
          <a:bodyPr numCol="2">
            <a:normAutofit fontScale="62500" lnSpcReduction="20000"/>
          </a:bodyPr>
          <a:lstStyle/>
          <a:p>
            <a:r>
              <a:rPr lang="en-US" b="1" dirty="0"/>
              <a:t>Monday (6/17)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Day</a:t>
            </a:r>
          </a:p>
          <a:p>
            <a:pPr marL="914400" lvl="1" indent="-457200"/>
            <a:r>
              <a:rPr lang="en-US" dirty="0"/>
              <a:t>AGS access (cold snake, RF, lighting</a:t>
            </a:r>
          </a:p>
          <a:p>
            <a:pPr marL="1371600" lvl="2" indent="-457200"/>
            <a:r>
              <a:rPr lang="en-US" dirty="0"/>
              <a:t>Starts ~1200; 2 hours</a:t>
            </a:r>
          </a:p>
          <a:p>
            <a:pPr marL="914400" lvl="1" indent="-457200"/>
            <a:r>
              <a:rPr lang="en-US" dirty="0"/>
              <a:t>RHIC access (STAR, </a:t>
            </a:r>
            <a:r>
              <a:rPr lang="en-US" dirty="0" err="1"/>
              <a:t>sPHENIX</a:t>
            </a:r>
            <a:r>
              <a:rPr lang="en-US" dirty="0"/>
              <a:t>)</a:t>
            </a:r>
          </a:p>
          <a:p>
            <a:pPr marL="1371600" lvl="2" indent="-457200"/>
            <a:r>
              <a:rPr lang="en-US" dirty="0"/>
              <a:t>Between stores (~1445; 2 hours)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Evening</a:t>
            </a:r>
          </a:p>
          <a:p>
            <a:pPr marL="914400" lvl="1" indent="-457200"/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/STAR</a:t>
            </a:r>
          </a:p>
          <a:p>
            <a:pPr marL="1371600" lvl="2" indent="-457200"/>
            <a:r>
              <a:rPr lang="en-US" dirty="0"/>
              <a:t>Increase intensity 0.1e11/store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/>
            <a:r>
              <a:rPr lang="en-US" b="1" dirty="0"/>
              <a:t>Tuesday (6/18)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Day</a:t>
            </a:r>
          </a:p>
          <a:p>
            <a:pPr marL="914400" lvl="1" indent="-457200"/>
            <a:r>
              <a:rPr lang="en-US" dirty="0"/>
              <a:t>Machine Development (1100-1400)</a:t>
            </a:r>
          </a:p>
          <a:p>
            <a:pPr marL="1371600" lvl="2" indent="-457200"/>
            <a:r>
              <a:rPr lang="en-US" dirty="0"/>
              <a:t>Storage ramp which collides STAR and </a:t>
            </a:r>
            <a:r>
              <a:rPr lang="en-US" dirty="0" err="1"/>
              <a:t>sPHENIX</a:t>
            </a:r>
            <a:r>
              <a:rPr lang="en-US" dirty="0"/>
              <a:t> separately</a:t>
            </a:r>
          </a:p>
          <a:p>
            <a:pPr marL="1371600" lvl="2" indent="-457200"/>
            <a:r>
              <a:rPr lang="en-US" dirty="0"/>
              <a:t>Better control on when they collapse and study effects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Evening</a:t>
            </a:r>
          </a:p>
          <a:p>
            <a:pPr marL="914400" lvl="1" indent="-457200"/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/STAR</a:t>
            </a:r>
          </a:p>
          <a:p>
            <a:pPr marL="0" indent="0"/>
            <a:endParaRPr lang="en-US" b="1" dirty="0"/>
          </a:p>
          <a:p>
            <a:pPr marL="0" indent="0"/>
            <a:r>
              <a:rPr lang="en-US" b="1" dirty="0"/>
              <a:t>Wednesday (6/19)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Lab Holiday: Juneteenth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/STAR </a:t>
            </a:r>
          </a:p>
          <a:p>
            <a:pPr marL="0" indent="0"/>
            <a:endParaRPr lang="en-US" b="1" dirty="0"/>
          </a:p>
          <a:p>
            <a:pPr marL="0" indent="0"/>
            <a:r>
              <a:rPr lang="en-US" b="1" dirty="0"/>
              <a:t>Thursday (6/20)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Day</a:t>
            </a:r>
          </a:p>
          <a:p>
            <a:pPr marL="914400" lvl="1" indent="-457200"/>
            <a:r>
              <a:rPr lang="en-US" dirty="0"/>
              <a:t>Maintenance (0800-1600</a:t>
            </a:r>
            <a:r>
              <a:rPr lang="en-US"/>
              <a:t>); IR6/8 </a:t>
            </a:r>
            <a:r>
              <a:rPr lang="en-US" dirty="0"/>
              <a:t>1800</a:t>
            </a:r>
          </a:p>
          <a:p>
            <a:pPr marL="1371600" lvl="2" indent="-457200"/>
            <a:r>
              <a:rPr lang="en-US" dirty="0"/>
              <a:t>No refill after 0600</a:t>
            </a:r>
          </a:p>
          <a:p>
            <a:pPr marL="1371600" lvl="2" indent="-457200"/>
            <a:r>
              <a:rPr lang="en-US" dirty="0"/>
              <a:t>He3 development behind IR6/8 access (TBD)</a:t>
            </a:r>
          </a:p>
          <a:p>
            <a:pPr marL="1371600" lvl="2" indent="-457200"/>
            <a:r>
              <a:rPr lang="en-US" dirty="0"/>
              <a:t>10:30 generator testing (location TBD)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Evening</a:t>
            </a:r>
          </a:p>
          <a:p>
            <a:pPr marL="914400" lvl="1" indent="-457200"/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/STAR</a:t>
            </a:r>
          </a:p>
          <a:p>
            <a:endParaRPr lang="en-US" b="1" dirty="0"/>
          </a:p>
          <a:p>
            <a:r>
              <a:rPr lang="en-US" b="1" dirty="0"/>
              <a:t>Friday (6/21)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Day</a:t>
            </a:r>
          </a:p>
          <a:p>
            <a:pPr marL="914400" lvl="1" indent="-457200"/>
            <a:r>
              <a:rPr lang="en-US" dirty="0"/>
              <a:t>Machine Development? (0900-1300)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Evening</a:t>
            </a:r>
          </a:p>
          <a:p>
            <a:pPr marL="914400" lvl="1" indent="-457200"/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/STAR</a:t>
            </a:r>
          </a:p>
          <a:p>
            <a:endParaRPr lang="en-US" b="1" dirty="0"/>
          </a:p>
          <a:p>
            <a:r>
              <a:rPr lang="en-US" b="1" dirty="0"/>
              <a:t>Saturday-Sunday (6/22-6/23)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/STAR 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18</TotalTime>
  <Words>165</Words>
  <Application>Microsoft Macintosh PowerPoint</Application>
  <PresentationFormat>Widescreen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Harper, Caitlin</dc:creator>
  <cp:keywords/>
  <dc:description/>
  <cp:lastModifiedBy>Giorgio, Caitlin</cp:lastModifiedBy>
  <cp:revision>5</cp:revision>
  <dcterms:created xsi:type="dcterms:W3CDTF">2022-07-18T20:18:21Z</dcterms:created>
  <dcterms:modified xsi:type="dcterms:W3CDTF">2024-06-18T16:49:03Z</dcterms:modified>
  <cp:category/>
</cp:coreProperties>
</file>