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9" r:id="rId4"/>
    <p:sldId id="261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2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aparia/Desktop/run23/Integ%202024_DR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BLIP Integrated Current Comparison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770168125277793"/>
          <c:y val="0.15462826867012142"/>
          <c:w val="0.7441877791591841"/>
          <c:h val="0.69836379658318881"/>
        </c:manualLayout>
      </c:layout>
      <c:scatterChart>
        <c:scatterStyle val="lineMarker"/>
        <c:varyColors val="0"/>
        <c:ser>
          <c:idx val="6"/>
          <c:order val="2"/>
          <c:tx>
            <c:strRef>
              <c:f>'Chart FY 2010-present'!$K$4</c:f>
              <c:strCache>
                <c:ptCount val="1"/>
                <c:pt idx="0">
                  <c:v>FY 2017</c:v>
                </c:pt>
              </c:strCache>
            </c:strRef>
          </c:tx>
          <c:spPr>
            <a:ln w="222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2010-present'!$C$5:$C$186</c:f>
              <c:numCache>
                <c:formatCode>0</c:formatCode>
                <c:ptCount val="18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</c:numCache>
            </c:numRef>
          </c:xVal>
          <c:yVal>
            <c:numRef>
              <c:f>'Chart FY 2010-present'!$K$5:$K$186</c:f>
              <c:numCache>
                <c:formatCode>0.0</c:formatCode>
                <c:ptCount val="182"/>
                <c:pt idx="0">
                  <c:v>982.36166795622603</c:v>
                </c:pt>
                <c:pt idx="1">
                  <c:v>3652.4520438453501</c:v>
                </c:pt>
                <c:pt idx="2">
                  <c:v>6911.0677076008596</c:v>
                </c:pt>
                <c:pt idx="3">
                  <c:v>10343.188343658399</c:v>
                </c:pt>
                <c:pt idx="4">
                  <c:v>13917.015006038</c:v>
                </c:pt>
                <c:pt idx="5">
                  <c:v>17340.492987433699</c:v>
                </c:pt>
                <c:pt idx="6">
                  <c:v>20898.593606393999</c:v>
                </c:pt>
                <c:pt idx="7">
                  <c:v>24460.309082799598</c:v>
                </c:pt>
                <c:pt idx="8">
                  <c:v>27966.742457202101</c:v>
                </c:pt>
                <c:pt idx="9">
                  <c:v>31032.431323168399</c:v>
                </c:pt>
                <c:pt idx="10">
                  <c:v>34184.648162817997</c:v>
                </c:pt>
                <c:pt idx="11">
                  <c:v>37794.852647079002</c:v>
                </c:pt>
                <c:pt idx="12">
                  <c:v>41403.649177751897</c:v>
                </c:pt>
                <c:pt idx="13">
                  <c:v>45016.768395219297</c:v>
                </c:pt>
                <c:pt idx="14">
                  <c:v>48612.843989859197</c:v>
                </c:pt>
                <c:pt idx="15">
                  <c:v>52244.679355647197</c:v>
                </c:pt>
                <c:pt idx="16">
                  <c:v>55564.876612363601</c:v>
                </c:pt>
                <c:pt idx="17">
                  <c:v>59189.145912030202</c:v>
                </c:pt>
                <c:pt idx="18">
                  <c:v>62829.593930595402</c:v>
                </c:pt>
                <c:pt idx="19">
                  <c:v>66488.884344878505</c:v>
                </c:pt>
                <c:pt idx="20">
                  <c:v>70152.899728139004</c:v>
                </c:pt>
                <c:pt idx="21">
                  <c:v>73839.257529086593</c:v>
                </c:pt>
                <c:pt idx="22">
                  <c:v>76740.637516961695</c:v>
                </c:pt>
                <c:pt idx="23">
                  <c:v>80075.812180819805</c:v>
                </c:pt>
                <c:pt idx="24">
                  <c:v>83316.155730746701</c:v>
                </c:pt>
                <c:pt idx="25">
                  <c:v>86449.817410402306</c:v>
                </c:pt>
                <c:pt idx="26">
                  <c:v>89991.190601028604</c:v>
                </c:pt>
                <c:pt idx="27">
                  <c:v>93225.949846375996</c:v>
                </c:pt>
                <c:pt idx="28">
                  <c:v>96735.2688056482</c:v>
                </c:pt>
                <c:pt idx="29">
                  <c:v>100323.951696634</c:v>
                </c:pt>
                <c:pt idx="30">
                  <c:v>103927.309267013</c:v>
                </c:pt>
                <c:pt idx="31">
                  <c:v>107458.07743161199</c:v>
                </c:pt>
                <c:pt idx="32">
                  <c:v>111064.462092021</c:v>
                </c:pt>
                <c:pt idx="33">
                  <c:v>114645.92377417099</c:v>
                </c:pt>
                <c:pt idx="34">
                  <c:v>118202.20402862701</c:v>
                </c:pt>
                <c:pt idx="35">
                  <c:v>121794.325177017</c:v>
                </c:pt>
                <c:pt idx="36">
                  <c:v>124771.80598673801</c:v>
                </c:pt>
                <c:pt idx="37">
                  <c:v>128414.094694064</c:v>
                </c:pt>
                <c:pt idx="38">
                  <c:v>131484.01515356201</c:v>
                </c:pt>
                <c:pt idx="39">
                  <c:v>135105.81818599801</c:v>
                </c:pt>
                <c:pt idx="40">
                  <c:v>138736.16888698601</c:v>
                </c:pt>
                <c:pt idx="41">
                  <c:v>142448.761765264</c:v>
                </c:pt>
                <c:pt idx="42">
                  <c:v>146176.61921493601</c:v>
                </c:pt>
                <c:pt idx="43">
                  <c:v>149843.14838765899</c:v>
                </c:pt>
                <c:pt idx="44">
                  <c:v>153434.722949488</c:v>
                </c:pt>
                <c:pt idx="45">
                  <c:v>156268.07897065699</c:v>
                </c:pt>
                <c:pt idx="46">
                  <c:v>159846.523227347</c:v>
                </c:pt>
                <c:pt idx="47">
                  <c:v>163531.644800846</c:v>
                </c:pt>
                <c:pt idx="48">
                  <c:v>167181.10159225701</c:v>
                </c:pt>
                <c:pt idx="49">
                  <c:v>170764.82045523101</c:v>
                </c:pt>
                <c:pt idx="50">
                  <c:v>174325.87448313701</c:v>
                </c:pt>
                <c:pt idx="51">
                  <c:v>177917.95367603301</c:v>
                </c:pt>
                <c:pt idx="52">
                  <c:v>181148.683532622</c:v>
                </c:pt>
                <c:pt idx="53">
                  <c:v>184747.83227238699</c:v>
                </c:pt>
                <c:pt idx="54">
                  <c:v>188016.34910681</c:v>
                </c:pt>
                <c:pt idx="55">
                  <c:v>191317.78748657001</c:v>
                </c:pt>
                <c:pt idx="56">
                  <c:v>194802.86886712699</c:v>
                </c:pt>
                <c:pt idx="57">
                  <c:v>198152.11676276801</c:v>
                </c:pt>
                <c:pt idx="58">
                  <c:v>201674.655114177</c:v>
                </c:pt>
                <c:pt idx="59">
                  <c:v>204830.83989024299</c:v>
                </c:pt>
                <c:pt idx="60">
                  <c:v>208209.26286641799</c:v>
                </c:pt>
                <c:pt idx="61">
                  <c:v>211726.07276938</c:v>
                </c:pt>
                <c:pt idx="62">
                  <c:v>214516.01696398301</c:v>
                </c:pt>
                <c:pt idx="63">
                  <c:v>217278.189967468</c:v>
                </c:pt>
                <c:pt idx="64">
                  <c:v>220786.45605837699</c:v>
                </c:pt>
                <c:pt idx="65">
                  <c:v>224310.09818463001</c:v>
                </c:pt>
                <c:pt idx="66">
                  <c:v>227829.627970473</c:v>
                </c:pt>
                <c:pt idx="67">
                  <c:v>230705.76896448201</c:v>
                </c:pt>
                <c:pt idx="68">
                  <c:v>234167.266667672</c:v>
                </c:pt>
                <c:pt idx="69">
                  <c:v>237285.205639308</c:v>
                </c:pt>
                <c:pt idx="70">
                  <c:v>240563.07354231999</c:v>
                </c:pt>
                <c:pt idx="71">
                  <c:v>244037.937026464</c:v>
                </c:pt>
                <c:pt idx="72">
                  <c:v>247290.23999999999</c:v>
                </c:pt>
                <c:pt idx="73">
                  <c:v>250463.17</c:v>
                </c:pt>
                <c:pt idx="74">
                  <c:v>252347.98</c:v>
                </c:pt>
                <c:pt idx="75">
                  <c:v>255494.71</c:v>
                </c:pt>
                <c:pt idx="76">
                  <c:v>258691.438112476</c:v>
                </c:pt>
                <c:pt idx="77">
                  <c:v>261990.68364600901</c:v>
                </c:pt>
                <c:pt idx="78">
                  <c:v>265384.44736387598</c:v>
                </c:pt>
                <c:pt idx="79">
                  <c:v>268756.13365553401</c:v>
                </c:pt>
                <c:pt idx="80">
                  <c:v>272131.514355844</c:v>
                </c:pt>
                <c:pt idx="81">
                  <c:v>275177.30508959002</c:v>
                </c:pt>
                <c:pt idx="82">
                  <c:v>278674.62074566301</c:v>
                </c:pt>
                <c:pt idx="83">
                  <c:v>280830.77592620498</c:v>
                </c:pt>
                <c:pt idx="84">
                  <c:v>284162.42458426597</c:v>
                </c:pt>
                <c:pt idx="85">
                  <c:v>287649.78424603899</c:v>
                </c:pt>
                <c:pt idx="86">
                  <c:v>290396.09497438202</c:v>
                </c:pt>
                <c:pt idx="87">
                  <c:v>293856.62238350598</c:v>
                </c:pt>
                <c:pt idx="88">
                  <c:v>297350.06798733003</c:v>
                </c:pt>
                <c:pt idx="89">
                  <c:v>300883.46388060902</c:v>
                </c:pt>
                <c:pt idx="90">
                  <c:v>303668.04624620598</c:v>
                </c:pt>
                <c:pt idx="91">
                  <c:v>306732.70478168997</c:v>
                </c:pt>
                <c:pt idx="92">
                  <c:v>309952.87302030501</c:v>
                </c:pt>
                <c:pt idx="93">
                  <c:v>313474.03559039999</c:v>
                </c:pt>
                <c:pt idx="94">
                  <c:v>316930.90959913499</c:v>
                </c:pt>
                <c:pt idx="95">
                  <c:v>320441.39694434899</c:v>
                </c:pt>
                <c:pt idx="96">
                  <c:v>323947.92894094298</c:v>
                </c:pt>
                <c:pt idx="97">
                  <c:v>327167.03624578402</c:v>
                </c:pt>
                <c:pt idx="98">
                  <c:v>330401.05522037903</c:v>
                </c:pt>
                <c:pt idx="99">
                  <c:v>333564.24563221599</c:v>
                </c:pt>
                <c:pt idx="100">
                  <c:v>337101.068927927</c:v>
                </c:pt>
                <c:pt idx="101">
                  <c:v>340572.14315816801</c:v>
                </c:pt>
                <c:pt idx="102">
                  <c:v>344094.79337996599</c:v>
                </c:pt>
                <c:pt idx="103">
                  <c:v>347567.03074467398</c:v>
                </c:pt>
                <c:pt idx="104">
                  <c:v>350870.99384678702</c:v>
                </c:pt>
                <c:pt idx="105">
                  <c:v>354344.35646685498</c:v>
                </c:pt>
                <c:pt idx="106">
                  <c:v>357760.19618550799</c:v>
                </c:pt>
                <c:pt idx="107">
                  <c:v>361295.95831690199</c:v>
                </c:pt>
                <c:pt idx="108">
                  <c:v>364822.67462205503</c:v>
                </c:pt>
                <c:pt idx="109">
                  <c:v>368319.387255379</c:v>
                </c:pt>
                <c:pt idx="110">
                  <c:v>371870.156379472</c:v>
                </c:pt>
                <c:pt idx="111">
                  <c:v>375366.015927887</c:v>
                </c:pt>
                <c:pt idx="112">
                  <c:v>378928.274457703</c:v>
                </c:pt>
                <c:pt idx="113">
                  <c:v>380866.423326299</c:v>
                </c:pt>
                <c:pt idx="114">
                  <c:v>383440.96840534097</c:v>
                </c:pt>
                <c:pt idx="115">
                  <c:v>386911.07145183202</c:v>
                </c:pt>
                <c:pt idx="116">
                  <c:v>390476.76226069703</c:v>
                </c:pt>
                <c:pt idx="117">
                  <c:v>393115.29579423898</c:v>
                </c:pt>
                <c:pt idx="118">
                  <c:v>394696.71519524598</c:v>
                </c:pt>
                <c:pt idx="119">
                  <c:v>398037.48667754303</c:v>
                </c:pt>
                <c:pt idx="120">
                  <c:v>401497.72031061799</c:v>
                </c:pt>
                <c:pt idx="121">
                  <c:v>404940.14531379403</c:v>
                </c:pt>
                <c:pt idx="122">
                  <c:v>408244.63141208701</c:v>
                </c:pt>
                <c:pt idx="123">
                  <c:v>410629.18518940097</c:v>
                </c:pt>
                <c:pt idx="124">
                  <c:v>414187.76669027098</c:v>
                </c:pt>
                <c:pt idx="125">
                  <c:v>417743.33387446502</c:v>
                </c:pt>
                <c:pt idx="126">
                  <c:v>421268.95875361399</c:v>
                </c:pt>
                <c:pt idx="127">
                  <c:v>424823.269975501</c:v>
                </c:pt>
                <c:pt idx="128">
                  <c:v>427870.81759041699</c:v>
                </c:pt>
                <c:pt idx="129">
                  <c:v>431446.03426153498</c:v>
                </c:pt>
                <c:pt idx="130">
                  <c:v>435023.15526300599</c:v>
                </c:pt>
                <c:pt idx="131">
                  <c:v>438594.249464455</c:v>
                </c:pt>
                <c:pt idx="132">
                  <c:v>442175.658553352</c:v>
                </c:pt>
                <c:pt idx="133">
                  <c:v>445757.87553578801</c:v>
                </c:pt>
                <c:pt idx="134">
                  <c:v>449068.98338541901</c:v>
                </c:pt>
                <c:pt idx="135">
                  <c:v>452626.38784380001</c:v>
                </c:pt>
                <c:pt idx="136">
                  <c:v>456196.849231867</c:v>
                </c:pt>
                <c:pt idx="137">
                  <c:v>459771.30361902103</c:v>
                </c:pt>
                <c:pt idx="138">
                  <c:v>462891.086587845</c:v>
                </c:pt>
                <c:pt idx="139">
                  <c:v>465203.46728157002</c:v>
                </c:pt>
                <c:pt idx="140">
                  <c:v>467553.02356883098</c:v>
                </c:pt>
                <c:pt idx="141">
                  <c:v>471030.16977451602</c:v>
                </c:pt>
                <c:pt idx="142">
                  <c:v>474523.06104253797</c:v>
                </c:pt>
                <c:pt idx="143">
                  <c:v>478058.718304754</c:v>
                </c:pt>
                <c:pt idx="144">
                  <c:v>481612.31340724998</c:v>
                </c:pt>
                <c:pt idx="145">
                  <c:v>485194.16641717398</c:v>
                </c:pt>
                <c:pt idx="146">
                  <c:v>488765.95428934501</c:v>
                </c:pt>
                <c:pt idx="147">
                  <c:v>492073.57847969502</c:v>
                </c:pt>
                <c:pt idx="148">
                  <c:v>493128.546573637</c:v>
                </c:pt>
                <c:pt idx="149">
                  <c:v>493128.546573637</c:v>
                </c:pt>
                <c:pt idx="150">
                  <c:v>493128.546573637</c:v>
                </c:pt>
                <c:pt idx="151">
                  <c:v>493128.546573637</c:v>
                </c:pt>
                <c:pt idx="152">
                  <c:v>493128.546573637</c:v>
                </c:pt>
                <c:pt idx="153">
                  <c:v>493128.546573637</c:v>
                </c:pt>
                <c:pt idx="154">
                  <c:v>495079.71271764202</c:v>
                </c:pt>
                <c:pt idx="155">
                  <c:v>498117.74111372599</c:v>
                </c:pt>
                <c:pt idx="156">
                  <c:v>501766.36336630298</c:v>
                </c:pt>
                <c:pt idx="157">
                  <c:v>505485.18536756898</c:v>
                </c:pt>
                <c:pt idx="158">
                  <c:v>509222.357231209</c:v>
                </c:pt>
                <c:pt idx="159">
                  <c:v>512959.26240591699</c:v>
                </c:pt>
                <c:pt idx="160">
                  <c:v>514959.539985543</c:v>
                </c:pt>
                <c:pt idx="161">
                  <c:v>517026.75598809501</c:v>
                </c:pt>
                <c:pt idx="162">
                  <c:v>519801.20565492299</c:v>
                </c:pt>
                <c:pt idx="163">
                  <c:v>523388.41588552302</c:v>
                </c:pt>
                <c:pt idx="164">
                  <c:v>527112.53082851402</c:v>
                </c:pt>
                <c:pt idx="165">
                  <c:v>530840.643516663</c:v>
                </c:pt>
                <c:pt idx="166">
                  <c:v>534734.17006064195</c:v>
                </c:pt>
                <c:pt idx="167">
                  <c:v>538457.29518164205</c:v>
                </c:pt>
                <c:pt idx="168">
                  <c:v>541802.38895420602</c:v>
                </c:pt>
                <c:pt idx="169">
                  <c:v>544177.45274189196</c:v>
                </c:pt>
                <c:pt idx="170">
                  <c:v>546096.680699302</c:v>
                </c:pt>
                <c:pt idx="171">
                  <c:v>547242.31467880297</c:v>
                </c:pt>
                <c:pt idx="172">
                  <c:v>550364.79377881705</c:v>
                </c:pt>
                <c:pt idx="173">
                  <c:v>553704.51649086003</c:v>
                </c:pt>
                <c:pt idx="174">
                  <c:v>556149.30647197599</c:v>
                </c:pt>
                <c:pt idx="175">
                  <c:v>558304.06782285904</c:v>
                </c:pt>
                <c:pt idx="176">
                  <c:v>561692.04467695602</c:v>
                </c:pt>
                <c:pt idx="177">
                  <c:v>564733.92650392</c:v>
                </c:pt>
                <c:pt idx="178">
                  <c:v>568380.81922124198</c:v>
                </c:pt>
                <c:pt idx="179">
                  <c:v>572217.55194855598</c:v>
                </c:pt>
                <c:pt idx="180">
                  <c:v>575378.79382522602</c:v>
                </c:pt>
                <c:pt idx="181">
                  <c:v>576694.88598361996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390-E444-81ED-4A3104D92B27}"/>
            </c:ext>
          </c:extLst>
        </c:ser>
        <c:ser>
          <c:idx val="0"/>
          <c:order val="3"/>
          <c:tx>
            <c:v>FY 2018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2010-present'!$C$5:$C$232</c:f>
              <c:numCache>
                <c:formatCode>0</c:formatCode>
                <c:ptCount val="2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</c:numCache>
            </c:numRef>
          </c:xVal>
          <c:yVal>
            <c:numRef>
              <c:f>'Chart FY 2010-present'!$L$5:$L$234</c:f>
              <c:numCache>
                <c:formatCode>0.0</c:formatCode>
                <c:ptCount val="230"/>
                <c:pt idx="0">
                  <c:v>351.05635087220401</c:v>
                </c:pt>
                <c:pt idx="1">
                  <c:v>2234.3913096430902</c:v>
                </c:pt>
                <c:pt idx="2">
                  <c:v>4838.2255083521104</c:v>
                </c:pt>
                <c:pt idx="3">
                  <c:v>8012.0605077848904</c:v>
                </c:pt>
                <c:pt idx="4">
                  <c:v>11583.924441982301</c:v>
                </c:pt>
                <c:pt idx="5">
                  <c:v>15430.718391742101</c:v>
                </c:pt>
                <c:pt idx="6">
                  <c:v>19173.929650472601</c:v>
                </c:pt>
                <c:pt idx="7">
                  <c:v>23104.6247429797</c:v>
                </c:pt>
                <c:pt idx="8">
                  <c:v>27116.8265095514</c:v>
                </c:pt>
                <c:pt idx="9">
                  <c:v>31149.6575034458</c:v>
                </c:pt>
                <c:pt idx="10">
                  <c:v>35147.997434678196</c:v>
                </c:pt>
                <c:pt idx="11">
                  <c:v>37909.945055009703</c:v>
                </c:pt>
                <c:pt idx="12">
                  <c:v>39382.453268653502</c:v>
                </c:pt>
                <c:pt idx="13">
                  <c:v>42423.209258598297</c:v>
                </c:pt>
                <c:pt idx="14">
                  <c:v>45175.345066912603</c:v>
                </c:pt>
                <c:pt idx="15">
                  <c:v>48996.952300450401</c:v>
                </c:pt>
                <c:pt idx="16">
                  <c:v>52812.815310259502</c:v>
                </c:pt>
                <c:pt idx="17">
                  <c:v>56580.752385140797</c:v>
                </c:pt>
                <c:pt idx="18">
                  <c:v>59627.924033126597</c:v>
                </c:pt>
                <c:pt idx="19">
                  <c:v>63390.2162462181</c:v>
                </c:pt>
                <c:pt idx="20">
                  <c:v>67239.656018604001</c:v>
                </c:pt>
                <c:pt idx="21">
                  <c:v>71072.9510815182</c:v>
                </c:pt>
                <c:pt idx="22">
                  <c:v>73405.011582046194</c:v>
                </c:pt>
                <c:pt idx="23">
                  <c:v>73405.011582046194</c:v>
                </c:pt>
                <c:pt idx="24">
                  <c:v>74665.261009901602</c:v>
                </c:pt>
                <c:pt idx="25">
                  <c:v>78560.713706382303</c:v>
                </c:pt>
                <c:pt idx="26">
                  <c:v>82450.248969496693</c:v>
                </c:pt>
                <c:pt idx="27">
                  <c:v>86353.913874873804</c:v>
                </c:pt>
                <c:pt idx="28">
                  <c:v>89715.561442835999</c:v>
                </c:pt>
                <c:pt idx="29">
                  <c:v>93187.670061241399</c:v>
                </c:pt>
                <c:pt idx="30">
                  <c:v>96767.273243143398</c:v>
                </c:pt>
                <c:pt idx="31">
                  <c:v>99411.686735814699</c:v>
                </c:pt>
                <c:pt idx="32">
                  <c:v>103090.67017623001</c:v>
                </c:pt>
                <c:pt idx="33">
                  <c:v>105965.04004482301</c:v>
                </c:pt>
                <c:pt idx="34">
                  <c:v>109812.557178399</c:v>
                </c:pt>
                <c:pt idx="35">
                  <c:v>113244.834279551</c:v>
                </c:pt>
                <c:pt idx="36">
                  <c:v>116734.803449582</c:v>
                </c:pt>
                <c:pt idx="37">
                  <c:v>119643.519862473</c:v>
                </c:pt>
                <c:pt idx="38">
                  <c:v>119643.519862473</c:v>
                </c:pt>
                <c:pt idx="39">
                  <c:v>119643.519862473</c:v>
                </c:pt>
                <c:pt idx="40">
                  <c:v>119643.519862473</c:v>
                </c:pt>
                <c:pt idx="41">
                  <c:v>120739.666426208</c:v>
                </c:pt>
                <c:pt idx="42">
                  <c:v>124403.492076159</c:v>
                </c:pt>
                <c:pt idx="43">
                  <c:v>128147.083485927</c:v>
                </c:pt>
                <c:pt idx="44">
                  <c:v>131695.194508188</c:v>
                </c:pt>
                <c:pt idx="45">
                  <c:v>135449.81163397501</c:v>
                </c:pt>
                <c:pt idx="46">
                  <c:v>136754.44853391801</c:v>
                </c:pt>
                <c:pt idx="47">
                  <c:v>137414.61426408999</c:v>
                </c:pt>
                <c:pt idx="48">
                  <c:v>140443.360510556</c:v>
                </c:pt>
                <c:pt idx="49">
                  <c:v>144174.13811521701</c:v>
                </c:pt>
                <c:pt idx="50">
                  <c:v>147998.439402413</c:v>
                </c:pt>
                <c:pt idx="51">
                  <c:v>151848.64413811901</c:v>
                </c:pt>
                <c:pt idx="52">
                  <c:v>155712.59454271899</c:v>
                </c:pt>
                <c:pt idx="53">
                  <c:v>159587.94051274401</c:v>
                </c:pt>
                <c:pt idx="54">
                  <c:v>163435.34414080001</c:v>
                </c:pt>
                <c:pt idx="55">
                  <c:v>167191.21906846901</c:v>
                </c:pt>
                <c:pt idx="56">
                  <c:v>170663.927051523</c:v>
                </c:pt>
                <c:pt idx="57">
                  <c:v>174517.97410166499</c:v>
                </c:pt>
                <c:pt idx="58">
                  <c:v>178116.377686013</c:v>
                </c:pt>
                <c:pt idx="59">
                  <c:v>181975.90695534099</c:v>
                </c:pt>
                <c:pt idx="60">
                  <c:v>185697.02417725101</c:v>
                </c:pt>
                <c:pt idx="61">
                  <c:v>188976.389628281</c:v>
                </c:pt>
                <c:pt idx="62">
                  <c:v>190813.68924145601</c:v>
                </c:pt>
                <c:pt idx="63">
                  <c:v>194027.76025363899</c:v>
                </c:pt>
                <c:pt idx="64">
                  <c:v>197766.886736796</c:v>
                </c:pt>
                <c:pt idx="65">
                  <c:v>201456.197624172</c:v>
                </c:pt>
                <c:pt idx="66">
                  <c:v>205310.119265599</c:v>
                </c:pt>
                <c:pt idx="67">
                  <c:v>208197.59951882201</c:v>
                </c:pt>
                <c:pt idx="68">
                  <c:v>211881.08469972399</c:v>
                </c:pt>
                <c:pt idx="69">
                  <c:v>215731.78009232201</c:v>
                </c:pt>
                <c:pt idx="70">
                  <c:v>219569.997929934</c:v>
                </c:pt>
                <c:pt idx="71">
                  <c:v>223428.80545957299</c:v>
                </c:pt>
                <c:pt idx="72">
                  <c:v>227280.49593151099</c:v>
                </c:pt>
                <c:pt idx="73">
                  <c:v>230707.084021755</c:v>
                </c:pt>
                <c:pt idx="74">
                  <c:v>234524.75135720099</c:v>
                </c:pt>
                <c:pt idx="75">
                  <c:v>238394.939167556</c:v>
                </c:pt>
                <c:pt idx="76">
                  <c:v>242236.67497999701</c:v>
                </c:pt>
                <c:pt idx="77">
                  <c:v>245710.53927886701</c:v>
                </c:pt>
                <c:pt idx="78">
                  <c:v>249552.64743673001</c:v>
                </c:pt>
                <c:pt idx="79">
                  <c:v>253282.454796862</c:v>
                </c:pt>
                <c:pt idx="80">
                  <c:v>256030.307711467</c:v>
                </c:pt>
                <c:pt idx="81">
                  <c:v>259540.68796996199</c:v>
                </c:pt>
                <c:pt idx="82">
                  <c:v>263373.408906436</c:v>
                </c:pt>
                <c:pt idx="83">
                  <c:v>267153.77974710299</c:v>
                </c:pt>
                <c:pt idx="84">
                  <c:v>270892.57538629801</c:v>
                </c:pt>
                <c:pt idx="85">
                  <c:v>273536.22061546601</c:v>
                </c:pt>
                <c:pt idx="86">
                  <c:v>277387.97986847401</c:v>
                </c:pt>
                <c:pt idx="87">
                  <c:v>281193.10131366999</c:v>
                </c:pt>
                <c:pt idx="88">
                  <c:v>285059.27669668302</c:v>
                </c:pt>
                <c:pt idx="89">
                  <c:v>287980.96660832601</c:v>
                </c:pt>
                <c:pt idx="90">
                  <c:v>290033.56016518403</c:v>
                </c:pt>
                <c:pt idx="91">
                  <c:v>293830.26054281899</c:v>
                </c:pt>
                <c:pt idx="92">
                  <c:v>297700.93036800699</c:v>
                </c:pt>
                <c:pt idx="93">
                  <c:v>301517.71764769801</c:v>
                </c:pt>
                <c:pt idx="94">
                  <c:v>305371.44336573401</c:v>
                </c:pt>
                <c:pt idx="95">
                  <c:v>309245.72905170702</c:v>
                </c:pt>
                <c:pt idx="96">
                  <c:v>313128.164535538</c:v>
                </c:pt>
                <c:pt idx="97">
                  <c:v>316997.37958215299</c:v>
                </c:pt>
                <c:pt idx="98">
                  <c:v>319906.85381784302</c:v>
                </c:pt>
                <c:pt idx="99">
                  <c:v>322660.36175574397</c:v>
                </c:pt>
                <c:pt idx="100">
                  <c:v>325346.13982908201</c:v>
                </c:pt>
                <c:pt idx="101">
                  <c:v>328562.19037646399</c:v>
                </c:pt>
                <c:pt idx="102">
                  <c:v>332416.91741816403</c:v>
                </c:pt>
                <c:pt idx="103">
                  <c:v>336292.70719834202</c:v>
                </c:pt>
                <c:pt idx="104">
                  <c:v>338660.82943667198</c:v>
                </c:pt>
                <c:pt idx="105">
                  <c:v>342493.14300549898</c:v>
                </c:pt>
                <c:pt idx="106">
                  <c:v>346373.37764546199</c:v>
                </c:pt>
                <c:pt idx="107">
                  <c:v>350253.983474951</c:v>
                </c:pt>
                <c:pt idx="108">
                  <c:v>353317.70206830098</c:v>
                </c:pt>
                <c:pt idx="109">
                  <c:v>356206.50632874703</c:v>
                </c:pt>
                <c:pt idx="110">
                  <c:v>359781.44438464899</c:v>
                </c:pt>
                <c:pt idx="111">
                  <c:v>363349.86361970898</c:v>
                </c:pt>
                <c:pt idx="112">
                  <c:v>366936.76473026001</c:v>
                </c:pt>
                <c:pt idx="113">
                  <c:v>369740.63637590501</c:v>
                </c:pt>
                <c:pt idx="114">
                  <c:v>373361.13737915002</c:v>
                </c:pt>
                <c:pt idx="115">
                  <c:v>376977.52720267599</c:v>
                </c:pt>
                <c:pt idx="116">
                  <c:v>380534.19226644299</c:v>
                </c:pt>
                <c:pt idx="117">
                  <c:v>384153.580956297</c:v>
                </c:pt>
                <c:pt idx="118">
                  <c:v>387772.014340177</c:v>
                </c:pt>
                <c:pt idx="119">
                  <c:v>391318.59152148798</c:v>
                </c:pt>
                <c:pt idx="120">
                  <c:v>394940.18786736199</c:v>
                </c:pt>
                <c:pt idx="121">
                  <c:v>398522.90773293801</c:v>
                </c:pt>
                <c:pt idx="122">
                  <c:v>402140.68409151601</c:v>
                </c:pt>
                <c:pt idx="123">
                  <c:v>405750.133909403</c:v>
                </c:pt>
                <c:pt idx="124">
                  <c:v>409340.48091091</c:v>
                </c:pt>
                <c:pt idx="125">
                  <c:v>412947.12754071801</c:v>
                </c:pt>
                <c:pt idx="126">
                  <c:v>416466.55967055401</c:v>
                </c:pt>
                <c:pt idx="127">
                  <c:v>419927.14700388903</c:v>
                </c:pt>
                <c:pt idx="128">
                  <c:v>423549.42852667702</c:v>
                </c:pt>
                <c:pt idx="129">
                  <c:v>426805.845799417</c:v>
                </c:pt>
                <c:pt idx="130">
                  <c:v>430392.34449747897</c:v>
                </c:pt>
                <c:pt idx="131">
                  <c:v>433987.099564081</c:v>
                </c:pt>
                <c:pt idx="132">
                  <c:v>437585.92034154001</c:v>
                </c:pt>
                <c:pt idx="133">
                  <c:v>441072.05017699901</c:v>
                </c:pt>
                <c:pt idx="134">
                  <c:v>444228.59742694302</c:v>
                </c:pt>
                <c:pt idx="135">
                  <c:v>447817.57800521702</c:v>
                </c:pt>
                <c:pt idx="136">
                  <c:v>450107.938286555</c:v>
                </c:pt>
                <c:pt idx="137">
                  <c:v>450107.938286555</c:v>
                </c:pt>
                <c:pt idx="138">
                  <c:v>452334.17494364799</c:v>
                </c:pt>
                <c:pt idx="139">
                  <c:v>455929.85041251802</c:v>
                </c:pt>
                <c:pt idx="140">
                  <c:v>459536.22081066499</c:v>
                </c:pt>
                <c:pt idx="141">
                  <c:v>462677.958316128</c:v>
                </c:pt>
                <c:pt idx="142">
                  <c:v>466218.844599773</c:v>
                </c:pt>
                <c:pt idx="143">
                  <c:v>469823.72827966599</c:v>
                </c:pt>
                <c:pt idx="144">
                  <c:v>473415.422055359</c:v>
                </c:pt>
                <c:pt idx="145">
                  <c:v>475763.42848331801</c:v>
                </c:pt>
                <c:pt idx="146">
                  <c:v>478945.40678136999</c:v>
                </c:pt>
                <c:pt idx="147">
                  <c:v>481802.864507947</c:v>
                </c:pt>
                <c:pt idx="148">
                  <c:v>483258.191683201</c:v>
                </c:pt>
                <c:pt idx="149">
                  <c:v>485773.46832849202</c:v>
                </c:pt>
                <c:pt idx="150">
                  <c:v>488966.84830936498</c:v>
                </c:pt>
                <c:pt idx="151">
                  <c:v>492375.996269361</c:v>
                </c:pt>
                <c:pt idx="152">
                  <c:v>495982.28685041098</c:v>
                </c:pt>
                <c:pt idx="153">
                  <c:v>499588.63998621702</c:v>
                </c:pt>
                <c:pt idx="154">
                  <c:v>502336.72712378198</c:v>
                </c:pt>
                <c:pt idx="155">
                  <c:v>503523.66029859899</c:v>
                </c:pt>
                <c:pt idx="156">
                  <c:v>504718.67866067297</c:v>
                </c:pt>
                <c:pt idx="157">
                  <c:v>507114.02974191</c:v>
                </c:pt>
                <c:pt idx="158">
                  <c:v>510675.19728678599</c:v>
                </c:pt>
                <c:pt idx="159">
                  <c:v>514219.804535406</c:v>
                </c:pt>
                <c:pt idx="160">
                  <c:v>516375.96437240398</c:v>
                </c:pt>
                <c:pt idx="161">
                  <c:v>519928.86569849501</c:v>
                </c:pt>
                <c:pt idx="162">
                  <c:v>523391.33670750499</c:v>
                </c:pt>
                <c:pt idx="163">
                  <c:v>526791.681355707</c:v>
                </c:pt>
                <c:pt idx="164">
                  <c:v>530198.20002442901</c:v>
                </c:pt>
                <c:pt idx="165">
                  <c:v>533259.08932059701</c:v>
                </c:pt>
                <c:pt idx="166">
                  <c:v>536818.11000676104</c:v>
                </c:pt>
                <c:pt idx="167">
                  <c:v>540411.12913907506</c:v>
                </c:pt>
                <c:pt idx="168">
                  <c:v>543993.60130280606</c:v>
                </c:pt>
                <c:pt idx="169">
                  <c:v>547620.197905935</c:v>
                </c:pt>
                <c:pt idx="170">
                  <c:v>551152.73977997503</c:v>
                </c:pt>
                <c:pt idx="171">
                  <c:v>554735.95446271298</c:v>
                </c:pt>
                <c:pt idx="172">
                  <c:v>558327.68335046305</c:v>
                </c:pt>
                <c:pt idx="173">
                  <c:v>561144.694170009</c:v>
                </c:pt>
                <c:pt idx="174">
                  <c:v>564710.90213648498</c:v>
                </c:pt>
                <c:pt idx="175">
                  <c:v>568302.61209345702</c:v>
                </c:pt>
                <c:pt idx="176">
                  <c:v>571816.40970401198</c:v>
                </c:pt>
                <c:pt idx="177">
                  <c:v>575036.87404563697</c:v>
                </c:pt>
                <c:pt idx="178">
                  <c:v>578269.77230807603</c:v>
                </c:pt>
                <c:pt idx="179">
                  <c:v>581552.40529944899</c:v>
                </c:pt>
                <c:pt idx="180">
                  <c:v>585049.024723924</c:v>
                </c:pt>
                <c:pt idx="181">
                  <c:v>588493.76686294901</c:v>
                </c:pt>
                <c:pt idx="182">
                  <c:v>590999.18644567404</c:v>
                </c:pt>
                <c:pt idx="183">
                  <c:v>592897.59246607497</c:v>
                </c:pt>
                <c:pt idx="184">
                  <c:v>594801.72118568001</c:v>
                </c:pt>
                <c:pt idx="185">
                  <c:v>596802.65155927103</c:v>
                </c:pt>
                <c:pt idx="186">
                  <c:v>597663.67651860695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390-E444-81ED-4A3104D92B27}"/>
            </c:ext>
          </c:extLst>
        </c:ser>
        <c:ser>
          <c:idx val="1"/>
          <c:order val="4"/>
          <c:tx>
            <c:v> FY 2019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2010-present'!$M$5:$M$234</c:f>
              <c:numCache>
                <c:formatCode>0.0</c:formatCode>
                <c:ptCount val="230"/>
                <c:pt idx="0">
                  <c:v>3921.5285104430513</c:v>
                </c:pt>
                <c:pt idx="1">
                  <c:v>7683.8823258490302</c:v>
                </c:pt>
                <c:pt idx="2">
                  <c:v>11598.163957071025</c:v>
                </c:pt>
                <c:pt idx="3">
                  <c:v>15483.383766449057</c:v>
                </c:pt>
                <c:pt idx="4">
                  <c:v>19376.939721366041</c:v>
                </c:pt>
                <c:pt idx="5">
                  <c:v>23149.998715448077</c:v>
                </c:pt>
                <c:pt idx="6">
                  <c:v>26941.178860916058</c:v>
                </c:pt>
                <c:pt idx="7">
                  <c:v>30835.781281409087</c:v>
                </c:pt>
                <c:pt idx="8">
                  <c:v>34279.379368885071</c:v>
                </c:pt>
                <c:pt idx="9">
                  <c:v>38172.705380099011</c:v>
                </c:pt>
                <c:pt idx="10">
                  <c:v>42100.842821496073</c:v>
                </c:pt>
                <c:pt idx="11">
                  <c:v>46021.724006373086</c:v>
                </c:pt>
                <c:pt idx="12">
                  <c:v>49885.265919116093</c:v>
                </c:pt>
                <c:pt idx="13">
                  <c:v>53629.411695802002</c:v>
                </c:pt>
                <c:pt idx="14">
                  <c:v>57516.051680223085</c:v>
                </c:pt>
                <c:pt idx="15">
                  <c:v>61265.985508857062</c:v>
                </c:pt>
                <c:pt idx="16">
                  <c:v>64482.598580291029</c:v>
                </c:pt>
                <c:pt idx="17">
                  <c:v>68295.405601190054</c:v>
                </c:pt>
                <c:pt idx="18">
                  <c:v>72140.376546498039</c:v>
                </c:pt>
                <c:pt idx="19">
                  <c:v>75818.473767316085</c:v>
                </c:pt>
                <c:pt idx="20">
                  <c:v>79502.486454109079</c:v>
                </c:pt>
                <c:pt idx="21">
                  <c:v>83288.859132869053</c:v>
                </c:pt>
                <c:pt idx="22">
                  <c:v>85557.556638455018</c:v>
                </c:pt>
                <c:pt idx="23">
                  <c:v>88629.143502619001</c:v>
                </c:pt>
                <c:pt idx="24">
                  <c:v>92500.939114094013</c:v>
                </c:pt>
                <c:pt idx="25">
                  <c:v>96415.731695626047</c:v>
                </c:pt>
                <c:pt idx="26">
                  <c:v>100280.80149959202</c:v>
                </c:pt>
                <c:pt idx="27">
                  <c:v>104127.40887288807</c:v>
                </c:pt>
                <c:pt idx="28">
                  <c:v>107942.99441977905</c:v>
                </c:pt>
                <c:pt idx="29">
                  <c:v>111555.25732432702</c:v>
                </c:pt>
                <c:pt idx="30">
                  <c:v>115441.46990712802</c:v>
                </c:pt>
                <c:pt idx="31">
                  <c:v>119264.29460700206</c:v>
                </c:pt>
                <c:pt idx="32">
                  <c:v>123134.56317575602</c:v>
                </c:pt>
                <c:pt idx="33">
                  <c:v>126883.262990747</c:v>
                </c:pt>
                <c:pt idx="34">
                  <c:v>130660.56934910605</c:v>
                </c:pt>
                <c:pt idx="35">
                  <c:v>134552.58868869906</c:v>
                </c:pt>
                <c:pt idx="36">
                  <c:v>137866.33715191809</c:v>
                </c:pt>
                <c:pt idx="37">
                  <c:v>141453.3181770891</c:v>
                </c:pt>
                <c:pt idx="38">
                  <c:v>145316.99574824504</c:v>
                </c:pt>
                <c:pt idx="39">
                  <c:v>148894.59304968407</c:v>
                </c:pt>
                <c:pt idx="40">
                  <c:v>152706.4312222501</c:v>
                </c:pt>
                <c:pt idx="41">
                  <c:v>156568.80637942208</c:v>
                </c:pt>
                <c:pt idx="42">
                  <c:v>160484.5323190171</c:v>
                </c:pt>
                <c:pt idx="43">
                  <c:v>162435.4905422451</c:v>
                </c:pt>
                <c:pt idx="44">
                  <c:v>165759.79108464601</c:v>
                </c:pt>
                <c:pt idx="45">
                  <c:v>169635.33255423303</c:v>
                </c:pt>
                <c:pt idx="46">
                  <c:v>173491.98693212704</c:v>
                </c:pt>
                <c:pt idx="47">
                  <c:v>177384.04649787699</c:v>
                </c:pt>
                <c:pt idx="48">
                  <c:v>180395.28886170499</c:v>
                </c:pt>
                <c:pt idx="49">
                  <c:v>184327.50578122702</c:v>
                </c:pt>
                <c:pt idx="50">
                  <c:v>187632.11474801006</c:v>
                </c:pt>
                <c:pt idx="51">
                  <c:v>190639.21680706507</c:v>
                </c:pt>
                <c:pt idx="52">
                  <c:v>194116.851329581</c:v>
                </c:pt>
                <c:pt idx="53">
                  <c:v>197381.66487459303</c:v>
                </c:pt>
                <c:pt idx="54">
                  <c:v>201043.34988500399</c:v>
                </c:pt>
                <c:pt idx="55">
                  <c:v>204854.97294820508</c:v>
                </c:pt>
                <c:pt idx="56">
                  <c:v>208431.56868486304</c:v>
                </c:pt>
                <c:pt idx="57">
                  <c:v>210737.74547687499</c:v>
                </c:pt>
                <c:pt idx="58">
                  <c:v>213387.14594670606</c:v>
                </c:pt>
                <c:pt idx="59">
                  <c:v>216380.89919489506</c:v>
                </c:pt>
                <c:pt idx="60">
                  <c:v>219401.88289569109</c:v>
                </c:pt>
                <c:pt idx="61">
                  <c:v>221848.96956957609</c:v>
                </c:pt>
                <c:pt idx="62">
                  <c:v>224852.14147808705</c:v>
                </c:pt>
                <c:pt idx="63">
                  <c:v>228323.95214913308</c:v>
                </c:pt>
                <c:pt idx="64">
                  <c:v>231358.96762354602</c:v>
                </c:pt>
                <c:pt idx="65">
                  <c:v>234646.52498039405</c:v>
                </c:pt>
                <c:pt idx="66">
                  <c:v>238018.016442694</c:v>
                </c:pt>
                <c:pt idx="67">
                  <c:v>241360.374577982</c:v>
                </c:pt>
                <c:pt idx="68">
                  <c:v>244746.59818918409</c:v>
                </c:pt>
                <c:pt idx="69">
                  <c:v>248053.95429683605</c:v>
                </c:pt>
                <c:pt idx="70">
                  <c:v>251706.82449202205</c:v>
                </c:pt>
                <c:pt idx="71">
                  <c:v>255408.27860208903</c:v>
                </c:pt>
                <c:pt idx="72">
                  <c:v>259089.193439289</c:v>
                </c:pt>
                <c:pt idx="73">
                  <c:v>262841.16665491206</c:v>
                </c:pt>
                <c:pt idx="74">
                  <c:v>266457.72996767308</c:v>
                </c:pt>
                <c:pt idx="75">
                  <c:v>270220.00509283401</c:v>
                </c:pt>
                <c:pt idx="76">
                  <c:v>273963.89180582308</c:v>
                </c:pt>
                <c:pt idx="77">
                  <c:v>277004.71410173899</c:v>
                </c:pt>
                <c:pt idx="78">
                  <c:v>280684.53332621802</c:v>
                </c:pt>
                <c:pt idx="79">
                  <c:v>284473.7796926921</c:v>
                </c:pt>
                <c:pt idx="80">
                  <c:v>288268.81246376003</c:v>
                </c:pt>
                <c:pt idx="81">
                  <c:v>292068.74655551906</c:v>
                </c:pt>
                <c:pt idx="82">
                  <c:v>295712.39496883401</c:v>
                </c:pt>
                <c:pt idx="83">
                  <c:v>299628.51243070303</c:v>
                </c:pt>
                <c:pt idx="84">
                  <c:v>303504.218266048</c:v>
                </c:pt>
                <c:pt idx="85">
                  <c:v>307447.50477550901</c:v>
                </c:pt>
                <c:pt idx="86">
                  <c:v>311306.01818257908</c:v>
                </c:pt>
                <c:pt idx="87">
                  <c:v>315197.553144317</c:v>
                </c:pt>
                <c:pt idx="88">
                  <c:v>319072.60683573305</c:v>
                </c:pt>
                <c:pt idx="89">
                  <c:v>322889.00814517401</c:v>
                </c:pt>
                <c:pt idx="90">
                  <c:v>325538.8298968391</c:v>
                </c:pt>
                <c:pt idx="91">
                  <c:v>329428.53083424806</c:v>
                </c:pt>
                <c:pt idx="92">
                  <c:v>333318.17142115906</c:v>
                </c:pt>
                <c:pt idx="93">
                  <c:v>337217.92633388902</c:v>
                </c:pt>
                <c:pt idx="94">
                  <c:v>341119.98853516206</c:v>
                </c:pt>
                <c:pt idx="95">
                  <c:v>345019.178824628</c:v>
                </c:pt>
                <c:pt idx="96">
                  <c:v>348924.05092058808</c:v>
                </c:pt>
                <c:pt idx="97">
                  <c:v>352841.62460285204</c:v>
                </c:pt>
                <c:pt idx="98">
                  <c:v>356732.2092592261</c:v>
                </c:pt>
                <c:pt idx="99">
                  <c:v>360635.28175379499</c:v>
                </c:pt>
                <c:pt idx="100">
                  <c:v>364547.04499527207</c:v>
                </c:pt>
                <c:pt idx="101">
                  <c:v>368450.07977489801</c:v>
                </c:pt>
                <c:pt idx="102">
                  <c:v>372370.63150335604</c:v>
                </c:pt>
                <c:pt idx="103">
                  <c:v>376277.67092003103</c:v>
                </c:pt>
                <c:pt idx="104">
                  <c:v>379983.365057469</c:v>
                </c:pt>
                <c:pt idx="105">
                  <c:v>383872.40965332999</c:v>
                </c:pt>
                <c:pt idx="106">
                  <c:v>387672.47880839009</c:v>
                </c:pt>
                <c:pt idx="107">
                  <c:v>391170.84965988609</c:v>
                </c:pt>
                <c:pt idx="108">
                  <c:v>394403.01979923609</c:v>
                </c:pt>
                <c:pt idx="109">
                  <c:v>398030.89529744303</c:v>
                </c:pt>
                <c:pt idx="110">
                  <c:v>400079.49239244405</c:v>
                </c:pt>
                <c:pt idx="111">
                  <c:v>403643.27636629308</c:v>
                </c:pt>
                <c:pt idx="112">
                  <c:v>407532.15108766302</c:v>
                </c:pt>
                <c:pt idx="113">
                  <c:v>411410.08677415305</c:v>
                </c:pt>
                <c:pt idx="114">
                  <c:v>415254.19975420309</c:v>
                </c:pt>
                <c:pt idx="115">
                  <c:v>419141.34109671309</c:v>
                </c:pt>
                <c:pt idx="116">
                  <c:v>423027.01382655301</c:v>
                </c:pt>
                <c:pt idx="117">
                  <c:v>426920.873579373</c:v>
                </c:pt>
                <c:pt idx="118">
                  <c:v>430739.56171267305</c:v>
                </c:pt>
                <c:pt idx="119">
                  <c:v>434117.40331193304</c:v>
                </c:pt>
                <c:pt idx="120">
                  <c:v>437996.3468887331</c:v>
                </c:pt>
                <c:pt idx="121">
                  <c:v>441874.22484637308</c:v>
                </c:pt>
                <c:pt idx="122">
                  <c:v>445761.66768857301</c:v>
                </c:pt>
                <c:pt idx="123">
                  <c:v>449648.84533830301</c:v>
                </c:pt>
                <c:pt idx="124">
                  <c:v>452054.19460095302</c:v>
                </c:pt>
                <c:pt idx="125">
                  <c:v>455575.08187901299</c:v>
                </c:pt>
                <c:pt idx="126">
                  <c:v>459182.77578092297</c:v>
                </c:pt>
                <c:pt idx="127">
                  <c:v>463094.28334420314</c:v>
                </c:pt>
                <c:pt idx="128">
                  <c:v>466605.49835810298</c:v>
                </c:pt>
                <c:pt idx="129">
                  <c:v>470245.94236458302</c:v>
                </c:pt>
                <c:pt idx="130">
                  <c:v>474092.46464744303</c:v>
                </c:pt>
                <c:pt idx="131">
                  <c:v>477636.75423062313</c:v>
                </c:pt>
                <c:pt idx="132">
                  <c:v>481066.30019756313</c:v>
                </c:pt>
                <c:pt idx="133">
                  <c:v>484623.80798061308</c:v>
                </c:pt>
                <c:pt idx="134">
                  <c:v>488477.38792202296</c:v>
                </c:pt>
                <c:pt idx="135">
                  <c:v>492405.53449645313</c:v>
                </c:pt>
                <c:pt idx="136">
                  <c:v>496322.22623374313</c:v>
                </c:pt>
                <c:pt idx="137">
                  <c:v>500220.52968664304</c:v>
                </c:pt>
                <c:pt idx="138">
                  <c:v>504141.65831435309</c:v>
                </c:pt>
                <c:pt idx="139">
                  <c:v>508062.07906979299</c:v>
                </c:pt>
                <c:pt idx="140">
                  <c:v>511610.16618987313</c:v>
                </c:pt>
                <c:pt idx="141">
                  <c:v>515245.12606735295</c:v>
                </c:pt>
                <c:pt idx="142">
                  <c:v>519104.62289377302</c:v>
                </c:pt>
                <c:pt idx="143">
                  <c:v>522968.31768272305</c:v>
                </c:pt>
                <c:pt idx="144">
                  <c:v>526908.30630003312</c:v>
                </c:pt>
                <c:pt idx="145">
                  <c:v>530536.60558601306</c:v>
                </c:pt>
                <c:pt idx="146">
                  <c:v>534122.50695706299</c:v>
                </c:pt>
                <c:pt idx="147">
                  <c:v>536995.39362884313</c:v>
                </c:pt>
                <c:pt idx="148">
                  <c:v>539541.87897215295</c:v>
                </c:pt>
                <c:pt idx="149">
                  <c:v>542038.80370383314</c:v>
                </c:pt>
                <c:pt idx="150">
                  <c:v>545646.92256415309</c:v>
                </c:pt>
                <c:pt idx="151">
                  <c:v>549241.86795275309</c:v>
                </c:pt>
                <c:pt idx="152">
                  <c:v>552815.26790670305</c:v>
                </c:pt>
                <c:pt idx="153">
                  <c:v>556390.47326745302</c:v>
                </c:pt>
                <c:pt idx="154">
                  <c:v>559658.55326323304</c:v>
                </c:pt>
                <c:pt idx="155">
                  <c:v>562819.56586135295</c:v>
                </c:pt>
                <c:pt idx="156">
                  <c:v>566074.01155745308</c:v>
                </c:pt>
                <c:pt idx="157">
                  <c:v>569517.60267335316</c:v>
                </c:pt>
                <c:pt idx="158">
                  <c:v>572842.37186385295</c:v>
                </c:pt>
                <c:pt idx="159">
                  <c:v>576030.48738708301</c:v>
                </c:pt>
                <c:pt idx="160">
                  <c:v>578778.54839816294</c:v>
                </c:pt>
                <c:pt idx="161">
                  <c:v>582413.63537607295</c:v>
                </c:pt>
                <c:pt idx="162">
                  <c:v>585977.454467003</c:v>
                </c:pt>
                <c:pt idx="163">
                  <c:v>589488.36446882295</c:v>
                </c:pt>
                <c:pt idx="164">
                  <c:v>592645.94162590313</c:v>
                </c:pt>
                <c:pt idx="165">
                  <c:v>596313.04872243316</c:v>
                </c:pt>
                <c:pt idx="166">
                  <c:v>598355.17194471299</c:v>
                </c:pt>
                <c:pt idx="167">
                  <c:v>599826.45857523312</c:v>
                </c:pt>
                <c:pt idx="168">
                  <c:v>601296.15427481313</c:v>
                </c:pt>
                <c:pt idx="169">
                  <c:v>602414.66371871298</c:v>
                </c:pt>
                <c:pt idx="170">
                  <c:v>603922.67823181301</c:v>
                </c:pt>
                <c:pt idx="171">
                  <c:v>605720.73102992307</c:v>
                </c:pt>
                <c:pt idx="172">
                  <c:v>607426.39168755314</c:v>
                </c:pt>
                <c:pt idx="173">
                  <c:v>609465.05148735293</c:v>
                </c:pt>
                <c:pt idx="174">
                  <c:v>612162.61091194302</c:v>
                </c:pt>
                <c:pt idx="175">
                  <c:v>614594.14508068305</c:v>
                </c:pt>
                <c:pt idx="176">
                  <c:v>617444.56426711311</c:v>
                </c:pt>
                <c:pt idx="177">
                  <c:v>620237.62285530311</c:v>
                </c:pt>
                <c:pt idx="178">
                  <c:v>623123.0335345231</c:v>
                </c:pt>
                <c:pt idx="179">
                  <c:v>626006.09450631309</c:v>
                </c:pt>
                <c:pt idx="180">
                  <c:v>629200.46436379314</c:v>
                </c:pt>
                <c:pt idx="181">
                  <c:v>632559.06699966313</c:v>
                </c:pt>
                <c:pt idx="182">
                  <c:v>635081.23061494296</c:v>
                </c:pt>
                <c:pt idx="183">
                  <c:v>637622.57435074309</c:v>
                </c:pt>
                <c:pt idx="184">
                  <c:v>641271.57900662301</c:v>
                </c:pt>
                <c:pt idx="185">
                  <c:v>644854.981050723</c:v>
                </c:pt>
                <c:pt idx="186">
                  <c:v>648436.884575153</c:v>
                </c:pt>
                <c:pt idx="187">
                  <c:v>652068.98846550309</c:v>
                </c:pt>
                <c:pt idx="188">
                  <c:v>655702.41845723311</c:v>
                </c:pt>
                <c:pt idx="189">
                  <c:v>659332.07756182295</c:v>
                </c:pt>
                <c:pt idx="190">
                  <c:v>662564.162647933</c:v>
                </c:pt>
                <c:pt idx="191">
                  <c:v>666136.06863695313</c:v>
                </c:pt>
                <c:pt idx="192">
                  <c:v>669263.48667293298</c:v>
                </c:pt>
                <c:pt idx="193">
                  <c:v>672839.53356093308</c:v>
                </c:pt>
                <c:pt idx="194">
                  <c:v>675955.08614264312</c:v>
                </c:pt>
                <c:pt idx="195">
                  <c:v>679535.62500783312</c:v>
                </c:pt>
                <c:pt idx="196">
                  <c:v>682982.66049890313</c:v>
                </c:pt>
                <c:pt idx="197">
                  <c:v>686537.42420451296</c:v>
                </c:pt>
                <c:pt idx="198">
                  <c:v>689534.16118441313</c:v>
                </c:pt>
                <c:pt idx="199">
                  <c:v>693105.30345735303</c:v>
                </c:pt>
                <c:pt idx="200">
                  <c:v>696648.35892510298</c:v>
                </c:pt>
                <c:pt idx="201">
                  <c:v>698394.49321381305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390-E444-81ED-4A3104D92B27}"/>
            </c:ext>
          </c:extLst>
        </c:ser>
        <c:ser>
          <c:idx val="2"/>
          <c:order val="5"/>
          <c:tx>
            <c:strRef>
              <c:f>'Chart FY 2010-present'!$N$4</c:f>
              <c:strCache>
                <c:ptCount val="1"/>
                <c:pt idx="0">
                  <c:v>FY 2020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2010-present'!$N$5:$N$234</c:f>
              <c:numCache>
                <c:formatCode>0.0</c:formatCode>
                <c:ptCount val="230"/>
                <c:pt idx="0" formatCode="General">
                  <c:v>0</c:v>
                </c:pt>
                <c:pt idx="150" formatCode="General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390-E444-81ED-4A3104D92B27}"/>
            </c:ext>
          </c:extLst>
        </c:ser>
        <c:ser>
          <c:idx val="3"/>
          <c:order val="6"/>
          <c:tx>
            <c:v>FY 2021</c:v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2010-present'!$O$5:$O$235</c:f>
              <c:numCache>
                <c:formatCode>0.0</c:formatCode>
                <c:ptCount val="231"/>
                <c:pt idx="0">
                  <c:v>351.01686889170099</c:v>
                </c:pt>
                <c:pt idx="1">
                  <c:v>1264.00182739039</c:v>
                </c:pt>
                <c:pt idx="2">
                  <c:v>4194.44841643373</c:v>
                </c:pt>
                <c:pt idx="3">
                  <c:v>7625.9229062466102</c:v>
                </c:pt>
                <c:pt idx="4">
                  <c:v>7639.4394153451503</c:v>
                </c:pt>
                <c:pt idx="5">
                  <c:v>10684.556301140799</c:v>
                </c:pt>
                <c:pt idx="6">
                  <c:v>13552.297479500399</c:v>
                </c:pt>
                <c:pt idx="7">
                  <c:v>16533.540845481599</c:v>
                </c:pt>
                <c:pt idx="8">
                  <c:v>17844.137800964101</c:v>
                </c:pt>
                <c:pt idx="9">
                  <c:v>20956.4461877959</c:v>
                </c:pt>
                <c:pt idx="10">
                  <c:v>24241.190725209199</c:v>
                </c:pt>
                <c:pt idx="11">
                  <c:v>27742.6889344089</c:v>
                </c:pt>
                <c:pt idx="12">
                  <c:v>31334.390535318202</c:v>
                </c:pt>
                <c:pt idx="13">
                  <c:v>34974.169821558899</c:v>
                </c:pt>
                <c:pt idx="14">
                  <c:v>37161.607119592802</c:v>
                </c:pt>
                <c:pt idx="15">
                  <c:v>40697.487777798902</c:v>
                </c:pt>
                <c:pt idx="16">
                  <c:v>42811.373478649897</c:v>
                </c:pt>
                <c:pt idx="42">
                  <c:v>43833</c:v>
                </c:pt>
                <c:pt idx="43">
                  <c:v>44420.4</c:v>
                </c:pt>
                <c:pt idx="85" formatCode="General">
                  <c:v>46528.128226306602</c:v>
                </c:pt>
                <c:pt idx="86" formatCode="General">
                  <c:v>50133.327782905799</c:v>
                </c:pt>
                <c:pt idx="87" formatCode="General">
                  <c:v>53507.210081517798</c:v>
                </c:pt>
                <c:pt idx="88" formatCode="General">
                  <c:v>57341.282464673401</c:v>
                </c:pt>
                <c:pt idx="89" formatCode="0.00">
                  <c:v>61223.590093806299</c:v>
                </c:pt>
                <c:pt idx="90" formatCode="0.00">
                  <c:v>63688.689981485397</c:v>
                </c:pt>
                <c:pt idx="91" formatCode="0.00">
                  <c:v>65312.904929465498</c:v>
                </c:pt>
                <c:pt idx="112" formatCode="0.00">
                  <c:v>66169.760382170396</c:v>
                </c:pt>
                <c:pt idx="113" formatCode="0.00">
                  <c:v>66997.954130981001</c:v>
                </c:pt>
                <c:pt idx="114" formatCode="0.00">
                  <c:v>69866.084987709197</c:v>
                </c:pt>
                <c:pt idx="115" formatCode="0.00">
                  <c:v>72792.6109704845</c:v>
                </c:pt>
                <c:pt idx="116" formatCode="0.00">
                  <c:v>75766.287683292496</c:v>
                </c:pt>
                <c:pt idx="117" formatCode="0.00">
                  <c:v>76764.887089202704</c:v>
                </c:pt>
                <c:pt idx="137" formatCode="0.00">
                  <c:v>78727.164879141899</c:v>
                </c:pt>
                <c:pt idx="138" formatCode="General">
                  <c:v>82641.317887829005</c:v>
                </c:pt>
                <c:pt idx="139" formatCode="General">
                  <c:v>86600.6839210037</c:v>
                </c:pt>
                <c:pt idx="140" formatCode="General">
                  <c:v>90483.5714688156</c:v>
                </c:pt>
                <c:pt idx="141" formatCode="General">
                  <c:v>94458.509110212603</c:v>
                </c:pt>
                <c:pt idx="142" formatCode="General">
                  <c:v>97920.952340285105</c:v>
                </c:pt>
                <c:pt idx="143" formatCode="General">
                  <c:v>101392.67857782599</c:v>
                </c:pt>
                <c:pt idx="144" formatCode="General">
                  <c:v>105159.60093081</c:v>
                </c:pt>
                <c:pt idx="145" formatCode="General">
                  <c:v>109111.755373316</c:v>
                </c:pt>
                <c:pt idx="146" formatCode="General">
                  <c:v>113062.036729942</c:v>
                </c:pt>
                <c:pt idx="147" formatCode="General">
                  <c:v>116430.877044762</c:v>
                </c:pt>
                <c:pt idx="148" formatCode="General">
                  <c:v>120221.42615518501</c:v>
                </c:pt>
                <c:pt idx="149" formatCode="General">
                  <c:v>121963.644108975</c:v>
                </c:pt>
                <c:pt idx="152" formatCode="General">
                  <c:v>121965.86313216</c:v>
                </c:pt>
                <c:pt idx="153" formatCode="General">
                  <c:v>121965.86313216</c:v>
                </c:pt>
                <c:pt idx="169" formatCode="General">
                  <c:v>123813.874176939</c:v>
                </c:pt>
                <c:pt idx="170" formatCode="General">
                  <c:v>126698.75696271801</c:v>
                </c:pt>
                <c:pt idx="171" formatCode="General">
                  <c:v>129619.51749714599</c:v>
                </c:pt>
                <c:pt idx="172" formatCode="General">
                  <c:v>132549.24531106901</c:v>
                </c:pt>
                <c:pt idx="173" formatCode="General">
                  <c:v>135161.90249899801</c:v>
                </c:pt>
                <c:pt idx="174" formatCode="General">
                  <c:v>136268.90706127399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390-E444-81ED-4A3104D92B27}"/>
            </c:ext>
          </c:extLst>
        </c:ser>
        <c:ser>
          <c:idx val="7"/>
          <c:order val="7"/>
          <c:tx>
            <c:v>FY2022</c:v>
          </c:tx>
          <c:spPr>
            <a:ln w="222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2010-present'!$C$5:$C$400</c:f>
              <c:numCache>
                <c:formatCode>0</c:formatCode>
                <c:ptCount val="3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</c:numCache>
            </c:numRef>
          </c:xVal>
          <c:yVal>
            <c:numRef>
              <c:f>'Chart FY 2010-present'!$P$5:$P$400</c:f>
              <c:numCache>
                <c:formatCode>0.0</c:formatCode>
                <c:ptCount val="396"/>
                <c:pt idx="0">
                  <c:v>377.19637321101618</c:v>
                </c:pt>
                <c:pt idx="1">
                  <c:v>390.67626676501823</c:v>
                </c:pt>
                <c:pt idx="2">
                  <c:v>390.67626676501823</c:v>
                </c:pt>
                <c:pt idx="3">
                  <c:v>1183.6246432840126</c:v>
                </c:pt>
                <c:pt idx="4">
                  <c:v>4613.1065029530146</c:v>
                </c:pt>
                <c:pt idx="5">
                  <c:v>7592.1386628620094</c:v>
                </c:pt>
                <c:pt idx="6">
                  <c:v>11129.131764926016</c:v>
                </c:pt>
                <c:pt idx="7">
                  <c:v>14040.856405269005</c:v>
                </c:pt>
                <c:pt idx="8">
                  <c:v>16054.290931800992</c:v>
                </c:pt>
                <c:pt idx="9">
                  <c:v>19660.887433016003</c:v>
                </c:pt>
                <c:pt idx="10">
                  <c:v>23323.051507988013</c:v>
                </c:pt>
                <c:pt idx="20">
                  <c:v>16054.3</c:v>
                </c:pt>
                <c:pt idx="21">
                  <c:v>19660.900000000001</c:v>
                </c:pt>
                <c:pt idx="22">
                  <c:v>23323.1</c:v>
                </c:pt>
                <c:pt idx="23">
                  <c:v>26957.701956292003</c:v>
                </c:pt>
                <c:pt idx="24">
                  <c:v>30436.423783308011</c:v>
                </c:pt>
                <c:pt idx="25">
                  <c:v>34006.075270705012</c:v>
                </c:pt>
                <c:pt idx="26">
                  <c:v>37008.164999546017</c:v>
                </c:pt>
                <c:pt idx="27">
                  <c:v>40603.268407561001</c:v>
                </c:pt>
                <c:pt idx="28">
                  <c:v>43925.171847882011</c:v>
                </c:pt>
                <c:pt idx="29">
                  <c:v>47505.185780027998</c:v>
                </c:pt>
                <c:pt idx="30">
                  <c:v>51142.184328812</c:v>
                </c:pt>
                <c:pt idx="31">
                  <c:v>54842.378766708018</c:v>
                </c:pt>
                <c:pt idx="32">
                  <c:v>56605.680153469002</c:v>
                </c:pt>
                <c:pt idx="62">
                  <c:v>56782.480153469005</c:v>
                </c:pt>
                <c:pt idx="63">
                  <c:v>58895.280153469008</c:v>
                </c:pt>
                <c:pt idx="64">
                  <c:v>62468.780153469008</c:v>
                </c:pt>
                <c:pt idx="65">
                  <c:v>66022.280153469008</c:v>
                </c:pt>
                <c:pt idx="66">
                  <c:v>68948.180153469002</c:v>
                </c:pt>
                <c:pt idx="67">
                  <c:v>72516.380153468999</c:v>
                </c:pt>
                <c:pt idx="68">
                  <c:v>76122.480153469005</c:v>
                </c:pt>
                <c:pt idx="69">
                  <c:v>79875.780153469008</c:v>
                </c:pt>
                <c:pt idx="70">
                  <c:v>83596.580153469011</c:v>
                </c:pt>
                <c:pt idx="71">
                  <c:v>86732.780153469008</c:v>
                </c:pt>
                <c:pt idx="72">
                  <c:v>89825.180153469002</c:v>
                </c:pt>
                <c:pt idx="73">
                  <c:v>93550.080153468996</c:v>
                </c:pt>
                <c:pt idx="74">
                  <c:v>95105.780153468993</c:v>
                </c:pt>
                <c:pt idx="83">
                  <c:v>95107.724153468997</c:v>
                </c:pt>
                <c:pt idx="84">
                  <c:v>95107.724153468997</c:v>
                </c:pt>
                <c:pt idx="96">
                  <c:v>95108.026553468997</c:v>
                </c:pt>
                <c:pt idx="97">
                  <c:v>95100.256399999998</c:v>
                </c:pt>
                <c:pt idx="113">
                  <c:v>96781.716400000005</c:v>
                </c:pt>
                <c:pt idx="114">
                  <c:v>100410.6964</c:v>
                </c:pt>
                <c:pt idx="115">
                  <c:v>104090.3964</c:v>
                </c:pt>
                <c:pt idx="116">
                  <c:v>107770.09639999999</c:v>
                </c:pt>
                <c:pt idx="117">
                  <c:v>111445.5564</c:v>
                </c:pt>
                <c:pt idx="118">
                  <c:v>115125.2264</c:v>
                </c:pt>
                <c:pt idx="119">
                  <c:v>118800.0064</c:v>
                </c:pt>
                <c:pt idx="120">
                  <c:v>122436.1764</c:v>
                </c:pt>
                <c:pt idx="121">
                  <c:v>126116.6364</c:v>
                </c:pt>
                <c:pt idx="122">
                  <c:v>129787.34640000001</c:v>
                </c:pt>
                <c:pt idx="123">
                  <c:v>133466.5264</c:v>
                </c:pt>
                <c:pt idx="124">
                  <c:v>135222.5264</c:v>
                </c:pt>
                <c:pt idx="138">
                  <c:v>136375.8364</c:v>
                </c:pt>
                <c:pt idx="139">
                  <c:v>138352.35639999999</c:v>
                </c:pt>
                <c:pt idx="140">
                  <c:v>140316.90639999998</c:v>
                </c:pt>
                <c:pt idx="141">
                  <c:v>141061.02639999997</c:v>
                </c:pt>
                <c:pt idx="158" formatCode="General">
                  <c:v>141080.10439999998</c:v>
                </c:pt>
                <c:pt idx="159" formatCode="General">
                  <c:v>141122.67539999998</c:v>
                </c:pt>
                <c:pt idx="176" formatCode="General">
                  <c:v>143160.82339999996</c:v>
                </c:pt>
                <c:pt idx="177" formatCode="General">
                  <c:v>146603.62739999997</c:v>
                </c:pt>
                <c:pt idx="178" formatCode="General">
                  <c:v>150068.91639999996</c:v>
                </c:pt>
                <c:pt idx="179" formatCode="General">
                  <c:v>153737.11239999995</c:v>
                </c:pt>
                <c:pt idx="180" formatCode="General">
                  <c:v>156540.15439999994</c:v>
                </c:pt>
                <c:pt idx="181" formatCode="General">
                  <c:v>159182.11299999995</c:v>
                </c:pt>
                <c:pt idx="182" formatCode="General">
                  <c:v>162840.24499999997</c:v>
                </c:pt>
                <c:pt idx="183" formatCode="General">
                  <c:v>165932.32399999996</c:v>
                </c:pt>
                <c:pt idx="184" formatCode="General">
                  <c:v>169671.68099999995</c:v>
                </c:pt>
                <c:pt idx="185" formatCode="General">
                  <c:v>173378.91899999997</c:v>
                </c:pt>
                <c:pt idx="186" formatCode="General">
                  <c:v>177127.59899999996</c:v>
                </c:pt>
                <c:pt idx="187" formatCode="General">
                  <c:v>179452.05899999995</c:v>
                </c:pt>
                <c:pt idx="211" formatCode="General">
                  <c:v>181535.82799999995</c:v>
                </c:pt>
                <c:pt idx="212" formatCode="General">
                  <c:v>184877.64800000002</c:v>
                </c:pt>
                <c:pt idx="213" formatCode="General">
                  <c:v>188568.08100000001</c:v>
                </c:pt>
                <c:pt idx="214" formatCode="General">
                  <c:v>192258.04500000001</c:v>
                </c:pt>
                <c:pt idx="215" formatCode="General">
                  <c:v>195954.77200000003</c:v>
                </c:pt>
                <c:pt idx="216" formatCode="General">
                  <c:v>199436.30000000002</c:v>
                </c:pt>
                <c:pt idx="217" formatCode="General">
                  <c:v>202908.72100000002</c:v>
                </c:pt>
                <c:pt idx="218" formatCode="General">
                  <c:v>206632.43700000001</c:v>
                </c:pt>
                <c:pt idx="219" formatCode="General">
                  <c:v>210373.266</c:v>
                </c:pt>
                <c:pt idx="220" formatCode="General">
                  <c:v>214107.77499999999</c:v>
                </c:pt>
                <c:pt idx="221" formatCode="General">
                  <c:v>217856.14600000001</c:v>
                </c:pt>
                <c:pt idx="222" formatCode="General">
                  <c:v>219220.144</c:v>
                </c:pt>
                <c:pt idx="238" formatCode="General">
                  <c:v>221173.514</c:v>
                </c:pt>
                <c:pt idx="239" formatCode="General">
                  <c:v>224497.69399999999</c:v>
                </c:pt>
                <c:pt idx="240" formatCode="General">
                  <c:v>228225.89299999998</c:v>
                </c:pt>
                <c:pt idx="241" formatCode="General">
                  <c:v>231951.56699999998</c:v>
                </c:pt>
                <c:pt idx="242" formatCode="General">
                  <c:v>235665.71799999999</c:v>
                </c:pt>
                <c:pt idx="243" formatCode="General">
                  <c:v>239358.929</c:v>
                </c:pt>
                <c:pt idx="244" formatCode="General">
                  <c:v>243053.77799999999</c:v>
                </c:pt>
                <c:pt idx="245" formatCode="General">
                  <c:v>246724.93799999999</c:v>
                </c:pt>
                <c:pt idx="246" formatCode="General">
                  <c:v>248940.86</c:v>
                </c:pt>
                <c:pt idx="247" formatCode="General">
                  <c:v>252716.85299999997</c:v>
                </c:pt>
                <c:pt idx="248" formatCode="General">
                  <c:v>256462.34399999998</c:v>
                </c:pt>
                <c:pt idx="249" formatCode="General">
                  <c:v>260224.802</c:v>
                </c:pt>
                <c:pt idx="250" formatCode="General">
                  <c:v>263191.05499999999</c:v>
                </c:pt>
                <c:pt idx="251" formatCode="General">
                  <c:v>266593.74400000001</c:v>
                </c:pt>
                <c:pt idx="252" formatCode="General">
                  <c:v>270309.01</c:v>
                </c:pt>
                <c:pt idx="253" formatCode="General">
                  <c:v>274059.10600000003</c:v>
                </c:pt>
                <c:pt idx="254" formatCode="General">
                  <c:v>277780.13200000004</c:v>
                </c:pt>
                <c:pt idx="255" formatCode="General">
                  <c:v>280085.21600000001</c:v>
                </c:pt>
                <c:pt idx="258" formatCode="General">
                  <c:v>281782.375</c:v>
                </c:pt>
                <c:pt idx="259" formatCode="General">
                  <c:v>284831.28100000002</c:v>
                </c:pt>
                <c:pt idx="260" formatCode="General">
                  <c:v>288267.45800000004</c:v>
                </c:pt>
                <c:pt idx="261" formatCode="General">
                  <c:v>291742.61300000007</c:v>
                </c:pt>
                <c:pt idx="262" formatCode="General">
                  <c:v>293112.79400000005</c:v>
                </c:pt>
                <c:pt idx="263" formatCode="General">
                  <c:v>293114.79500000004</c:v>
                </c:pt>
                <c:pt idx="264" formatCode="General">
                  <c:v>293119.56700000004</c:v>
                </c:pt>
                <c:pt idx="265" formatCode="General">
                  <c:v>293124.27200000006</c:v>
                </c:pt>
                <c:pt idx="267" formatCode="General">
                  <c:v>295043.94100000005</c:v>
                </c:pt>
                <c:pt idx="268" formatCode="General">
                  <c:v>298506.69900000002</c:v>
                </c:pt>
                <c:pt idx="269" formatCode="General">
                  <c:v>302000.66100000002</c:v>
                </c:pt>
                <c:pt idx="270" formatCode="General">
                  <c:v>305363.924</c:v>
                </c:pt>
                <c:pt idx="271" formatCode="General">
                  <c:v>308902.62</c:v>
                </c:pt>
                <c:pt idx="272" formatCode="General">
                  <c:v>312419.69400000002</c:v>
                </c:pt>
                <c:pt idx="273" formatCode="General">
                  <c:v>315958.96100000001</c:v>
                </c:pt>
                <c:pt idx="274" formatCode="General">
                  <c:v>319396.739</c:v>
                </c:pt>
                <c:pt idx="275" formatCode="General">
                  <c:v>322940.348</c:v>
                </c:pt>
                <c:pt idx="276" formatCode="General">
                  <c:v>326484.53399999999</c:v>
                </c:pt>
                <c:pt idx="277" formatCode="General">
                  <c:v>329929.67</c:v>
                </c:pt>
                <c:pt idx="278" formatCode="General">
                  <c:v>332136.95999999996</c:v>
                </c:pt>
                <c:pt idx="279" formatCode="General">
                  <c:v>333710.33599999995</c:v>
                </c:pt>
                <c:pt idx="280" formatCode="General">
                  <c:v>335290.37399999995</c:v>
                </c:pt>
                <c:pt idx="281" formatCode="General">
                  <c:v>336017.12799999997</c:v>
                </c:pt>
                <c:pt idx="284" formatCode="General">
                  <c:v>337390.43099999998</c:v>
                </c:pt>
                <c:pt idx="285" formatCode="General">
                  <c:v>340927.08899999998</c:v>
                </c:pt>
                <c:pt idx="286" formatCode="General">
                  <c:v>344447.20499999996</c:v>
                </c:pt>
                <c:pt idx="287" formatCode="General">
                  <c:v>347854.22399999993</c:v>
                </c:pt>
                <c:pt idx="288" formatCode="General">
                  <c:v>351384.14099999995</c:v>
                </c:pt>
                <c:pt idx="289" formatCode="General">
                  <c:v>354934.44799999992</c:v>
                </c:pt>
                <c:pt idx="290" formatCode="General">
                  <c:v>358438.68999999994</c:v>
                </c:pt>
                <c:pt idx="291" formatCode="General">
                  <c:v>361944.11399999994</c:v>
                </c:pt>
                <c:pt idx="292" formatCode="General">
                  <c:v>365406.36999999994</c:v>
                </c:pt>
                <c:pt idx="293" formatCode="General">
                  <c:v>368925.87399999995</c:v>
                </c:pt>
                <c:pt idx="294" formatCode="General">
                  <c:v>371305.54599999997</c:v>
                </c:pt>
                <c:pt idx="298" formatCode="General">
                  <c:v>372236.07899999997</c:v>
                </c:pt>
                <c:pt idx="299" formatCode="General">
                  <c:v>373771.54599999997</c:v>
                </c:pt>
                <c:pt idx="300" formatCode="General">
                  <c:v>375290.85399999999</c:v>
                </c:pt>
                <c:pt idx="301" formatCode="General">
                  <c:v>375865.87400000001</c:v>
                </c:pt>
                <c:pt idx="302" formatCode="General">
                  <c:v>377947.63699999999</c:v>
                </c:pt>
                <c:pt idx="303" formatCode="General">
                  <c:v>381617.21600000001</c:v>
                </c:pt>
                <c:pt idx="304" formatCode="General">
                  <c:v>385310.99100000004</c:v>
                </c:pt>
                <c:pt idx="305" formatCode="General">
                  <c:v>388994.82600000006</c:v>
                </c:pt>
                <c:pt idx="306" formatCode="General">
                  <c:v>392225.18600000005</c:v>
                </c:pt>
                <c:pt idx="307" formatCode="General">
                  <c:v>395885.99300000002</c:v>
                </c:pt>
                <c:pt idx="308" formatCode="General">
                  <c:v>399511.50900000002</c:v>
                </c:pt>
                <c:pt idx="309" formatCode="General">
                  <c:v>403139.72200000001</c:v>
                </c:pt>
                <c:pt idx="310" formatCode="General">
                  <c:v>406734.603</c:v>
                </c:pt>
                <c:pt idx="311" formatCode="General">
                  <c:v>410325.03600000002</c:v>
                </c:pt>
                <c:pt idx="312" formatCode="General">
                  <c:v>413818.37</c:v>
                </c:pt>
                <c:pt idx="313" formatCode="General">
                  <c:v>415193.022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2390-E444-81ED-4A3104D92B27}"/>
            </c:ext>
          </c:extLst>
        </c:ser>
        <c:ser>
          <c:idx val="8"/>
          <c:order val="8"/>
          <c:tx>
            <c:v>FY2023</c:v>
          </c:tx>
          <c:spPr>
            <a:ln w="222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2010-present'!$C$5:$C$400</c:f>
              <c:numCache>
                <c:formatCode>0</c:formatCode>
                <c:ptCount val="3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</c:numCache>
            </c:numRef>
          </c:xVal>
          <c:yVal>
            <c:numRef>
              <c:f>'Chart FY 2010-present'!$Q$5:$Q$400</c:f>
              <c:numCache>
                <c:formatCode>0.0</c:formatCode>
                <c:ptCount val="396"/>
                <c:pt idx="0">
                  <c:v>1194.5999667441399</c:v>
                </c:pt>
                <c:pt idx="1">
                  <c:v>4869.3927863344297</c:v>
                </c:pt>
                <c:pt idx="2">
                  <c:v>8542.0935109818893</c:v>
                </c:pt>
                <c:pt idx="3">
                  <c:v>12143.727123098499</c:v>
                </c:pt>
                <c:pt idx="4">
                  <c:v>15668.5462827052</c:v>
                </c:pt>
                <c:pt idx="5">
                  <c:v>19280.667936300597</c:v>
                </c:pt>
                <c:pt idx="6">
                  <c:v>23018.475336143896</c:v>
                </c:pt>
                <c:pt idx="7">
                  <c:v>26653.367266777099</c:v>
                </c:pt>
                <c:pt idx="8">
                  <c:v>30305.261688966599</c:v>
                </c:pt>
                <c:pt idx="9">
                  <c:v>34042.167457213094</c:v>
                </c:pt>
                <c:pt idx="10">
                  <c:v>37762.110221166899</c:v>
                </c:pt>
                <c:pt idx="11">
                  <c:v>39246.023100205399</c:v>
                </c:pt>
                <c:pt idx="24">
                  <c:v>39286.083100205396</c:v>
                </c:pt>
                <c:pt idx="25">
                  <c:v>39308.910100205394</c:v>
                </c:pt>
                <c:pt idx="28">
                  <c:v>41338.878100205395</c:v>
                </c:pt>
                <c:pt idx="29">
                  <c:v>44762.626100205394</c:v>
                </c:pt>
                <c:pt idx="30">
                  <c:v>48262.187100205396</c:v>
                </c:pt>
                <c:pt idx="31">
                  <c:v>51951.715100205394</c:v>
                </c:pt>
                <c:pt idx="32">
                  <c:v>55453.735100205391</c:v>
                </c:pt>
                <c:pt idx="33">
                  <c:v>59158.897100205388</c:v>
                </c:pt>
                <c:pt idx="34">
                  <c:v>62895.061100205385</c:v>
                </c:pt>
                <c:pt idx="35">
                  <c:v>66628.805100205383</c:v>
                </c:pt>
                <c:pt idx="36">
                  <c:v>70318.21210020539</c:v>
                </c:pt>
                <c:pt idx="37">
                  <c:v>73583.876100205394</c:v>
                </c:pt>
                <c:pt idx="38">
                  <c:v>77282.4571002054</c:v>
                </c:pt>
                <c:pt idx="39">
                  <c:v>78698.434100205399</c:v>
                </c:pt>
                <c:pt idx="55">
                  <c:v>78698.434100205399</c:v>
                </c:pt>
                <c:pt idx="56">
                  <c:v>80985.786100205398</c:v>
                </c:pt>
                <c:pt idx="57">
                  <c:v>84648.3321002054</c:v>
                </c:pt>
                <c:pt idx="58">
                  <c:v>88243.793100205396</c:v>
                </c:pt>
                <c:pt idx="59">
                  <c:v>90559.483100205398</c:v>
                </c:pt>
                <c:pt idx="60">
                  <c:v>91666.644100205391</c:v>
                </c:pt>
                <c:pt idx="61">
                  <c:v>95266.627100205398</c:v>
                </c:pt>
                <c:pt idx="62">
                  <c:v>97756.632100205403</c:v>
                </c:pt>
                <c:pt idx="63">
                  <c:v>101570.44410020541</c:v>
                </c:pt>
                <c:pt idx="64">
                  <c:v>105371.49510020541</c:v>
                </c:pt>
                <c:pt idx="65">
                  <c:v>109188.50310020542</c:v>
                </c:pt>
                <c:pt idx="66">
                  <c:v>113009.23310020541</c:v>
                </c:pt>
                <c:pt idx="67">
                  <c:v>116823.97310020542</c:v>
                </c:pt>
                <c:pt idx="68">
                  <c:v>118131.92810020542</c:v>
                </c:pt>
                <c:pt idx="69">
                  <c:v>118163.81010020542</c:v>
                </c:pt>
                <c:pt idx="75">
                  <c:v>119816.65310020541</c:v>
                </c:pt>
                <c:pt idx="76">
                  <c:v>122845.84810020542</c:v>
                </c:pt>
                <c:pt idx="77">
                  <c:v>125755.22010020542</c:v>
                </c:pt>
                <c:pt idx="78">
                  <c:v>128650.75410020542</c:v>
                </c:pt>
                <c:pt idx="79">
                  <c:v>131547.28910020541</c:v>
                </c:pt>
                <c:pt idx="80">
                  <c:v>134466.6491002054</c:v>
                </c:pt>
                <c:pt idx="81">
                  <c:v>137372.41610020539</c:v>
                </c:pt>
                <c:pt idx="82">
                  <c:v>140284.04610020539</c:v>
                </c:pt>
                <c:pt idx="83">
                  <c:v>143207.2951002054</c:v>
                </c:pt>
                <c:pt idx="84">
                  <c:v>146051.06110020541</c:v>
                </c:pt>
                <c:pt idx="85">
                  <c:v>148982.3361002054</c:v>
                </c:pt>
                <c:pt idx="86">
                  <c:v>151924.5751002054</c:v>
                </c:pt>
                <c:pt idx="87">
                  <c:v>154840.89410020539</c:v>
                </c:pt>
                <c:pt idx="88">
                  <c:v>157760.84310020538</c:v>
                </c:pt>
                <c:pt idx="89">
                  <c:v>158858.37810020539</c:v>
                </c:pt>
                <c:pt idx="91">
                  <c:v>158860.0181002054</c:v>
                </c:pt>
                <c:pt idx="92">
                  <c:v>158860.0181002054</c:v>
                </c:pt>
                <c:pt idx="98">
                  <c:v>160704.62210020539</c:v>
                </c:pt>
                <c:pt idx="99">
                  <c:v>164451.9121002054</c:v>
                </c:pt>
                <c:pt idx="100">
                  <c:v>168147.9911002054</c:v>
                </c:pt>
                <c:pt idx="101">
                  <c:v>171864.85910020539</c:v>
                </c:pt>
                <c:pt idx="102">
                  <c:v>175162.23710020538</c:v>
                </c:pt>
                <c:pt idx="103">
                  <c:v>178012.24010020538</c:v>
                </c:pt>
                <c:pt idx="104">
                  <c:v>181795.81110020538</c:v>
                </c:pt>
                <c:pt idx="105">
                  <c:v>185558.14320020538</c:v>
                </c:pt>
                <c:pt idx="106">
                  <c:v>189258.22520020537</c:v>
                </c:pt>
                <c:pt idx="107">
                  <c:v>192882.77420020537</c:v>
                </c:pt>
                <c:pt idx="108">
                  <c:v>196646.28520020537</c:v>
                </c:pt>
                <c:pt idx="109">
                  <c:v>199262.34120020538</c:v>
                </c:pt>
                <c:pt idx="120">
                  <c:v>201604.87820020539</c:v>
                </c:pt>
                <c:pt idx="121">
                  <c:v>205367.37920020538</c:v>
                </c:pt>
                <c:pt idx="122">
                  <c:v>208636.80920020537</c:v>
                </c:pt>
                <c:pt idx="123">
                  <c:v>212414.49520020536</c:v>
                </c:pt>
                <c:pt idx="124">
                  <c:v>216191.80320020535</c:v>
                </c:pt>
                <c:pt idx="125">
                  <c:v>219962.23020020535</c:v>
                </c:pt>
                <c:pt idx="126">
                  <c:v>223718.39620020534</c:v>
                </c:pt>
                <c:pt idx="127">
                  <c:v>227480.20320020535</c:v>
                </c:pt>
                <c:pt idx="128">
                  <c:v>231022.37320020536</c:v>
                </c:pt>
                <c:pt idx="129">
                  <c:v>234814.57520020535</c:v>
                </c:pt>
                <c:pt idx="130">
                  <c:v>236236.52520020536</c:v>
                </c:pt>
                <c:pt idx="132">
                  <c:v>236945.70120020537</c:v>
                </c:pt>
                <c:pt idx="133">
                  <c:v>238477.11120020537</c:v>
                </c:pt>
                <c:pt idx="134">
                  <c:v>240017.70920020537</c:v>
                </c:pt>
                <c:pt idx="135">
                  <c:v>240849.04020020537</c:v>
                </c:pt>
                <c:pt idx="147">
                  <c:v>243111.42020020538</c:v>
                </c:pt>
                <c:pt idx="148">
                  <c:v>246701.03320020539</c:v>
                </c:pt>
                <c:pt idx="149">
                  <c:v>250335.21120020538</c:v>
                </c:pt>
                <c:pt idx="150">
                  <c:v>253988.84320020539</c:v>
                </c:pt>
                <c:pt idx="151">
                  <c:v>257649.09120020538</c:v>
                </c:pt>
                <c:pt idx="152">
                  <c:v>261189.01120020539</c:v>
                </c:pt>
                <c:pt idx="153">
                  <c:v>264785.04420020542</c:v>
                </c:pt>
                <c:pt idx="154">
                  <c:v>268075.09120020544</c:v>
                </c:pt>
                <c:pt idx="155">
                  <c:v>271752.12920020544</c:v>
                </c:pt>
                <c:pt idx="156">
                  <c:v>275243.48720020545</c:v>
                </c:pt>
                <c:pt idx="157">
                  <c:v>278876.24520020542</c:v>
                </c:pt>
                <c:pt idx="158">
                  <c:v>280228.10220020544</c:v>
                </c:pt>
                <c:pt idx="159">
                  <c:v>281739.58920020546</c:v>
                </c:pt>
                <c:pt idx="160">
                  <c:v>284147.96420020546</c:v>
                </c:pt>
                <c:pt idx="161">
                  <c:v>286574.40720020549</c:v>
                </c:pt>
                <c:pt idx="162">
                  <c:v>289021.05020020547</c:v>
                </c:pt>
                <c:pt idx="163">
                  <c:v>290648.42520020547</c:v>
                </c:pt>
                <c:pt idx="174">
                  <c:v>291577.68220020545</c:v>
                </c:pt>
                <c:pt idx="175">
                  <c:v>293101.87520020548</c:v>
                </c:pt>
                <c:pt idx="176">
                  <c:v>294616.54320020549</c:v>
                </c:pt>
                <c:pt idx="177">
                  <c:v>295184.88220020547</c:v>
                </c:pt>
                <c:pt idx="182">
                  <c:v>296947.97820020549</c:v>
                </c:pt>
                <c:pt idx="183">
                  <c:v>300441.98120020551</c:v>
                </c:pt>
                <c:pt idx="184">
                  <c:v>302965.96520020551</c:v>
                </c:pt>
                <c:pt idx="185">
                  <c:v>306291.08120020549</c:v>
                </c:pt>
                <c:pt idx="186">
                  <c:v>309013.84420020547</c:v>
                </c:pt>
                <c:pt idx="187">
                  <c:v>312724.85020020546</c:v>
                </c:pt>
                <c:pt idx="188">
                  <c:v>316436.65520020545</c:v>
                </c:pt>
                <c:pt idx="189">
                  <c:v>320147.58820020547</c:v>
                </c:pt>
                <c:pt idx="190">
                  <c:v>323836.13720020547</c:v>
                </c:pt>
                <c:pt idx="191" formatCode="General">
                  <c:v>327486.42020020547</c:v>
                </c:pt>
                <c:pt idx="192" formatCode="General">
                  <c:v>329173.31920020544</c:v>
                </c:pt>
                <c:pt idx="206" formatCode="General">
                  <c:v>331001.11920020543</c:v>
                </c:pt>
                <c:pt idx="207" formatCode="General">
                  <c:v>334699.34220020543</c:v>
                </c:pt>
                <c:pt idx="208" formatCode="General">
                  <c:v>338443.98020020541</c:v>
                </c:pt>
                <c:pt idx="209" formatCode="General">
                  <c:v>342169.85920020542</c:v>
                </c:pt>
                <c:pt idx="210" formatCode="General">
                  <c:v>345859.88220020541</c:v>
                </c:pt>
                <c:pt idx="211" formatCode="General">
                  <c:v>349552.15920020541</c:v>
                </c:pt>
                <c:pt idx="212" formatCode="General">
                  <c:v>353287.41120020539</c:v>
                </c:pt>
                <c:pt idx="213" formatCode="General">
                  <c:v>357038.91620020539</c:v>
                </c:pt>
                <c:pt idx="214" formatCode="General">
                  <c:v>358788.1442002054</c:v>
                </c:pt>
                <c:pt idx="215" formatCode="General">
                  <c:v>362236.2522002054</c:v>
                </c:pt>
                <c:pt idx="216" formatCode="General">
                  <c:v>364993.80920020537</c:v>
                </c:pt>
                <c:pt idx="217" formatCode="General">
                  <c:v>367184.78920020536</c:v>
                </c:pt>
                <c:pt idx="218" formatCode="General">
                  <c:v>368692.93120020535</c:v>
                </c:pt>
                <c:pt idx="219" formatCode="General">
                  <c:v>370191.68820020533</c:v>
                </c:pt>
                <c:pt idx="220" formatCode="General">
                  <c:v>370942.35520020535</c:v>
                </c:pt>
                <c:pt idx="224" formatCode="General">
                  <c:v>372193.35820020537</c:v>
                </c:pt>
                <c:pt idx="225" formatCode="General">
                  <c:v>375768.37620020536</c:v>
                </c:pt>
                <c:pt idx="226" formatCode="General">
                  <c:v>379365.55820020533</c:v>
                </c:pt>
                <c:pt idx="227" formatCode="General">
                  <c:v>381527.66720020532</c:v>
                </c:pt>
                <c:pt idx="231" formatCode="General">
                  <c:v>384860.0062002053</c:v>
                </c:pt>
                <c:pt idx="232" formatCode="General">
                  <c:v>388192.34520020528</c:v>
                </c:pt>
                <c:pt idx="233" formatCode="General">
                  <c:v>390679.6962002053</c:v>
                </c:pt>
                <c:pt idx="234" formatCode="General">
                  <c:v>394400.70820020529</c:v>
                </c:pt>
                <c:pt idx="235" formatCode="General">
                  <c:v>397616.81220020528</c:v>
                </c:pt>
                <c:pt idx="236" formatCode="General">
                  <c:v>401332.86320020526</c:v>
                </c:pt>
                <c:pt idx="237" formatCode="General">
                  <c:v>405058.71420020529</c:v>
                </c:pt>
                <c:pt idx="238" formatCode="General">
                  <c:v>407208.61720020528</c:v>
                </c:pt>
                <c:pt idx="239" formatCode="General">
                  <c:v>408711.9302002053</c:v>
                </c:pt>
                <c:pt idx="240" formatCode="General">
                  <c:v>410203.5392002053</c:v>
                </c:pt>
                <c:pt idx="241" formatCode="General">
                  <c:v>410922.5712002053</c:v>
                </c:pt>
                <c:pt idx="242" formatCode="General">
                  <c:v>410967.92220020533</c:v>
                </c:pt>
                <c:pt idx="243" formatCode="General">
                  <c:v>410995.61520020536</c:v>
                </c:pt>
                <c:pt idx="245" formatCode="General">
                  <c:v>413194.46620020538</c:v>
                </c:pt>
                <c:pt idx="246" formatCode="General">
                  <c:v>416172.47720020538</c:v>
                </c:pt>
                <c:pt idx="247" formatCode="General">
                  <c:v>419889.88020020537</c:v>
                </c:pt>
                <c:pt idx="248" formatCode="General">
                  <c:v>423607.28320020536</c:v>
                </c:pt>
                <c:pt idx="249" formatCode="General">
                  <c:v>427300.65020020539</c:v>
                </c:pt>
                <c:pt idx="250" formatCode="General">
                  <c:v>430763.15120020538</c:v>
                </c:pt>
                <c:pt idx="251" formatCode="General">
                  <c:v>434484.78020020539</c:v>
                </c:pt>
                <c:pt idx="252" formatCode="General">
                  <c:v>437399.45620020537</c:v>
                </c:pt>
                <c:pt idx="253" formatCode="General">
                  <c:v>441114.25020020537</c:v>
                </c:pt>
                <c:pt idx="254" formatCode="General">
                  <c:v>444834.12820020539</c:v>
                </c:pt>
                <c:pt idx="255" formatCode="General">
                  <c:v>448574.06820020539</c:v>
                </c:pt>
                <c:pt idx="259" formatCode="General">
                  <c:v>449492.79420020542</c:v>
                </c:pt>
                <c:pt idx="260" formatCode="General">
                  <c:v>451008.7692002054</c:v>
                </c:pt>
                <c:pt idx="261" formatCode="General">
                  <c:v>452529.32720020541</c:v>
                </c:pt>
                <c:pt idx="262" formatCode="General">
                  <c:v>453102.14020020544</c:v>
                </c:pt>
                <c:pt idx="266" formatCode="General">
                  <c:v>455367.15220020543</c:v>
                </c:pt>
                <c:pt idx="267" formatCode="General">
                  <c:v>459092.83520020545</c:v>
                </c:pt>
                <c:pt idx="268" formatCode="General">
                  <c:v>462821.46920020547</c:v>
                </c:pt>
                <c:pt idx="269" formatCode="General">
                  <c:v>466327.92620020546</c:v>
                </c:pt>
                <c:pt idx="270" formatCode="General">
                  <c:v>469840.97020020545</c:v>
                </c:pt>
                <c:pt idx="271" formatCode="General">
                  <c:v>473558.20720020548</c:v>
                </c:pt>
                <c:pt idx="272" formatCode="General">
                  <c:v>477364.66020020546</c:v>
                </c:pt>
                <c:pt idx="273" formatCode="General">
                  <c:v>481120.08620020543</c:v>
                </c:pt>
                <c:pt idx="274" formatCode="General">
                  <c:v>484853.31720020546</c:v>
                </c:pt>
                <c:pt idx="275" formatCode="General">
                  <c:v>488585.01920020545</c:v>
                </c:pt>
                <c:pt idx="276" formatCode="General">
                  <c:v>492290.93120020546</c:v>
                </c:pt>
                <c:pt idx="277" formatCode="General">
                  <c:v>493684.94220020546</c:v>
                </c:pt>
                <c:pt idx="280" formatCode="General">
                  <c:v>494623.28020020545</c:v>
                </c:pt>
                <c:pt idx="281" formatCode="General">
                  <c:v>496159.45120020543</c:v>
                </c:pt>
                <c:pt idx="282" formatCode="General">
                  <c:v>497678.0732002054</c:v>
                </c:pt>
                <c:pt idx="283" formatCode="General">
                  <c:v>498190.44620020542</c:v>
                </c:pt>
                <c:pt idx="285" formatCode="General">
                  <c:v>499820.4532002054</c:v>
                </c:pt>
                <c:pt idx="286" formatCode="General">
                  <c:v>503460.03120020538</c:v>
                </c:pt>
                <c:pt idx="287" formatCode="General">
                  <c:v>507222.12320020539</c:v>
                </c:pt>
                <c:pt idx="288" formatCode="General">
                  <c:v>510402.3612002054</c:v>
                </c:pt>
                <c:pt idx="289" formatCode="General">
                  <c:v>514151.30320020538</c:v>
                </c:pt>
                <c:pt idx="290" formatCode="General">
                  <c:v>517893.91720020538</c:v>
                </c:pt>
                <c:pt idx="291" formatCode="General">
                  <c:v>521645.77220020536</c:v>
                </c:pt>
                <c:pt idx="292" formatCode="General">
                  <c:v>525382.03720020538</c:v>
                </c:pt>
                <c:pt idx="293" formatCode="General">
                  <c:v>529143.52920020535</c:v>
                </c:pt>
                <c:pt idx="294" formatCode="General">
                  <c:v>532864.89020020538</c:v>
                </c:pt>
                <c:pt idx="295" formatCode="General">
                  <c:v>536546.69820020534</c:v>
                </c:pt>
                <c:pt idx="296" formatCode="General">
                  <c:v>538279.23620020528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2390-E444-81ED-4A3104D92B27}"/>
            </c:ext>
          </c:extLst>
        </c:ser>
        <c:ser>
          <c:idx val="9"/>
          <c:order val="9"/>
          <c:tx>
            <c:v>FY 2024</c:v>
          </c:tx>
          <c:spPr>
            <a:ln w="222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2010-present'!$C$5:$C$400</c:f>
              <c:numCache>
                <c:formatCode>0</c:formatCode>
                <c:ptCount val="3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</c:numCache>
            </c:numRef>
          </c:xVal>
          <c:yVal>
            <c:numRef>
              <c:f>'Chart FY 2010-present'!$R$7:$R$400</c:f>
              <c:numCache>
                <c:formatCode>0.0</c:formatCode>
                <c:ptCount val="394"/>
                <c:pt idx="0">
                  <c:v>5074.7579999999998</c:v>
                </c:pt>
                <c:pt idx="1">
                  <c:v>7968.6260000000002</c:v>
                </c:pt>
                <c:pt idx="2">
                  <c:v>11732.607</c:v>
                </c:pt>
                <c:pt idx="3">
                  <c:v>15438.254000000001</c:v>
                </c:pt>
                <c:pt idx="4">
                  <c:v>19139.807000000001</c:v>
                </c:pt>
                <c:pt idx="5">
                  <c:v>22878.281999999999</c:v>
                </c:pt>
                <c:pt idx="6">
                  <c:v>26566.152999999998</c:v>
                </c:pt>
                <c:pt idx="7">
                  <c:v>30191.741999999998</c:v>
                </c:pt>
                <c:pt idx="8">
                  <c:v>33943.726000000002</c:v>
                </c:pt>
                <c:pt idx="9">
                  <c:v>35829.252</c:v>
                </c:pt>
                <c:pt idx="22">
                  <c:v>38025.368000000002</c:v>
                </c:pt>
                <c:pt idx="23">
                  <c:v>41650.718000000001</c:v>
                </c:pt>
                <c:pt idx="24">
                  <c:v>45265.455999999998</c:v>
                </c:pt>
                <c:pt idx="25">
                  <c:v>48875.636999999995</c:v>
                </c:pt>
                <c:pt idx="26">
                  <c:v>52452.81</c:v>
                </c:pt>
                <c:pt idx="27">
                  <c:v>56068.123999999996</c:v>
                </c:pt>
                <c:pt idx="28">
                  <c:v>59691.128999999994</c:v>
                </c:pt>
                <c:pt idx="29">
                  <c:v>63302.052999999993</c:v>
                </c:pt>
                <c:pt idx="30">
                  <c:v>66834.518999999986</c:v>
                </c:pt>
                <c:pt idx="31">
                  <c:v>70456.04399999998</c:v>
                </c:pt>
                <c:pt idx="32">
                  <c:v>73867.512999999977</c:v>
                </c:pt>
                <c:pt idx="33">
                  <c:v>75130.022999999972</c:v>
                </c:pt>
                <c:pt idx="36">
                  <c:v>76069.037999999971</c:v>
                </c:pt>
                <c:pt idx="37">
                  <c:v>77372.42399999997</c:v>
                </c:pt>
                <c:pt idx="38">
                  <c:v>78884.463999999964</c:v>
                </c:pt>
                <c:pt idx="39">
                  <c:v>79450.953999999969</c:v>
                </c:pt>
                <c:pt idx="43">
                  <c:v>81736.181999999972</c:v>
                </c:pt>
                <c:pt idx="44">
                  <c:v>85390.110999999975</c:v>
                </c:pt>
                <c:pt idx="45">
                  <c:v>89046.85199999997</c:v>
                </c:pt>
                <c:pt idx="46">
                  <c:v>92732.602999999974</c:v>
                </c:pt>
                <c:pt idx="47">
                  <c:v>96416.501999999979</c:v>
                </c:pt>
                <c:pt idx="48">
                  <c:v>99844.465999999986</c:v>
                </c:pt>
                <c:pt idx="49">
                  <c:v>103291.20499999999</c:v>
                </c:pt>
                <c:pt idx="50">
                  <c:v>106925.08999999998</c:v>
                </c:pt>
                <c:pt idx="51">
                  <c:v>110542.31499999999</c:v>
                </c:pt>
                <c:pt idx="52">
                  <c:v>114217.62299999999</c:v>
                </c:pt>
                <c:pt idx="53">
                  <c:v>117931.46599999999</c:v>
                </c:pt>
                <c:pt idx="54">
                  <c:v>119272.64499999999</c:v>
                </c:pt>
                <c:pt idx="60" formatCode="0.000">
                  <c:v>119320.72299999998</c:v>
                </c:pt>
                <c:pt idx="61" formatCode="0.000">
                  <c:v>119348.33999999998</c:v>
                </c:pt>
                <c:pt idx="64" formatCode="0.000">
                  <c:v>121585.43699999998</c:v>
                </c:pt>
                <c:pt idx="65" formatCode="0.000">
                  <c:v>125159.56499999997</c:v>
                </c:pt>
                <c:pt idx="66" formatCode="0.000">
                  <c:v>128864.85999999997</c:v>
                </c:pt>
                <c:pt idx="67" formatCode="0.000">
                  <c:v>132548.81699999998</c:v>
                </c:pt>
                <c:pt idx="68" formatCode="0.000">
                  <c:v>135987.27199999997</c:v>
                </c:pt>
                <c:pt idx="69" formatCode="0.000">
                  <c:v>139342.88699999996</c:v>
                </c:pt>
                <c:pt idx="70" formatCode="0.000">
                  <c:v>142861.50499999995</c:v>
                </c:pt>
                <c:pt idx="71" formatCode="0.0000">
                  <c:v>146241.70969999995</c:v>
                </c:pt>
                <c:pt idx="72" formatCode="0.0000">
                  <c:v>149733.13769999996</c:v>
                </c:pt>
                <c:pt idx="73" formatCode="0.0000">
                  <c:v>153417.68069999997</c:v>
                </c:pt>
                <c:pt idx="74" formatCode="0.0000">
                  <c:v>157106.91469999996</c:v>
                </c:pt>
                <c:pt idx="75" formatCode="0.0000">
                  <c:v>159349.32969999997</c:v>
                </c:pt>
                <c:pt idx="76" formatCode="0.0000">
                  <c:v>160780.78169999996</c:v>
                </c:pt>
                <c:pt idx="77" formatCode="0.0000">
                  <c:v>162253.08469999998</c:v>
                </c:pt>
                <c:pt idx="78" formatCode="0.0000">
                  <c:v>162873.08469999998</c:v>
                </c:pt>
                <c:pt idx="88" formatCode="0.0000">
                  <c:v>164144.95669999998</c:v>
                </c:pt>
                <c:pt idx="89" formatCode="0.0000">
                  <c:v>167828.91769999999</c:v>
                </c:pt>
                <c:pt idx="90" formatCode="0.0000">
                  <c:v>171529.29669999998</c:v>
                </c:pt>
                <c:pt idx="91" formatCode="0.0000">
                  <c:v>175259.54069999998</c:v>
                </c:pt>
                <c:pt idx="92" formatCode="0.0000">
                  <c:v>178965.04969999997</c:v>
                </c:pt>
                <c:pt idx="93" formatCode="0.0000">
                  <c:v>182687.77069999996</c:v>
                </c:pt>
                <c:pt idx="94" formatCode="0.0000">
                  <c:v>186402.34469999996</c:v>
                </c:pt>
                <c:pt idx="95" formatCode="0.0000">
                  <c:v>188685.14469999995</c:v>
                </c:pt>
                <c:pt idx="96" formatCode="0.0000">
                  <c:v>192076.08969999995</c:v>
                </c:pt>
                <c:pt idx="97" formatCode="0.0000">
                  <c:v>195533.15169999996</c:v>
                </c:pt>
                <c:pt idx="98" formatCode="0.0000">
                  <c:v>199274.37869999997</c:v>
                </c:pt>
                <c:pt idx="99" formatCode="0.0000">
                  <c:v>200677.32869999998</c:v>
                </c:pt>
                <c:pt idx="106" formatCode="0.0000">
                  <c:v>202958.3167</c:v>
                </c:pt>
                <c:pt idx="107" formatCode="0.0000">
                  <c:v>206624.6427</c:v>
                </c:pt>
                <c:pt idx="108" formatCode="0.0000">
                  <c:v>210308.0257</c:v>
                </c:pt>
                <c:pt idx="109" formatCode="0.0000">
                  <c:v>214020.77770000001</c:v>
                </c:pt>
                <c:pt idx="110" formatCode="0.0000">
                  <c:v>217911.77770000001</c:v>
                </c:pt>
                <c:pt idx="111" formatCode="0.0000">
                  <c:v>221347.76870000002</c:v>
                </c:pt>
                <c:pt idx="112" formatCode="0.0000">
                  <c:v>224565.9167</c:v>
                </c:pt>
                <c:pt idx="113" formatCode="0.0000">
                  <c:v>227971.18770000001</c:v>
                </c:pt>
                <c:pt idx="114" formatCode="0.0000">
                  <c:v>231574.32270000002</c:v>
                </c:pt>
                <c:pt idx="115" formatCode="0.0000">
                  <c:v>234986.48870000002</c:v>
                </c:pt>
                <c:pt idx="116" formatCode="0.0000">
                  <c:v>238184.33170000001</c:v>
                </c:pt>
                <c:pt idx="117" formatCode="0.0000">
                  <c:v>240156.6477</c:v>
                </c:pt>
                <c:pt idx="118" formatCode="0.0000">
                  <c:v>241652.69270000001</c:v>
                </c:pt>
                <c:pt idx="119" formatCode="0.0000">
                  <c:v>243072.83600000001</c:v>
                </c:pt>
                <c:pt idx="120" formatCode="0.0000">
                  <c:v>243629.39</c:v>
                </c:pt>
                <c:pt idx="130" formatCode="0.0000">
                  <c:v>245039.15500000003</c:v>
                </c:pt>
                <c:pt idx="131" formatCode="0.0000">
                  <c:v>248448.31400000004</c:v>
                </c:pt>
                <c:pt idx="132" formatCode="0.0000">
                  <c:v>251144.98500000004</c:v>
                </c:pt>
                <c:pt idx="133" formatCode="0.0000">
                  <c:v>254727.41200000004</c:v>
                </c:pt>
                <c:pt idx="134" formatCode="0.0000">
                  <c:v>258303.33400000003</c:v>
                </c:pt>
                <c:pt idx="135" formatCode="0.0000">
                  <c:v>261852.43200000003</c:v>
                </c:pt>
                <c:pt idx="136" formatCode="0.0000">
                  <c:v>265416.32700000005</c:v>
                </c:pt>
                <c:pt idx="137" formatCode="0.0000">
                  <c:v>267865.30900000007</c:v>
                </c:pt>
                <c:pt idx="138" formatCode="0.0000">
                  <c:v>271418.10900000005</c:v>
                </c:pt>
                <c:pt idx="139" formatCode="0.0000">
                  <c:v>275055.96500000008</c:v>
                </c:pt>
                <c:pt idx="140" formatCode="0.0000">
                  <c:v>278461.26400000008</c:v>
                </c:pt>
                <c:pt idx="141" formatCode="0.0000">
                  <c:v>279676.91000000009</c:v>
                </c:pt>
                <c:pt idx="145" formatCode="0.0000">
                  <c:v>280509.3660000001</c:v>
                </c:pt>
                <c:pt idx="146" formatCode="0.0000">
                  <c:v>281985.63000000012</c:v>
                </c:pt>
                <c:pt idx="147" formatCode="0.0000">
                  <c:v>283459.6430000001</c:v>
                </c:pt>
                <c:pt idx="148" formatCode="0.0000">
                  <c:v>285981.85100000008</c:v>
                </c:pt>
                <c:pt idx="149" formatCode="0.0000">
                  <c:v>289609.40700000006</c:v>
                </c:pt>
                <c:pt idx="150" formatCode="0.0000">
                  <c:v>293187.37000000005</c:v>
                </c:pt>
                <c:pt idx="151" formatCode="0.0000">
                  <c:v>296559.46800000005</c:v>
                </c:pt>
                <c:pt idx="152" formatCode="0.0000">
                  <c:v>299634.44500000007</c:v>
                </c:pt>
                <c:pt idx="153" formatCode="0.0000">
                  <c:v>303004.56000000006</c:v>
                </c:pt>
                <c:pt idx="154" formatCode="0.0000">
                  <c:v>305217.39100000006</c:v>
                </c:pt>
                <c:pt idx="155" formatCode="0.0000">
                  <c:v>307875.90700000006</c:v>
                </c:pt>
                <c:pt idx="156" formatCode="0.0000">
                  <c:v>311477.33100000006</c:v>
                </c:pt>
                <c:pt idx="157" formatCode="0.0000">
                  <c:v>315063.77800000005</c:v>
                </c:pt>
                <c:pt idx="158" formatCode="0.0000">
                  <c:v>318622.22400000005</c:v>
                </c:pt>
                <c:pt idx="159" formatCode="0.0000">
                  <c:v>320920.61000000004</c:v>
                </c:pt>
                <c:pt idx="172" formatCode="0.0000">
                  <c:v>322888.57500000007</c:v>
                </c:pt>
                <c:pt idx="173" formatCode="0.0000">
                  <c:v>326333.48300000007</c:v>
                </c:pt>
                <c:pt idx="174" formatCode="0.0000">
                  <c:v>329285.68500000006</c:v>
                </c:pt>
                <c:pt idx="175" formatCode="0.0000">
                  <c:v>332216.93500000006</c:v>
                </c:pt>
                <c:pt idx="176" formatCode="0.0000">
                  <c:v>335741.05100000004</c:v>
                </c:pt>
                <c:pt idx="177" formatCode="0.0000">
                  <c:v>338722.24600000004</c:v>
                </c:pt>
                <c:pt idx="178" formatCode="0.0000">
                  <c:v>342174.86400000006</c:v>
                </c:pt>
                <c:pt idx="179" formatCode="0.0000">
                  <c:v>345578.22300000006</c:v>
                </c:pt>
                <c:pt idx="180" formatCode="0.0000">
                  <c:v>349000.40300000005</c:v>
                </c:pt>
                <c:pt idx="181" formatCode="0.0000">
                  <c:v>352618.19000000006</c:v>
                </c:pt>
                <c:pt idx="182" formatCode="0.0000">
                  <c:v>356201.13900000008</c:v>
                </c:pt>
                <c:pt idx="183" formatCode="0.0000">
                  <c:v>358624.1810000001</c:v>
                </c:pt>
                <c:pt idx="187" formatCode="0.0000">
                  <c:v>359516.33200000011</c:v>
                </c:pt>
                <c:pt idx="188" formatCode="0.0000">
                  <c:v>361025.72600000008</c:v>
                </c:pt>
                <c:pt idx="189" formatCode="0.0000">
                  <c:v>362303.46400000009</c:v>
                </c:pt>
                <c:pt idx="190" formatCode="0.0000">
                  <c:v>362891.46400000009</c:v>
                </c:pt>
                <c:pt idx="232" formatCode="General">
                  <c:v>446555</c:v>
                </c:pt>
                <c:pt idx="233" formatCode="General">
                  <c:v>446555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2390-E444-81ED-4A3104D92B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034992"/>
        <c:axId val="2581248"/>
        <c:extLst>
          <c:ext xmlns:c15="http://schemas.microsoft.com/office/drawing/2012/chart" uri="{02D57815-91ED-43cb-92C2-25804820EDAC}">
            <c15:filteredScatterSeries>
              <c15:ser>
                <c:idx val="4"/>
                <c:order val="0"/>
                <c:tx>
                  <c:strRef>
                    <c:extLst>
                      <c:ext uri="{02D57815-91ED-43cb-92C2-25804820EDAC}">
                        <c15:formulaRef>
                          <c15:sqref>'Chart FY 2010-present'!$I$4</c15:sqref>
                        </c15:formulaRef>
                      </c:ext>
                    </c:extLst>
                    <c:strCache>
                      <c:ptCount val="1"/>
                      <c:pt idx="0">
                        <c:v>FY2015</c:v>
                      </c:pt>
                    </c:strCache>
                  </c:strRef>
                </c:tx>
                <c:spPr>
                  <a:ln w="2222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'Chart FY 2010-present'!$C$5:$C$250</c15:sqref>
                        </c15:formulaRef>
                      </c:ext>
                    </c:extLst>
                    <c:numCache>
                      <c:formatCode>0</c:formatCode>
                      <c:ptCount val="246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  <c:pt idx="53">
                        <c:v>54</c:v>
                      </c:pt>
                      <c:pt idx="54">
                        <c:v>55</c:v>
                      </c:pt>
                      <c:pt idx="55">
                        <c:v>56</c:v>
                      </c:pt>
                      <c:pt idx="56">
                        <c:v>57</c:v>
                      </c:pt>
                      <c:pt idx="57">
                        <c:v>58</c:v>
                      </c:pt>
                      <c:pt idx="58">
                        <c:v>59</c:v>
                      </c:pt>
                      <c:pt idx="59">
                        <c:v>60</c:v>
                      </c:pt>
                      <c:pt idx="60">
                        <c:v>61</c:v>
                      </c:pt>
                      <c:pt idx="61">
                        <c:v>62</c:v>
                      </c:pt>
                      <c:pt idx="62">
                        <c:v>63</c:v>
                      </c:pt>
                      <c:pt idx="63">
                        <c:v>64</c:v>
                      </c:pt>
                      <c:pt idx="64">
                        <c:v>65</c:v>
                      </c:pt>
                      <c:pt idx="65">
                        <c:v>66</c:v>
                      </c:pt>
                      <c:pt idx="66">
                        <c:v>67</c:v>
                      </c:pt>
                      <c:pt idx="67">
                        <c:v>68</c:v>
                      </c:pt>
                      <c:pt idx="68">
                        <c:v>69</c:v>
                      </c:pt>
                      <c:pt idx="69">
                        <c:v>70</c:v>
                      </c:pt>
                      <c:pt idx="70">
                        <c:v>71</c:v>
                      </c:pt>
                      <c:pt idx="71">
                        <c:v>72</c:v>
                      </c:pt>
                      <c:pt idx="72">
                        <c:v>73</c:v>
                      </c:pt>
                      <c:pt idx="73">
                        <c:v>74</c:v>
                      </c:pt>
                      <c:pt idx="74">
                        <c:v>75</c:v>
                      </c:pt>
                      <c:pt idx="75">
                        <c:v>76</c:v>
                      </c:pt>
                      <c:pt idx="76">
                        <c:v>77</c:v>
                      </c:pt>
                      <c:pt idx="77">
                        <c:v>78</c:v>
                      </c:pt>
                      <c:pt idx="78">
                        <c:v>79</c:v>
                      </c:pt>
                      <c:pt idx="79">
                        <c:v>80</c:v>
                      </c:pt>
                      <c:pt idx="80">
                        <c:v>81</c:v>
                      </c:pt>
                      <c:pt idx="81">
                        <c:v>82</c:v>
                      </c:pt>
                      <c:pt idx="82">
                        <c:v>83</c:v>
                      </c:pt>
                      <c:pt idx="83">
                        <c:v>84</c:v>
                      </c:pt>
                      <c:pt idx="84">
                        <c:v>85</c:v>
                      </c:pt>
                      <c:pt idx="85">
                        <c:v>86</c:v>
                      </c:pt>
                      <c:pt idx="86">
                        <c:v>87</c:v>
                      </c:pt>
                      <c:pt idx="87">
                        <c:v>88</c:v>
                      </c:pt>
                      <c:pt idx="88">
                        <c:v>89</c:v>
                      </c:pt>
                      <c:pt idx="89">
                        <c:v>90</c:v>
                      </c:pt>
                      <c:pt idx="90">
                        <c:v>91</c:v>
                      </c:pt>
                      <c:pt idx="91">
                        <c:v>92</c:v>
                      </c:pt>
                      <c:pt idx="92">
                        <c:v>93</c:v>
                      </c:pt>
                      <c:pt idx="93">
                        <c:v>94</c:v>
                      </c:pt>
                      <c:pt idx="94">
                        <c:v>95</c:v>
                      </c:pt>
                      <c:pt idx="95">
                        <c:v>96</c:v>
                      </c:pt>
                      <c:pt idx="96">
                        <c:v>97</c:v>
                      </c:pt>
                      <c:pt idx="97">
                        <c:v>98</c:v>
                      </c:pt>
                      <c:pt idx="98">
                        <c:v>99</c:v>
                      </c:pt>
                      <c:pt idx="99">
                        <c:v>100</c:v>
                      </c:pt>
                      <c:pt idx="100">
                        <c:v>101</c:v>
                      </c:pt>
                      <c:pt idx="101">
                        <c:v>102</c:v>
                      </c:pt>
                      <c:pt idx="102">
                        <c:v>103</c:v>
                      </c:pt>
                      <c:pt idx="103">
                        <c:v>104</c:v>
                      </c:pt>
                      <c:pt idx="104">
                        <c:v>105</c:v>
                      </c:pt>
                      <c:pt idx="105">
                        <c:v>106</c:v>
                      </c:pt>
                      <c:pt idx="106">
                        <c:v>107</c:v>
                      </c:pt>
                      <c:pt idx="107">
                        <c:v>108</c:v>
                      </c:pt>
                      <c:pt idx="108">
                        <c:v>109</c:v>
                      </c:pt>
                      <c:pt idx="109">
                        <c:v>110</c:v>
                      </c:pt>
                      <c:pt idx="110">
                        <c:v>111</c:v>
                      </c:pt>
                      <c:pt idx="111">
                        <c:v>112</c:v>
                      </c:pt>
                      <c:pt idx="112">
                        <c:v>113</c:v>
                      </c:pt>
                      <c:pt idx="113">
                        <c:v>114</c:v>
                      </c:pt>
                      <c:pt idx="114">
                        <c:v>115</c:v>
                      </c:pt>
                      <c:pt idx="115">
                        <c:v>116</c:v>
                      </c:pt>
                      <c:pt idx="116">
                        <c:v>117</c:v>
                      </c:pt>
                      <c:pt idx="117">
                        <c:v>118</c:v>
                      </c:pt>
                      <c:pt idx="118">
                        <c:v>119</c:v>
                      </c:pt>
                      <c:pt idx="119">
                        <c:v>120</c:v>
                      </c:pt>
                      <c:pt idx="120">
                        <c:v>121</c:v>
                      </c:pt>
                      <c:pt idx="121">
                        <c:v>122</c:v>
                      </c:pt>
                      <c:pt idx="122">
                        <c:v>123</c:v>
                      </c:pt>
                      <c:pt idx="123">
                        <c:v>124</c:v>
                      </c:pt>
                      <c:pt idx="124">
                        <c:v>125</c:v>
                      </c:pt>
                      <c:pt idx="125">
                        <c:v>126</c:v>
                      </c:pt>
                      <c:pt idx="126">
                        <c:v>127</c:v>
                      </c:pt>
                      <c:pt idx="127">
                        <c:v>128</c:v>
                      </c:pt>
                      <c:pt idx="128">
                        <c:v>129</c:v>
                      </c:pt>
                      <c:pt idx="129">
                        <c:v>130</c:v>
                      </c:pt>
                      <c:pt idx="130">
                        <c:v>131</c:v>
                      </c:pt>
                      <c:pt idx="131">
                        <c:v>132</c:v>
                      </c:pt>
                      <c:pt idx="132">
                        <c:v>133</c:v>
                      </c:pt>
                      <c:pt idx="133">
                        <c:v>134</c:v>
                      </c:pt>
                      <c:pt idx="134">
                        <c:v>135</c:v>
                      </c:pt>
                      <c:pt idx="135">
                        <c:v>136</c:v>
                      </c:pt>
                      <c:pt idx="136">
                        <c:v>137</c:v>
                      </c:pt>
                      <c:pt idx="137">
                        <c:v>138</c:v>
                      </c:pt>
                      <c:pt idx="138">
                        <c:v>139</c:v>
                      </c:pt>
                      <c:pt idx="139">
                        <c:v>140</c:v>
                      </c:pt>
                      <c:pt idx="140">
                        <c:v>141</c:v>
                      </c:pt>
                      <c:pt idx="141">
                        <c:v>142</c:v>
                      </c:pt>
                      <c:pt idx="142">
                        <c:v>143</c:v>
                      </c:pt>
                      <c:pt idx="143">
                        <c:v>144</c:v>
                      </c:pt>
                      <c:pt idx="144">
                        <c:v>145</c:v>
                      </c:pt>
                      <c:pt idx="145">
                        <c:v>146</c:v>
                      </c:pt>
                      <c:pt idx="146">
                        <c:v>147</c:v>
                      </c:pt>
                      <c:pt idx="147">
                        <c:v>148</c:v>
                      </c:pt>
                      <c:pt idx="148">
                        <c:v>149</c:v>
                      </c:pt>
                      <c:pt idx="149">
                        <c:v>150</c:v>
                      </c:pt>
                      <c:pt idx="150">
                        <c:v>151</c:v>
                      </c:pt>
                      <c:pt idx="151">
                        <c:v>152</c:v>
                      </c:pt>
                      <c:pt idx="152">
                        <c:v>153</c:v>
                      </c:pt>
                      <c:pt idx="153">
                        <c:v>154</c:v>
                      </c:pt>
                      <c:pt idx="154">
                        <c:v>155</c:v>
                      </c:pt>
                      <c:pt idx="155">
                        <c:v>156</c:v>
                      </c:pt>
                      <c:pt idx="156">
                        <c:v>157</c:v>
                      </c:pt>
                      <c:pt idx="157">
                        <c:v>158</c:v>
                      </c:pt>
                      <c:pt idx="158">
                        <c:v>159</c:v>
                      </c:pt>
                      <c:pt idx="159">
                        <c:v>160</c:v>
                      </c:pt>
                      <c:pt idx="160">
                        <c:v>161</c:v>
                      </c:pt>
                      <c:pt idx="161">
                        <c:v>162</c:v>
                      </c:pt>
                      <c:pt idx="162">
                        <c:v>163</c:v>
                      </c:pt>
                      <c:pt idx="163">
                        <c:v>164</c:v>
                      </c:pt>
                      <c:pt idx="164">
                        <c:v>165</c:v>
                      </c:pt>
                      <c:pt idx="165">
                        <c:v>166</c:v>
                      </c:pt>
                      <c:pt idx="166">
                        <c:v>167</c:v>
                      </c:pt>
                      <c:pt idx="167">
                        <c:v>168</c:v>
                      </c:pt>
                      <c:pt idx="168">
                        <c:v>169</c:v>
                      </c:pt>
                      <c:pt idx="169">
                        <c:v>170</c:v>
                      </c:pt>
                      <c:pt idx="170">
                        <c:v>171</c:v>
                      </c:pt>
                      <c:pt idx="171">
                        <c:v>172</c:v>
                      </c:pt>
                      <c:pt idx="172">
                        <c:v>173</c:v>
                      </c:pt>
                      <c:pt idx="173">
                        <c:v>174</c:v>
                      </c:pt>
                      <c:pt idx="174">
                        <c:v>175</c:v>
                      </c:pt>
                      <c:pt idx="175">
                        <c:v>176</c:v>
                      </c:pt>
                      <c:pt idx="176">
                        <c:v>177</c:v>
                      </c:pt>
                      <c:pt idx="177">
                        <c:v>178</c:v>
                      </c:pt>
                      <c:pt idx="178">
                        <c:v>179</c:v>
                      </c:pt>
                      <c:pt idx="179">
                        <c:v>180</c:v>
                      </c:pt>
                      <c:pt idx="180">
                        <c:v>181</c:v>
                      </c:pt>
                      <c:pt idx="181">
                        <c:v>182</c:v>
                      </c:pt>
                      <c:pt idx="182">
                        <c:v>183</c:v>
                      </c:pt>
                      <c:pt idx="183">
                        <c:v>184</c:v>
                      </c:pt>
                      <c:pt idx="184">
                        <c:v>185</c:v>
                      </c:pt>
                      <c:pt idx="185">
                        <c:v>186</c:v>
                      </c:pt>
                      <c:pt idx="186">
                        <c:v>187</c:v>
                      </c:pt>
                      <c:pt idx="187">
                        <c:v>188</c:v>
                      </c:pt>
                      <c:pt idx="188">
                        <c:v>189</c:v>
                      </c:pt>
                      <c:pt idx="189">
                        <c:v>190</c:v>
                      </c:pt>
                      <c:pt idx="190">
                        <c:v>191</c:v>
                      </c:pt>
                      <c:pt idx="191">
                        <c:v>192</c:v>
                      </c:pt>
                      <c:pt idx="192">
                        <c:v>193</c:v>
                      </c:pt>
                      <c:pt idx="193">
                        <c:v>194</c:v>
                      </c:pt>
                      <c:pt idx="194">
                        <c:v>195</c:v>
                      </c:pt>
                      <c:pt idx="195">
                        <c:v>196</c:v>
                      </c:pt>
                      <c:pt idx="196">
                        <c:v>197</c:v>
                      </c:pt>
                      <c:pt idx="197">
                        <c:v>198</c:v>
                      </c:pt>
                      <c:pt idx="198">
                        <c:v>199</c:v>
                      </c:pt>
                      <c:pt idx="199">
                        <c:v>200</c:v>
                      </c:pt>
                      <c:pt idx="200">
                        <c:v>201</c:v>
                      </c:pt>
                      <c:pt idx="201">
                        <c:v>202</c:v>
                      </c:pt>
                      <c:pt idx="202">
                        <c:v>203</c:v>
                      </c:pt>
                      <c:pt idx="203">
                        <c:v>204</c:v>
                      </c:pt>
                      <c:pt idx="204">
                        <c:v>205</c:v>
                      </c:pt>
                      <c:pt idx="205">
                        <c:v>206</c:v>
                      </c:pt>
                      <c:pt idx="206">
                        <c:v>207</c:v>
                      </c:pt>
                      <c:pt idx="207">
                        <c:v>208</c:v>
                      </c:pt>
                      <c:pt idx="208">
                        <c:v>209</c:v>
                      </c:pt>
                      <c:pt idx="209">
                        <c:v>210</c:v>
                      </c:pt>
                      <c:pt idx="210">
                        <c:v>211</c:v>
                      </c:pt>
                      <c:pt idx="211">
                        <c:v>212</c:v>
                      </c:pt>
                      <c:pt idx="212">
                        <c:v>213</c:v>
                      </c:pt>
                      <c:pt idx="213">
                        <c:v>214</c:v>
                      </c:pt>
                      <c:pt idx="214">
                        <c:v>215</c:v>
                      </c:pt>
                      <c:pt idx="215">
                        <c:v>216</c:v>
                      </c:pt>
                      <c:pt idx="216">
                        <c:v>217</c:v>
                      </c:pt>
                      <c:pt idx="217">
                        <c:v>218</c:v>
                      </c:pt>
                      <c:pt idx="218">
                        <c:v>219</c:v>
                      </c:pt>
                      <c:pt idx="219">
                        <c:v>220</c:v>
                      </c:pt>
                      <c:pt idx="220">
                        <c:v>221</c:v>
                      </c:pt>
                      <c:pt idx="221">
                        <c:v>222</c:v>
                      </c:pt>
                      <c:pt idx="222">
                        <c:v>223</c:v>
                      </c:pt>
                      <c:pt idx="223">
                        <c:v>224</c:v>
                      </c:pt>
                      <c:pt idx="224">
                        <c:v>225</c:v>
                      </c:pt>
                      <c:pt idx="225">
                        <c:v>226</c:v>
                      </c:pt>
                      <c:pt idx="226">
                        <c:v>227</c:v>
                      </c:pt>
                      <c:pt idx="227">
                        <c:v>228</c:v>
                      </c:pt>
                      <c:pt idx="228">
                        <c:v>229</c:v>
                      </c:pt>
                      <c:pt idx="229">
                        <c:v>230</c:v>
                      </c:pt>
                      <c:pt idx="230">
                        <c:v>231</c:v>
                      </c:pt>
                      <c:pt idx="231">
                        <c:v>232</c:v>
                      </c:pt>
                      <c:pt idx="232">
                        <c:v>233</c:v>
                      </c:pt>
                      <c:pt idx="233">
                        <c:v>234</c:v>
                      </c:pt>
                      <c:pt idx="234">
                        <c:v>235</c:v>
                      </c:pt>
                      <c:pt idx="235">
                        <c:v>236</c:v>
                      </c:pt>
                      <c:pt idx="236">
                        <c:v>237</c:v>
                      </c:pt>
                      <c:pt idx="237">
                        <c:v>238</c:v>
                      </c:pt>
                      <c:pt idx="238">
                        <c:v>239</c:v>
                      </c:pt>
                      <c:pt idx="239">
                        <c:v>240</c:v>
                      </c:pt>
                      <c:pt idx="240">
                        <c:v>241</c:v>
                      </c:pt>
                      <c:pt idx="241">
                        <c:v>242</c:v>
                      </c:pt>
                      <c:pt idx="242">
                        <c:v>243</c:v>
                      </c:pt>
                      <c:pt idx="243">
                        <c:v>244</c:v>
                      </c:pt>
                      <c:pt idx="244">
                        <c:v>245</c:v>
                      </c:pt>
                      <c:pt idx="245">
                        <c:v>246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'Chart FY 2010-present'!$I$5:$I$250</c15:sqref>
                        </c15:formulaRef>
                      </c:ext>
                    </c:extLst>
                    <c:numCache>
                      <c:formatCode>0.0</c:formatCode>
                      <c:ptCount val="246"/>
                      <c:pt idx="0">
                        <c:v>6218.81</c:v>
                      </c:pt>
                      <c:pt idx="1">
                        <c:v>8658.7800000000007</c:v>
                      </c:pt>
                      <c:pt idx="2">
                        <c:v>11067.8</c:v>
                      </c:pt>
                      <c:pt idx="3">
                        <c:v>13683.8</c:v>
                      </c:pt>
                      <c:pt idx="4">
                        <c:v>16473.2</c:v>
                      </c:pt>
                      <c:pt idx="5">
                        <c:v>18714.2</c:v>
                      </c:pt>
                      <c:pt idx="6">
                        <c:v>21553.9</c:v>
                      </c:pt>
                      <c:pt idx="7">
                        <c:v>24408.7</c:v>
                      </c:pt>
                      <c:pt idx="8">
                        <c:v>27123.4</c:v>
                      </c:pt>
                      <c:pt idx="9">
                        <c:v>29936.2</c:v>
                      </c:pt>
                      <c:pt idx="10">
                        <c:v>32676.5</c:v>
                      </c:pt>
                      <c:pt idx="11">
                        <c:v>35468.9</c:v>
                      </c:pt>
                      <c:pt idx="12">
                        <c:v>38204.800000000003</c:v>
                      </c:pt>
                      <c:pt idx="13">
                        <c:v>40839.599999999999</c:v>
                      </c:pt>
                      <c:pt idx="14">
                        <c:v>43481.7</c:v>
                      </c:pt>
                      <c:pt idx="15">
                        <c:v>46218.1</c:v>
                      </c:pt>
                      <c:pt idx="16">
                        <c:v>47857.9</c:v>
                      </c:pt>
                      <c:pt idx="17">
                        <c:v>50646.6</c:v>
                      </c:pt>
                      <c:pt idx="18">
                        <c:v>53151.3</c:v>
                      </c:pt>
                      <c:pt idx="19">
                        <c:v>55978.6</c:v>
                      </c:pt>
                      <c:pt idx="20">
                        <c:v>58784.5</c:v>
                      </c:pt>
                      <c:pt idx="21">
                        <c:v>59776</c:v>
                      </c:pt>
                      <c:pt idx="22">
                        <c:v>59776</c:v>
                      </c:pt>
                      <c:pt idx="23">
                        <c:v>59776</c:v>
                      </c:pt>
                      <c:pt idx="24">
                        <c:v>59776</c:v>
                      </c:pt>
                      <c:pt idx="25">
                        <c:v>59923.199999999997</c:v>
                      </c:pt>
                      <c:pt idx="26">
                        <c:v>59923.199999999997</c:v>
                      </c:pt>
                      <c:pt idx="27">
                        <c:v>59923.199999999997</c:v>
                      </c:pt>
                      <c:pt idx="28">
                        <c:v>59923.199999999997</c:v>
                      </c:pt>
                      <c:pt idx="29">
                        <c:v>59923.199999999997</c:v>
                      </c:pt>
                      <c:pt idx="30">
                        <c:v>60054.6</c:v>
                      </c:pt>
                      <c:pt idx="31">
                        <c:v>60054.6</c:v>
                      </c:pt>
                      <c:pt idx="32">
                        <c:v>60985.8</c:v>
                      </c:pt>
                      <c:pt idx="33">
                        <c:v>63693.5</c:v>
                      </c:pt>
                      <c:pt idx="34">
                        <c:v>66422.899999999994</c:v>
                      </c:pt>
                      <c:pt idx="35">
                        <c:v>69096.3</c:v>
                      </c:pt>
                      <c:pt idx="36">
                        <c:v>71916</c:v>
                      </c:pt>
                      <c:pt idx="37">
                        <c:v>74805.3</c:v>
                      </c:pt>
                      <c:pt idx="38">
                        <c:v>77664.100000000006</c:v>
                      </c:pt>
                      <c:pt idx="39">
                        <c:v>80572.399999999994</c:v>
                      </c:pt>
                      <c:pt idx="40">
                        <c:v>83491.7</c:v>
                      </c:pt>
                      <c:pt idx="41">
                        <c:v>86364</c:v>
                      </c:pt>
                      <c:pt idx="42">
                        <c:v>88732</c:v>
                      </c:pt>
                      <c:pt idx="43">
                        <c:v>91401.7</c:v>
                      </c:pt>
                      <c:pt idx="44">
                        <c:v>94055.5</c:v>
                      </c:pt>
                      <c:pt idx="45">
                        <c:v>96913.7</c:v>
                      </c:pt>
                      <c:pt idx="46">
                        <c:v>99819.3</c:v>
                      </c:pt>
                      <c:pt idx="47">
                        <c:v>102089</c:v>
                      </c:pt>
                      <c:pt idx="48">
                        <c:v>103034</c:v>
                      </c:pt>
                      <c:pt idx="49">
                        <c:v>104169</c:v>
                      </c:pt>
                      <c:pt idx="50">
                        <c:v>107036</c:v>
                      </c:pt>
                      <c:pt idx="51">
                        <c:v>109630</c:v>
                      </c:pt>
                      <c:pt idx="52">
                        <c:v>112502</c:v>
                      </c:pt>
                      <c:pt idx="53">
                        <c:v>114552</c:v>
                      </c:pt>
                      <c:pt idx="54">
                        <c:v>117288</c:v>
                      </c:pt>
                      <c:pt idx="55">
                        <c:v>120088</c:v>
                      </c:pt>
                      <c:pt idx="56">
                        <c:v>122711</c:v>
                      </c:pt>
                      <c:pt idx="57">
                        <c:v>125035</c:v>
                      </c:pt>
                      <c:pt idx="58">
                        <c:v>127183</c:v>
                      </c:pt>
                      <c:pt idx="59">
                        <c:v>128639</c:v>
                      </c:pt>
                      <c:pt idx="60">
                        <c:v>130717</c:v>
                      </c:pt>
                      <c:pt idx="61">
                        <c:v>133034</c:v>
                      </c:pt>
                      <c:pt idx="62">
                        <c:v>133740</c:v>
                      </c:pt>
                      <c:pt idx="63">
                        <c:v>135111</c:v>
                      </c:pt>
                      <c:pt idx="64">
                        <c:v>137851</c:v>
                      </c:pt>
                      <c:pt idx="65">
                        <c:v>140500</c:v>
                      </c:pt>
                      <c:pt idx="66">
                        <c:v>143047</c:v>
                      </c:pt>
                      <c:pt idx="67">
                        <c:v>145214</c:v>
                      </c:pt>
                      <c:pt idx="68">
                        <c:v>146865</c:v>
                      </c:pt>
                      <c:pt idx="69">
                        <c:v>147938</c:v>
                      </c:pt>
                      <c:pt idx="70">
                        <c:v>149635</c:v>
                      </c:pt>
                      <c:pt idx="71">
                        <c:v>152130</c:v>
                      </c:pt>
                      <c:pt idx="72">
                        <c:v>154811</c:v>
                      </c:pt>
                      <c:pt idx="73">
                        <c:v>157564</c:v>
                      </c:pt>
                      <c:pt idx="74">
                        <c:v>159832</c:v>
                      </c:pt>
                      <c:pt idx="75">
                        <c:v>162489</c:v>
                      </c:pt>
                      <c:pt idx="76">
                        <c:v>164749</c:v>
                      </c:pt>
                      <c:pt idx="77">
                        <c:v>167079</c:v>
                      </c:pt>
                      <c:pt idx="78">
                        <c:v>169763</c:v>
                      </c:pt>
                      <c:pt idx="79">
                        <c:v>172458</c:v>
                      </c:pt>
                      <c:pt idx="80">
                        <c:v>175124</c:v>
                      </c:pt>
                      <c:pt idx="81">
                        <c:v>177858</c:v>
                      </c:pt>
                      <c:pt idx="82">
                        <c:v>180252</c:v>
                      </c:pt>
                      <c:pt idx="83">
                        <c:v>182937</c:v>
                      </c:pt>
                      <c:pt idx="84">
                        <c:v>185004</c:v>
                      </c:pt>
                      <c:pt idx="85">
                        <c:v>187064</c:v>
                      </c:pt>
                      <c:pt idx="86">
                        <c:v>189194</c:v>
                      </c:pt>
                      <c:pt idx="87">
                        <c:v>191280</c:v>
                      </c:pt>
                      <c:pt idx="88">
                        <c:v>193427</c:v>
                      </c:pt>
                      <c:pt idx="89">
                        <c:v>195493</c:v>
                      </c:pt>
                      <c:pt idx="90">
                        <c:v>195972</c:v>
                      </c:pt>
                      <c:pt idx="91">
                        <c:v>197024</c:v>
                      </c:pt>
                      <c:pt idx="92">
                        <c:v>199774</c:v>
                      </c:pt>
                      <c:pt idx="93">
                        <c:v>202510</c:v>
                      </c:pt>
                      <c:pt idx="94">
                        <c:v>205079</c:v>
                      </c:pt>
                      <c:pt idx="95">
                        <c:v>207825</c:v>
                      </c:pt>
                      <c:pt idx="96">
                        <c:v>210549</c:v>
                      </c:pt>
                      <c:pt idx="97">
                        <c:v>213220</c:v>
                      </c:pt>
                      <c:pt idx="98">
                        <c:v>215881</c:v>
                      </c:pt>
                      <c:pt idx="99">
                        <c:v>218570</c:v>
                      </c:pt>
                      <c:pt idx="100">
                        <c:v>221092</c:v>
                      </c:pt>
                      <c:pt idx="101">
                        <c:v>223855</c:v>
                      </c:pt>
                      <c:pt idx="102">
                        <c:v>226592</c:v>
                      </c:pt>
                      <c:pt idx="103">
                        <c:v>229357</c:v>
                      </c:pt>
                      <c:pt idx="104">
                        <c:v>232099</c:v>
                      </c:pt>
                      <c:pt idx="105">
                        <c:v>234831</c:v>
                      </c:pt>
                      <c:pt idx="106">
                        <c:v>237202</c:v>
                      </c:pt>
                      <c:pt idx="107">
                        <c:v>239947</c:v>
                      </c:pt>
                      <c:pt idx="108">
                        <c:v>241029</c:v>
                      </c:pt>
                      <c:pt idx="109">
                        <c:v>242379</c:v>
                      </c:pt>
                      <c:pt idx="110">
                        <c:v>245144</c:v>
                      </c:pt>
                      <c:pt idx="111">
                        <c:v>247895</c:v>
                      </c:pt>
                      <c:pt idx="112">
                        <c:v>249569</c:v>
                      </c:pt>
                      <c:pt idx="113">
                        <c:v>252291</c:v>
                      </c:pt>
                      <c:pt idx="114">
                        <c:v>254935</c:v>
                      </c:pt>
                      <c:pt idx="115">
                        <c:v>257590</c:v>
                      </c:pt>
                      <c:pt idx="116">
                        <c:v>260344</c:v>
                      </c:pt>
                      <c:pt idx="117">
                        <c:v>263113</c:v>
                      </c:pt>
                      <c:pt idx="118">
                        <c:v>265848</c:v>
                      </c:pt>
                      <c:pt idx="119">
                        <c:v>268610</c:v>
                      </c:pt>
                      <c:pt idx="120">
                        <c:v>271371</c:v>
                      </c:pt>
                      <c:pt idx="121">
                        <c:v>274085</c:v>
                      </c:pt>
                      <c:pt idx="122">
                        <c:v>276838</c:v>
                      </c:pt>
                      <c:pt idx="123">
                        <c:v>279586</c:v>
                      </c:pt>
                      <c:pt idx="124">
                        <c:v>282334</c:v>
                      </c:pt>
                      <c:pt idx="125">
                        <c:v>283234</c:v>
                      </c:pt>
                      <c:pt idx="126">
                        <c:v>284774</c:v>
                      </c:pt>
                      <c:pt idx="127">
                        <c:v>287477</c:v>
                      </c:pt>
                      <c:pt idx="128">
                        <c:v>290149</c:v>
                      </c:pt>
                      <c:pt idx="129">
                        <c:v>292464</c:v>
                      </c:pt>
                      <c:pt idx="130">
                        <c:v>295190</c:v>
                      </c:pt>
                      <c:pt idx="131">
                        <c:v>297826</c:v>
                      </c:pt>
                      <c:pt idx="132">
                        <c:v>300226</c:v>
                      </c:pt>
                      <c:pt idx="133">
                        <c:v>302859</c:v>
                      </c:pt>
                      <c:pt idx="134">
                        <c:v>305433</c:v>
                      </c:pt>
                      <c:pt idx="135">
                        <c:v>308129</c:v>
                      </c:pt>
                      <c:pt idx="136">
                        <c:v>310887</c:v>
                      </c:pt>
                      <c:pt idx="137">
                        <c:v>313606</c:v>
                      </c:pt>
                      <c:pt idx="138">
                        <c:v>316371</c:v>
                      </c:pt>
                      <c:pt idx="139">
                        <c:v>319121</c:v>
                      </c:pt>
                      <c:pt idx="140">
                        <c:v>319121</c:v>
                      </c:pt>
                      <c:pt idx="141">
                        <c:v>320553</c:v>
                      </c:pt>
                      <c:pt idx="142">
                        <c:v>323333</c:v>
                      </c:pt>
                      <c:pt idx="143">
                        <c:v>326109</c:v>
                      </c:pt>
                      <c:pt idx="144">
                        <c:v>328808</c:v>
                      </c:pt>
                      <c:pt idx="145">
                        <c:v>331555</c:v>
                      </c:pt>
                      <c:pt idx="146">
                        <c:v>334302</c:v>
                      </c:pt>
                      <c:pt idx="147">
                        <c:v>337092</c:v>
                      </c:pt>
                      <c:pt idx="148">
                        <c:v>339400</c:v>
                      </c:pt>
                      <c:pt idx="149">
                        <c:v>341798</c:v>
                      </c:pt>
                      <c:pt idx="150">
                        <c:v>344029</c:v>
                      </c:pt>
                      <c:pt idx="151">
                        <c:v>346766</c:v>
                      </c:pt>
                      <c:pt idx="152">
                        <c:v>349140</c:v>
                      </c:pt>
                      <c:pt idx="153">
                        <c:v>351852</c:v>
                      </c:pt>
                      <c:pt idx="154">
                        <c:v>354231</c:v>
                      </c:pt>
                      <c:pt idx="155">
                        <c:v>356966</c:v>
                      </c:pt>
                      <c:pt idx="156">
                        <c:v>358928</c:v>
                      </c:pt>
                      <c:pt idx="157">
                        <c:v>361696</c:v>
                      </c:pt>
                      <c:pt idx="158">
                        <c:v>364472</c:v>
                      </c:pt>
                      <c:pt idx="159">
                        <c:v>367238</c:v>
                      </c:pt>
                      <c:pt idx="160">
                        <c:v>368165</c:v>
                      </c:pt>
                      <c:pt idx="161">
                        <c:v>369367</c:v>
                      </c:pt>
                      <c:pt idx="162">
                        <c:v>372029</c:v>
                      </c:pt>
                      <c:pt idx="163">
                        <c:v>374799</c:v>
                      </c:pt>
                      <c:pt idx="164">
                        <c:v>377537</c:v>
                      </c:pt>
                      <c:pt idx="165">
                        <c:v>379994</c:v>
                      </c:pt>
                      <c:pt idx="166">
                        <c:v>382752</c:v>
                      </c:pt>
                      <c:pt idx="167">
                        <c:v>385495</c:v>
                      </c:pt>
                      <c:pt idx="168">
                        <c:v>388230</c:v>
                      </c:pt>
                      <c:pt idx="169">
                        <c:v>390975</c:v>
                      </c:pt>
                      <c:pt idx="170">
                        <c:v>393729</c:v>
                      </c:pt>
                      <c:pt idx="171">
                        <c:v>396434</c:v>
                      </c:pt>
                      <c:pt idx="172">
                        <c:v>399203</c:v>
                      </c:pt>
                      <c:pt idx="173">
                        <c:v>401966</c:v>
                      </c:pt>
                      <c:pt idx="174">
                        <c:v>402903</c:v>
                      </c:pt>
                      <c:pt idx="175">
                        <c:v>404170</c:v>
                      </c:pt>
                      <c:pt idx="176">
                        <c:v>406929</c:v>
                      </c:pt>
                      <c:pt idx="177">
                        <c:v>409639</c:v>
                      </c:pt>
                      <c:pt idx="178">
                        <c:v>412409</c:v>
                      </c:pt>
                      <c:pt idx="179">
                        <c:v>415125</c:v>
                      </c:pt>
                      <c:pt idx="180">
                        <c:v>417891</c:v>
                      </c:pt>
                      <c:pt idx="181">
                        <c:v>420185</c:v>
                      </c:pt>
                      <c:pt idx="182">
                        <c:v>422404</c:v>
                      </c:pt>
                      <c:pt idx="183">
                        <c:v>424973</c:v>
                      </c:pt>
                      <c:pt idx="184">
                        <c:v>427746</c:v>
                      </c:pt>
                      <c:pt idx="185">
                        <c:v>430377</c:v>
                      </c:pt>
                      <c:pt idx="186">
                        <c:v>433040</c:v>
                      </c:pt>
                      <c:pt idx="187">
                        <c:v>435764</c:v>
                      </c:pt>
                      <c:pt idx="188">
                        <c:v>436688</c:v>
                      </c:pt>
                      <c:pt idx="189">
                        <c:v>438230</c:v>
                      </c:pt>
                      <c:pt idx="190">
                        <c:v>440941</c:v>
                      </c:pt>
                      <c:pt idx="191">
                        <c:v>443623</c:v>
                      </c:pt>
                      <c:pt idx="192">
                        <c:v>446376</c:v>
                      </c:pt>
                      <c:pt idx="193">
                        <c:v>449136</c:v>
                      </c:pt>
                      <c:pt idx="194">
                        <c:v>451629</c:v>
                      </c:pt>
                      <c:pt idx="195">
                        <c:v>454134</c:v>
                      </c:pt>
                      <c:pt idx="196">
                        <c:v>456832</c:v>
                      </c:pt>
                      <c:pt idx="197">
                        <c:v>459124</c:v>
                      </c:pt>
                      <c:pt idx="198">
                        <c:v>460914</c:v>
                      </c:pt>
                      <c:pt idx="199">
                        <c:v>462678</c:v>
                      </c:pt>
                      <c:pt idx="200">
                        <c:v>465068</c:v>
                      </c:pt>
                      <c:pt idx="201">
                        <c:v>467843</c:v>
                      </c:pt>
                      <c:pt idx="202">
                        <c:v>470613</c:v>
                      </c:pt>
                      <c:pt idx="203">
                        <c:v>472821</c:v>
                      </c:pt>
                      <c:pt idx="204">
                        <c:v>474978</c:v>
                      </c:pt>
                      <c:pt idx="205">
                        <c:v>477619</c:v>
                      </c:pt>
                      <c:pt idx="206">
                        <c:v>479980</c:v>
                      </c:pt>
                      <c:pt idx="207">
                        <c:v>480970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8-2390-E444-81ED-4A3104D92B27}"/>
                  </c:ext>
                </c:extLst>
              </c15:ser>
            </c15:filteredScatterSeries>
            <c15:filteredScatterSeries>
              <c15:ser>
                <c:idx val="5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FY 2010-present'!$J$4</c15:sqref>
                        </c15:formulaRef>
                      </c:ext>
                    </c:extLst>
                    <c:strCache>
                      <c:ptCount val="1"/>
                      <c:pt idx="0">
                        <c:v>FY 2016</c:v>
                      </c:pt>
                    </c:strCache>
                  </c:strRef>
                </c:tx>
                <c:spPr>
                  <a:ln w="2222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FY 2010-present'!$C$5:$C$250</c15:sqref>
                        </c15:formulaRef>
                      </c:ext>
                    </c:extLst>
                    <c:numCache>
                      <c:formatCode>0</c:formatCode>
                      <c:ptCount val="246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  <c:pt idx="52">
                        <c:v>53</c:v>
                      </c:pt>
                      <c:pt idx="53">
                        <c:v>54</c:v>
                      </c:pt>
                      <c:pt idx="54">
                        <c:v>55</c:v>
                      </c:pt>
                      <c:pt idx="55">
                        <c:v>56</c:v>
                      </c:pt>
                      <c:pt idx="56">
                        <c:v>57</c:v>
                      </c:pt>
                      <c:pt idx="57">
                        <c:v>58</c:v>
                      </c:pt>
                      <c:pt idx="58">
                        <c:v>59</c:v>
                      </c:pt>
                      <c:pt idx="59">
                        <c:v>60</c:v>
                      </c:pt>
                      <c:pt idx="60">
                        <c:v>61</c:v>
                      </c:pt>
                      <c:pt idx="61">
                        <c:v>62</c:v>
                      </c:pt>
                      <c:pt idx="62">
                        <c:v>63</c:v>
                      </c:pt>
                      <c:pt idx="63">
                        <c:v>64</c:v>
                      </c:pt>
                      <c:pt idx="64">
                        <c:v>65</c:v>
                      </c:pt>
                      <c:pt idx="65">
                        <c:v>66</c:v>
                      </c:pt>
                      <c:pt idx="66">
                        <c:v>67</c:v>
                      </c:pt>
                      <c:pt idx="67">
                        <c:v>68</c:v>
                      </c:pt>
                      <c:pt idx="68">
                        <c:v>69</c:v>
                      </c:pt>
                      <c:pt idx="69">
                        <c:v>70</c:v>
                      </c:pt>
                      <c:pt idx="70">
                        <c:v>71</c:v>
                      </c:pt>
                      <c:pt idx="71">
                        <c:v>72</c:v>
                      </c:pt>
                      <c:pt idx="72">
                        <c:v>73</c:v>
                      </c:pt>
                      <c:pt idx="73">
                        <c:v>74</c:v>
                      </c:pt>
                      <c:pt idx="74">
                        <c:v>75</c:v>
                      </c:pt>
                      <c:pt idx="75">
                        <c:v>76</c:v>
                      </c:pt>
                      <c:pt idx="76">
                        <c:v>77</c:v>
                      </c:pt>
                      <c:pt idx="77">
                        <c:v>78</c:v>
                      </c:pt>
                      <c:pt idx="78">
                        <c:v>79</c:v>
                      </c:pt>
                      <c:pt idx="79">
                        <c:v>80</c:v>
                      </c:pt>
                      <c:pt idx="80">
                        <c:v>81</c:v>
                      </c:pt>
                      <c:pt idx="81">
                        <c:v>82</c:v>
                      </c:pt>
                      <c:pt idx="82">
                        <c:v>83</c:v>
                      </c:pt>
                      <c:pt idx="83">
                        <c:v>84</c:v>
                      </c:pt>
                      <c:pt idx="84">
                        <c:v>85</c:v>
                      </c:pt>
                      <c:pt idx="85">
                        <c:v>86</c:v>
                      </c:pt>
                      <c:pt idx="86">
                        <c:v>87</c:v>
                      </c:pt>
                      <c:pt idx="87">
                        <c:v>88</c:v>
                      </c:pt>
                      <c:pt idx="88">
                        <c:v>89</c:v>
                      </c:pt>
                      <c:pt idx="89">
                        <c:v>90</c:v>
                      </c:pt>
                      <c:pt idx="90">
                        <c:v>91</c:v>
                      </c:pt>
                      <c:pt idx="91">
                        <c:v>92</c:v>
                      </c:pt>
                      <c:pt idx="92">
                        <c:v>93</c:v>
                      </c:pt>
                      <c:pt idx="93">
                        <c:v>94</c:v>
                      </c:pt>
                      <c:pt idx="94">
                        <c:v>95</c:v>
                      </c:pt>
                      <c:pt idx="95">
                        <c:v>96</c:v>
                      </c:pt>
                      <c:pt idx="96">
                        <c:v>97</c:v>
                      </c:pt>
                      <c:pt idx="97">
                        <c:v>98</c:v>
                      </c:pt>
                      <c:pt idx="98">
                        <c:v>99</c:v>
                      </c:pt>
                      <c:pt idx="99">
                        <c:v>100</c:v>
                      </c:pt>
                      <c:pt idx="100">
                        <c:v>101</c:v>
                      </c:pt>
                      <c:pt idx="101">
                        <c:v>102</c:v>
                      </c:pt>
                      <c:pt idx="102">
                        <c:v>103</c:v>
                      </c:pt>
                      <c:pt idx="103">
                        <c:v>104</c:v>
                      </c:pt>
                      <c:pt idx="104">
                        <c:v>105</c:v>
                      </c:pt>
                      <c:pt idx="105">
                        <c:v>106</c:v>
                      </c:pt>
                      <c:pt idx="106">
                        <c:v>107</c:v>
                      </c:pt>
                      <c:pt idx="107">
                        <c:v>108</c:v>
                      </c:pt>
                      <c:pt idx="108">
                        <c:v>109</c:v>
                      </c:pt>
                      <c:pt idx="109">
                        <c:v>110</c:v>
                      </c:pt>
                      <c:pt idx="110">
                        <c:v>111</c:v>
                      </c:pt>
                      <c:pt idx="111">
                        <c:v>112</c:v>
                      </c:pt>
                      <c:pt idx="112">
                        <c:v>113</c:v>
                      </c:pt>
                      <c:pt idx="113">
                        <c:v>114</c:v>
                      </c:pt>
                      <c:pt idx="114">
                        <c:v>115</c:v>
                      </c:pt>
                      <c:pt idx="115">
                        <c:v>116</c:v>
                      </c:pt>
                      <c:pt idx="116">
                        <c:v>117</c:v>
                      </c:pt>
                      <c:pt idx="117">
                        <c:v>118</c:v>
                      </c:pt>
                      <c:pt idx="118">
                        <c:v>119</c:v>
                      </c:pt>
                      <c:pt idx="119">
                        <c:v>120</c:v>
                      </c:pt>
                      <c:pt idx="120">
                        <c:v>121</c:v>
                      </c:pt>
                      <c:pt idx="121">
                        <c:v>122</c:v>
                      </c:pt>
                      <c:pt idx="122">
                        <c:v>123</c:v>
                      </c:pt>
                      <c:pt idx="123">
                        <c:v>124</c:v>
                      </c:pt>
                      <c:pt idx="124">
                        <c:v>125</c:v>
                      </c:pt>
                      <c:pt idx="125">
                        <c:v>126</c:v>
                      </c:pt>
                      <c:pt idx="126">
                        <c:v>127</c:v>
                      </c:pt>
                      <c:pt idx="127">
                        <c:v>128</c:v>
                      </c:pt>
                      <c:pt idx="128">
                        <c:v>129</c:v>
                      </c:pt>
                      <c:pt idx="129">
                        <c:v>130</c:v>
                      </c:pt>
                      <c:pt idx="130">
                        <c:v>131</c:v>
                      </c:pt>
                      <c:pt idx="131">
                        <c:v>132</c:v>
                      </c:pt>
                      <c:pt idx="132">
                        <c:v>133</c:v>
                      </c:pt>
                      <c:pt idx="133">
                        <c:v>134</c:v>
                      </c:pt>
                      <c:pt idx="134">
                        <c:v>135</c:v>
                      </c:pt>
                      <c:pt idx="135">
                        <c:v>136</c:v>
                      </c:pt>
                      <c:pt idx="136">
                        <c:v>137</c:v>
                      </c:pt>
                      <c:pt idx="137">
                        <c:v>138</c:v>
                      </c:pt>
                      <c:pt idx="138">
                        <c:v>139</c:v>
                      </c:pt>
                      <c:pt idx="139">
                        <c:v>140</c:v>
                      </c:pt>
                      <c:pt idx="140">
                        <c:v>141</c:v>
                      </c:pt>
                      <c:pt idx="141">
                        <c:v>142</c:v>
                      </c:pt>
                      <c:pt idx="142">
                        <c:v>143</c:v>
                      </c:pt>
                      <c:pt idx="143">
                        <c:v>144</c:v>
                      </c:pt>
                      <c:pt idx="144">
                        <c:v>145</c:v>
                      </c:pt>
                      <c:pt idx="145">
                        <c:v>146</c:v>
                      </c:pt>
                      <c:pt idx="146">
                        <c:v>147</c:v>
                      </c:pt>
                      <c:pt idx="147">
                        <c:v>148</c:v>
                      </c:pt>
                      <c:pt idx="148">
                        <c:v>149</c:v>
                      </c:pt>
                      <c:pt idx="149">
                        <c:v>150</c:v>
                      </c:pt>
                      <c:pt idx="150">
                        <c:v>151</c:v>
                      </c:pt>
                      <c:pt idx="151">
                        <c:v>152</c:v>
                      </c:pt>
                      <c:pt idx="152">
                        <c:v>153</c:v>
                      </c:pt>
                      <c:pt idx="153">
                        <c:v>154</c:v>
                      </c:pt>
                      <c:pt idx="154">
                        <c:v>155</c:v>
                      </c:pt>
                      <c:pt idx="155">
                        <c:v>156</c:v>
                      </c:pt>
                      <c:pt idx="156">
                        <c:v>157</c:v>
                      </c:pt>
                      <c:pt idx="157">
                        <c:v>158</c:v>
                      </c:pt>
                      <c:pt idx="158">
                        <c:v>159</c:v>
                      </c:pt>
                      <c:pt idx="159">
                        <c:v>160</c:v>
                      </c:pt>
                      <c:pt idx="160">
                        <c:v>161</c:v>
                      </c:pt>
                      <c:pt idx="161">
                        <c:v>162</c:v>
                      </c:pt>
                      <c:pt idx="162">
                        <c:v>163</c:v>
                      </c:pt>
                      <c:pt idx="163">
                        <c:v>164</c:v>
                      </c:pt>
                      <c:pt idx="164">
                        <c:v>165</c:v>
                      </c:pt>
                      <c:pt idx="165">
                        <c:v>166</c:v>
                      </c:pt>
                      <c:pt idx="166">
                        <c:v>167</c:v>
                      </c:pt>
                      <c:pt idx="167">
                        <c:v>168</c:v>
                      </c:pt>
                      <c:pt idx="168">
                        <c:v>169</c:v>
                      </c:pt>
                      <c:pt idx="169">
                        <c:v>170</c:v>
                      </c:pt>
                      <c:pt idx="170">
                        <c:v>171</c:v>
                      </c:pt>
                      <c:pt idx="171">
                        <c:v>172</c:v>
                      </c:pt>
                      <c:pt idx="172">
                        <c:v>173</c:v>
                      </c:pt>
                      <c:pt idx="173">
                        <c:v>174</c:v>
                      </c:pt>
                      <c:pt idx="174">
                        <c:v>175</c:v>
                      </c:pt>
                      <c:pt idx="175">
                        <c:v>176</c:v>
                      </c:pt>
                      <c:pt idx="176">
                        <c:v>177</c:v>
                      </c:pt>
                      <c:pt idx="177">
                        <c:v>178</c:v>
                      </c:pt>
                      <c:pt idx="178">
                        <c:v>179</c:v>
                      </c:pt>
                      <c:pt idx="179">
                        <c:v>180</c:v>
                      </c:pt>
                      <c:pt idx="180">
                        <c:v>181</c:v>
                      </c:pt>
                      <c:pt idx="181">
                        <c:v>182</c:v>
                      </c:pt>
                      <c:pt idx="182">
                        <c:v>183</c:v>
                      </c:pt>
                      <c:pt idx="183">
                        <c:v>184</c:v>
                      </c:pt>
                      <c:pt idx="184">
                        <c:v>185</c:v>
                      </c:pt>
                      <c:pt idx="185">
                        <c:v>186</c:v>
                      </c:pt>
                      <c:pt idx="186">
                        <c:v>187</c:v>
                      </c:pt>
                      <c:pt idx="187">
                        <c:v>188</c:v>
                      </c:pt>
                      <c:pt idx="188">
                        <c:v>189</c:v>
                      </c:pt>
                      <c:pt idx="189">
                        <c:v>190</c:v>
                      </c:pt>
                      <c:pt idx="190">
                        <c:v>191</c:v>
                      </c:pt>
                      <c:pt idx="191">
                        <c:v>192</c:v>
                      </c:pt>
                      <c:pt idx="192">
                        <c:v>193</c:v>
                      </c:pt>
                      <c:pt idx="193">
                        <c:v>194</c:v>
                      </c:pt>
                      <c:pt idx="194">
                        <c:v>195</c:v>
                      </c:pt>
                      <c:pt idx="195">
                        <c:v>196</c:v>
                      </c:pt>
                      <c:pt idx="196">
                        <c:v>197</c:v>
                      </c:pt>
                      <c:pt idx="197">
                        <c:v>198</c:v>
                      </c:pt>
                      <c:pt idx="198">
                        <c:v>199</c:v>
                      </c:pt>
                      <c:pt idx="199">
                        <c:v>200</c:v>
                      </c:pt>
                      <c:pt idx="200">
                        <c:v>201</c:v>
                      </c:pt>
                      <c:pt idx="201">
                        <c:v>202</c:v>
                      </c:pt>
                      <c:pt idx="202">
                        <c:v>203</c:v>
                      </c:pt>
                      <c:pt idx="203">
                        <c:v>204</c:v>
                      </c:pt>
                      <c:pt idx="204">
                        <c:v>205</c:v>
                      </c:pt>
                      <c:pt idx="205">
                        <c:v>206</c:v>
                      </c:pt>
                      <c:pt idx="206">
                        <c:v>207</c:v>
                      </c:pt>
                      <c:pt idx="207">
                        <c:v>208</c:v>
                      </c:pt>
                      <c:pt idx="208">
                        <c:v>209</c:v>
                      </c:pt>
                      <c:pt idx="209">
                        <c:v>210</c:v>
                      </c:pt>
                      <c:pt idx="210">
                        <c:v>211</c:v>
                      </c:pt>
                      <c:pt idx="211">
                        <c:v>212</c:v>
                      </c:pt>
                      <c:pt idx="212">
                        <c:v>213</c:v>
                      </c:pt>
                      <c:pt idx="213">
                        <c:v>214</c:v>
                      </c:pt>
                      <c:pt idx="214">
                        <c:v>215</c:v>
                      </c:pt>
                      <c:pt idx="215">
                        <c:v>216</c:v>
                      </c:pt>
                      <c:pt idx="216">
                        <c:v>217</c:v>
                      </c:pt>
                      <c:pt idx="217">
                        <c:v>218</c:v>
                      </c:pt>
                      <c:pt idx="218">
                        <c:v>219</c:v>
                      </c:pt>
                      <c:pt idx="219">
                        <c:v>220</c:v>
                      </c:pt>
                      <c:pt idx="220">
                        <c:v>221</c:v>
                      </c:pt>
                      <c:pt idx="221">
                        <c:v>222</c:v>
                      </c:pt>
                      <c:pt idx="222">
                        <c:v>223</c:v>
                      </c:pt>
                      <c:pt idx="223">
                        <c:v>224</c:v>
                      </c:pt>
                      <c:pt idx="224">
                        <c:v>225</c:v>
                      </c:pt>
                      <c:pt idx="225">
                        <c:v>226</c:v>
                      </c:pt>
                      <c:pt idx="226">
                        <c:v>227</c:v>
                      </c:pt>
                      <c:pt idx="227">
                        <c:v>228</c:v>
                      </c:pt>
                      <c:pt idx="228">
                        <c:v>229</c:v>
                      </c:pt>
                      <c:pt idx="229">
                        <c:v>230</c:v>
                      </c:pt>
                      <c:pt idx="230">
                        <c:v>231</c:v>
                      </c:pt>
                      <c:pt idx="231">
                        <c:v>232</c:v>
                      </c:pt>
                      <c:pt idx="232">
                        <c:v>233</c:v>
                      </c:pt>
                      <c:pt idx="233">
                        <c:v>234</c:v>
                      </c:pt>
                      <c:pt idx="234">
                        <c:v>235</c:v>
                      </c:pt>
                      <c:pt idx="235">
                        <c:v>236</c:v>
                      </c:pt>
                      <c:pt idx="236">
                        <c:v>237</c:v>
                      </c:pt>
                      <c:pt idx="237">
                        <c:v>238</c:v>
                      </c:pt>
                      <c:pt idx="238">
                        <c:v>239</c:v>
                      </c:pt>
                      <c:pt idx="239">
                        <c:v>240</c:v>
                      </c:pt>
                      <c:pt idx="240">
                        <c:v>241</c:v>
                      </c:pt>
                      <c:pt idx="241">
                        <c:v>242</c:v>
                      </c:pt>
                      <c:pt idx="242">
                        <c:v>243</c:v>
                      </c:pt>
                      <c:pt idx="243">
                        <c:v>244</c:v>
                      </c:pt>
                      <c:pt idx="244">
                        <c:v>245</c:v>
                      </c:pt>
                      <c:pt idx="245">
                        <c:v>246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FY 2010-present'!$J$5:$J$234</c15:sqref>
                        </c15:formulaRef>
                      </c:ext>
                    </c:extLst>
                    <c:numCache>
                      <c:formatCode>0.0</c:formatCode>
                      <c:ptCount val="230"/>
                      <c:pt idx="0">
                        <c:v>267.2</c:v>
                      </c:pt>
                      <c:pt idx="1">
                        <c:v>918.8900000000001</c:v>
                      </c:pt>
                      <c:pt idx="2">
                        <c:v>2227.0500000000002</c:v>
                      </c:pt>
                      <c:pt idx="3">
                        <c:v>2227.0500000000002</c:v>
                      </c:pt>
                      <c:pt idx="4">
                        <c:v>2227.0500000000002</c:v>
                      </c:pt>
                      <c:pt idx="5">
                        <c:v>2781.9500000000003</c:v>
                      </c:pt>
                      <c:pt idx="6">
                        <c:v>4688.3</c:v>
                      </c:pt>
                      <c:pt idx="7">
                        <c:v>6785.02</c:v>
                      </c:pt>
                      <c:pt idx="8">
                        <c:v>7819.5400000000009</c:v>
                      </c:pt>
                      <c:pt idx="9">
                        <c:v>7819.5400000000009</c:v>
                      </c:pt>
                      <c:pt idx="10">
                        <c:v>7819.5400000000009</c:v>
                      </c:pt>
                      <c:pt idx="11">
                        <c:v>7819.5400000000009</c:v>
                      </c:pt>
                      <c:pt idx="12">
                        <c:v>8331.1040000000012</c:v>
                      </c:pt>
                      <c:pt idx="13">
                        <c:v>10782.284000000001</c:v>
                      </c:pt>
                      <c:pt idx="14">
                        <c:v>12354.034000000001</c:v>
                      </c:pt>
                      <c:pt idx="15">
                        <c:v>15247.054000000002</c:v>
                      </c:pt>
                      <c:pt idx="16">
                        <c:v>15247.054000000002</c:v>
                      </c:pt>
                      <c:pt idx="17">
                        <c:v>15247.054000000002</c:v>
                      </c:pt>
                      <c:pt idx="18">
                        <c:v>15247.054000000002</c:v>
                      </c:pt>
                      <c:pt idx="19">
                        <c:v>17142.374000000003</c:v>
                      </c:pt>
                      <c:pt idx="20">
                        <c:v>20341.214000000004</c:v>
                      </c:pt>
                      <c:pt idx="21">
                        <c:v>23123.984000000004</c:v>
                      </c:pt>
                      <c:pt idx="22">
                        <c:v>26717.234000000004</c:v>
                      </c:pt>
                      <c:pt idx="23">
                        <c:v>29830.494000000006</c:v>
                      </c:pt>
                      <c:pt idx="24">
                        <c:v>33292.024000000005</c:v>
                      </c:pt>
                      <c:pt idx="25">
                        <c:v>35932.164000000004</c:v>
                      </c:pt>
                      <c:pt idx="26">
                        <c:v>39364.144000000008</c:v>
                      </c:pt>
                      <c:pt idx="27">
                        <c:v>42958.400000000001</c:v>
                      </c:pt>
                      <c:pt idx="28">
                        <c:v>46127.3</c:v>
                      </c:pt>
                      <c:pt idx="29">
                        <c:v>49412.6</c:v>
                      </c:pt>
                      <c:pt idx="30">
                        <c:v>52637.8</c:v>
                      </c:pt>
                      <c:pt idx="31">
                        <c:v>56237.4</c:v>
                      </c:pt>
                      <c:pt idx="32">
                        <c:v>59832</c:v>
                      </c:pt>
                      <c:pt idx="33">
                        <c:v>63389.4</c:v>
                      </c:pt>
                      <c:pt idx="34">
                        <c:v>66921.8</c:v>
                      </c:pt>
                      <c:pt idx="35">
                        <c:v>70323.600000000006</c:v>
                      </c:pt>
                      <c:pt idx="36">
                        <c:v>73901.8</c:v>
                      </c:pt>
                      <c:pt idx="37">
                        <c:v>77464.2</c:v>
                      </c:pt>
                      <c:pt idx="38">
                        <c:v>80593</c:v>
                      </c:pt>
                      <c:pt idx="39">
                        <c:v>84084.9</c:v>
                      </c:pt>
                      <c:pt idx="40">
                        <c:v>87426.1</c:v>
                      </c:pt>
                      <c:pt idx="41">
                        <c:v>90045</c:v>
                      </c:pt>
                      <c:pt idx="42">
                        <c:v>93098.5</c:v>
                      </c:pt>
                      <c:pt idx="43">
                        <c:v>96721.5</c:v>
                      </c:pt>
                      <c:pt idx="44">
                        <c:v>98810.4</c:v>
                      </c:pt>
                      <c:pt idx="45">
                        <c:v>102420</c:v>
                      </c:pt>
                      <c:pt idx="46">
                        <c:v>106022</c:v>
                      </c:pt>
                      <c:pt idx="47">
                        <c:v>109629</c:v>
                      </c:pt>
                      <c:pt idx="48">
                        <c:v>111855</c:v>
                      </c:pt>
                      <c:pt idx="49">
                        <c:v>114898</c:v>
                      </c:pt>
                      <c:pt idx="50">
                        <c:v>117716</c:v>
                      </c:pt>
                      <c:pt idx="51">
                        <c:v>121041</c:v>
                      </c:pt>
                      <c:pt idx="52">
                        <c:v>124464</c:v>
                      </c:pt>
                      <c:pt idx="53">
                        <c:v>128067</c:v>
                      </c:pt>
                      <c:pt idx="54">
                        <c:v>131232</c:v>
                      </c:pt>
                      <c:pt idx="55">
                        <c:v>134883</c:v>
                      </c:pt>
                      <c:pt idx="56">
                        <c:v>138467</c:v>
                      </c:pt>
                      <c:pt idx="57">
                        <c:v>142009</c:v>
                      </c:pt>
                      <c:pt idx="58">
                        <c:v>145572</c:v>
                      </c:pt>
                      <c:pt idx="59">
                        <c:v>149165</c:v>
                      </c:pt>
                      <c:pt idx="60">
                        <c:v>151473</c:v>
                      </c:pt>
                      <c:pt idx="61">
                        <c:v>154350</c:v>
                      </c:pt>
                      <c:pt idx="62">
                        <c:v>157620</c:v>
                      </c:pt>
                      <c:pt idx="63">
                        <c:v>161046</c:v>
                      </c:pt>
                      <c:pt idx="64">
                        <c:v>164615</c:v>
                      </c:pt>
                      <c:pt idx="65">
                        <c:v>168013</c:v>
                      </c:pt>
                      <c:pt idx="66">
                        <c:v>171413</c:v>
                      </c:pt>
                      <c:pt idx="67">
                        <c:v>174810</c:v>
                      </c:pt>
                      <c:pt idx="68">
                        <c:v>178200</c:v>
                      </c:pt>
                      <c:pt idx="69">
                        <c:v>180754</c:v>
                      </c:pt>
                      <c:pt idx="70">
                        <c:v>183195</c:v>
                      </c:pt>
                      <c:pt idx="71">
                        <c:v>185896</c:v>
                      </c:pt>
                      <c:pt idx="72">
                        <c:v>189059</c:v>
                      </c:pt>
                      <c:pt idx="73">
                        <c:v>191592</c:v>
                      </c:pt>
                      <c:pt idx="74">
                        <c:v>194257</c:v>
                      </c:pt>
                      <c:pt idx="75">
                        <c:v>197560</c:v>
                      </c:pt>
                      <c:pt idx="76">
                        <c:v>201037</c:v>
                      </c:pt>
                      <c:pt idx="77">
                        <c:v>204634</c:v>
                      </c:pt>
                      <c:pt idx="78">
                        <c:v>208273</c:v>
                      </c:pt>
                      <c:pt idx="79">
                        <c:v>211587</c:v>
                      </c:pt>
                      <c:pt idx="80">
                        <c:v>215320</c:v>
                      </c:pt>
                      <c:pt idx="81">
                        <c:v>219039</c:v>
                      </c:pt>
                      <c:pt idx="82">
                        <c:v>222746</c:v>
                      </c:pt>
                      <c:pt idx="83">
                        <c:v>225451</c:v>
                      </c:pt>
                      <c:pt idx="84">
                        <c:v>228890</c:v>
                      </c:pt>
                      <c:pt idx="85">
                        <c:v>232567</c:v>
                      </c:pt>
                      <c:pt idx="86">
                        <c:v>236339</c:v>
                      </c:pt>
                      <c:pt idx="87">
                        <c:v>240132</c:v>
                      </c:pt>
                      <c:pt idx="88">
                        <c:v>243919</c:v>
                      </c:pt>
                      <c:pt idx="89">
                        <c:v>247401</c:v>
                      </c:pt>
                      <c:pt idx="90">
                        <c:v>251051</c:v>
                      </c:pt>
                      <c:pt idx="91">
                        <c:v>254447</c:v>
                      </c:pt>
                      <c:pt idx="92">
                        <c:v>257886</c:v>
                      </c:pt>
                      <c:pt idx="93">
                        <c:v>261521</c:v>
                      </c:pt>
                      <c:pt idx="94">
                        <c:v>265243</c:v>
                      </c:pt>
                      <c:pt idx="95">
                        <c:v>268906</c:v>
                      </c:pt>
                      <c:pt idx="96">
                        <c:v>272003</c:v>
                      </c:pt>
                      <c:pt idx="97">
                        <c:v>275710</c:v>
                      </c:pt>
                      <c:pt idx="98">
                        <c:v>278254</c:v>
                      </c:pt>
                      <c:pt idx="99">
                        <c:v>281952</c:v>
                      </c:pt>
                      <c:pt idx="100">
                        <c:v>285574</c:v>
                      </c:pt>
                      <c:pt idx="101">
                        <c:v>289304</c:v>
                      </c:pt>
                      <c:pt idx="102">
                        <c:v>293082</c:v>
                      </c:pt>
                      <c:pt idx="103">
                        <c:v>296818</c:v>
                      </c:pt>
                      <c:pt idx="104">
                        <c:v>300567</c:v>
                      </c:pt>
                      <c:pt idx="105">
                        <c:v>304323</c:v>
                      </c:pt>
                      <c:pt idx="106">
                        <c:v>308104</c:v>
                      </c:pt>
                      <c:pt idx="107">
                        <c:v>311888</c:v>
                      </c:pt>
                      <c:pt idx="108">
                        <c:v>314958</c:v>
                      </c:pt>
                      <c:pt idx="109">
                        <c:v>317530</c:v>
                      </c:pt>
                      <c:pt idx="110">
                        <c:v>320908</c:v>
                      </c:pt>
                      <c:pt idx="111">
                        <c:v>324084</c:v>
                      </c:pt>
                      <c:pt idx="112">
                        <c:v>327752</c:v>
                      </c:pt>
                      <c:pt idx="113">
                        <c:v>331580</c:v>
                      </c:pt>
                      <c:pt idx="114">
                        <c:v>335140</c:v>
                      </c:pt>
                      <c:pt idx="115">
                        <c:v>339008</c:v>
                      </c:pt>
                      <c:pt idx="116">
                        <c:v>342880</c:v>
                      </c:pt>
                      <c:pt idx="117">
                        <c:v>346711</c:v>
                      </c:pt>
                      <c:pt idx="118">
                        <c:v>350538</c:v>
                      </c:pt>
                      <c:pt idx="119">
                        <c:v>354393</c:v>
                      </c:pt>
                      <c:pt idx="120">
                        <c:v>358238</c:v>
                      </c:pt>
                      <c:pt idx="121">
                        <c:v>361167</c:v>
                      </c:pt>
                      <c:pt idx="122">
                        <c:v>364863</c:v>
                      </c:pt>
                      <c:pt idx="123">
                        <c:v>368674</c:v>
                      </c:pt>
                      <c:pt idx="124">
                        <c:v>371418</c:v>
                      </c:pt>
                      <c:pt idx="125">
                        <c:v>374686</c:v>
                      </c:pt>
                      <c:pt idx="126">
                        <c:v>378295</c:v>
                      </c:pt>
                      <c:pt idx="127">
                        <c:v>381683</c:v>
                      </c:pt>
                      <c:pt idx="128">
                        <c:v>384904</c:v>
                      </c:pt>
                      <c:pt idx="129">
                        <c:v>388134</c:v>
                      </c:pt>
                      <c:pt idx="130">
                        <c:v>391363</c:v>
                      </c:pt>
                      <c:pt idx="131">
                        <c:v>394706</c:v>
                      </c:pt>
                      <c:pt idx="132">
                        <c:v>398384</c:v>
                      </c:pt>
                      <c:pt idx="133">
                        <c:v>401952</c:v>
                      </c:pt>
                      <c:pt idx="134">
                        <c:v>405636</c:v>
                      </c:pt>
                      <c:pt idx="135">
                        <c:v>409295</c:v>
                      </c:pt>
                      <c:pt idx="136">
                        <c:v>413054</c:v>
                      </c:pt>
                      <c:pt idx="137">
                        <c:v>416825</c:v>
                      </c:pt>
                      <c:pt idx="138">
                        <c:v>420543</c:v>
                      </c:pt>
                      <c:pt idx="139">
                        <c:v>423746</c:v>
                      </c:pt>
                      <c:pt idx="140">
                        <c:v>427020</c:v>
                      </c:pt>
                      <c:pt idx="141">
                        <c:v>430813</c:v>
                      </c:pt>
                      <c:pt idx="142">
                        <c:v>434669</c:v>
                      </c:pt>
                      <c:pt idx="143">
                        <c:v>438389</c:v>
                      </c:pt>
                      <c:pt idx="144">
                        <c:v>442123</c:v>
                      </c:pt>
                      <c:pt idx="145">
                        <c:v>445622</c:v>
                      </c:pt>
                      <c:pt idx="146">
                        <c:v>449378</c:v>
                      </c:pt>
                      <c:pt idx="147">
                        <c:v>453208</c:v>
                      </c:pt>
                      <c:pt idx="148">
                        <c:v>456995</c:v>
                      </c:pt>
                      <c:pt idx="149">
                        <c:v>460248</c:v>
                      </c:pt>
                      <c:pt idx="150">
                        <c:v>463034</c:v>
                      </c:pt>
                      <c:pt idx="151">
                        <c:v>466574</c:v>
                      </c:pt>
                      <c:pt idx="152">
                        <c:v>470357</c:v>
                      </c:pt>
                      <c:pt idx="153">
                        <c:v>473713</c:v>
                      </c:pt>
                      <c:pt idx="154">
                        <c:v>477471</c:v>
                      </c:pt>
                      <c:pt idx="155">
                        <c:v>480929</c:v>
                      </c:pt>
                      <c:pt idx="156">
                        <c:v>484243</c:v>
                      </c:pt>
                      <c:pt idx="157">
                        <c:v>488106</c:v>
                      </c:pt>
                      <c:pt idx="158">
                        <c:v>491924</c:v>
                      </c:pt>
                      <c:pt idx="159">
                        <c:v>495753</c:v>
                      </c:pt>
                      <c:pt idx="160">
                        <c:v>499619</c:v>
                      </c:pt>
                      <c:pt idx="161">
                        <c:v>503479</c:v>
                      </c:pt>
                      <c:pt idx="162">
                        <c:v>506735</c:v>
                      </c:pt>
                      <c:pt idx="163">
                        <c:v>509187</c:v>
                      </c:pt>
                      <c:pt idx="164">
                        <c:v>511703</c:v>
                      </c:pt>
                      <c:pt idx="165">
                        <c:v>514272</c:v>
                      </c:pt>
                      <c:pt idx="166">
                        <c:v>516594</c:v>
                      </c:pt>
                      <c:pt idx="167">
                        <c:v>518803</c:v>
                      </c:pt>
                      <c:pt idx="168">
                        <c:v>521314</c:v>
                      </c:pt>
                      <c:pt idx="169">
                        <c:v>523876</c:v>
                      </c:pt>
                      <c:pt idx="170">
                        <c:v>526831</c:v>
                      </c:pt>
                      <c:pt idx="171">
                        <c:v>530236</c:v>
                      </c:pt>
                      <c:pt idx="172">
                        <c:v>533814</c:v>
                      </c:pt>
                      <c:pt idx="173">
                        <c:v>535067</c:v>
                      </c:pt>
                      <c:pt idx="174">
                        <c:v>536337</c:v>
                      </c:pt>
                      <c:pt idx="175">
                        <c:v>539008</c:v>
                      </c:pt>
                      <c:pt idx="176">
                        <c:v>542190</c:v>
                      </c:pt>
                      <c:pt idx="177">
                        <c:v>545431</c:v>
                      </c:pt>
                      <c:pt idx="178">
                        <c:v>548726</c:v>
                      </c:pt>
                      <c:pt idx="179">
                        <c:v>552075</c:v>
                      </c:pt>
                      <c:pt idx="180">
                        <c:v>555412</c:v>
                      </c:pt>
                      <c:pt idx="181">
                        <c:v>558950</c:v>
                      </c:pt>
                      <c:pt idx="182">
                        <c:v>562577</c:v>
                      </c:pt>
                      <c:pt idx="183">
                        <c:v>566241</c:v>
                      </c:pt>
                      <c:pt idx="184">
                        <c:v>569827</c:v>
                      </c:pt>
                      <c:pt idx="185">
                        <c:v>573497</c:v>
                      </c:pt>
                      <c:pt idx="186">
                        <c:v>577168</c:v>
                      </c:pt>
                      <c:pt idx="187">
                        <c:v>578928</c:v>
                      </c:pt>
                      <c:pt idx="188">
                        <c:v>582498</c:v>
                      </c:pt>
                      <c:pt idx="189">
                        <c:v>585368</c:v>
                      </c:pt>
                      <c:pt idx="190">
                        <c:v>588985</c:v>
                      </c:pt>
                      <c:pt idx="191">
                        <c:v>592626</c:v>
                      </c:pt>
                      <c:pt idx="192">
                        <c:v>596175</c:v>
                      </c:pt>
                      <c:pt idx="193">
                        <c:v>599852</c:v>
                      </c:pt>
                      <c:pt idx="194">
                        <c:v>603395</c:v>
                      </c:pt>
                      <c:pt idx="195">
                        <c:v>605117</c:v>
                      </c:pt>
                      <c:pt idx="196">
                        <c:v>606558</c:v>
                      </c:pt>
                      <c:pt idx="197">
                        <c:v>609477</c:v>
                      </c:pt>
                      <c:pt idx="198">
                        <c:v>612444</c:v>
                      </c:pt>
                      <c:pt idx="199">
                        <c:v>615592</c:v>
                      </c:pt>
                      <c:pt idx="200">
                        <c:v>618766</c:v>
                      </c:pt>
                      <c:pt idx="201">
                        <c:v>621892</c:v>
                      </c:pt>
                      <c:pt idx="202">
                        <c:v>624547</c:v>
                      </c:pt>
                      <c:pt idx="203">
                        <c:v>627661</c:v>
                      </c:pt>
                      <c:pt idx="204">
                        <c:v>630795</c:v>
                      </c:pt>
                      <c:pt idx="205">
                        <c:v>633950</c:v>
                      </c:pt>
                      <c:pt idx="206">
                        <c:v>636738</c:v>
                      </c:pt>
                      <c:pt idx="207">
                        <c:v>639797</c:v>
                      </c:pt>
                      <c:pt idx="208">
                        <c:v>641620</c:v>
                      </c:pt>
                      <c:pt idx="209">
                        <c:v>644733</c:v>
                      </c:pt>
                      <c:pt idx="210">
                        <c:v>648549</c:v>
                      </c:pt>
                      <c:pt idx="211">
                        <c:v>652034</c:v>
                      </c:pt>
                      <c:pt idx="212">
                        <c:v>655829</c:v>
                      </c:pt>
                      <c:pt idx="213">
                        <c:v>659717</c:v>
                      </c:pt>
                      <c:pt idx="214">
                        <c:v>663619</c:v>
                      </c:pt>
                      <c:pt idx="215">
                        <c:v>667219</c:v>
                      </c:pt>
                      <c:pt idx="216">
                        <c:v>669935</c:v>
                      </c:pt>
                      <c:pt idx="217">
                        <c:v>673089</c:v>
                      </c:pt>
                      <c:pt idx="218">
                        <c:v>676472</c:v>
                      </c:pt>
                      <c:pt idx="219">
                        <c:v>679821</c:v>
                      </c:pt>
                      <c:pt idx="220">
                        <c:v>683218</c:v>
                      </c:pt>
                      <c:pt idx="221">
                        <c:v>686604</c:v>
                      </c:pt>
                      <c:pt idx="222">
                        <c:v>689978</c:v>
                      </c:pt>
                      <c:pt idx="223">
                        <c:v>693087</c:v>
                      </c:pt>
                      <c:pt idx="224">
                        <c:v>696303</c:v>
                      </c:pt>
                      <c:pt idx="225">
                        <c:v>699744</c:v>
                      </c:pt>
                      <c:pt idx="226">
                        <c:v>703201</c:v>
                      </c:pt>
                      <c:pt idx="227">
                        <c:v>707008</c:v>
                      </c:pt>
                      <c:pt idx="228">
                        <c:v>710963</c:v>
                      </c:pt>
                      <c:pt idx="229">
                        <c:v>712347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2390-E444-81ED-4A3104D92B27}"/>
                  </c:ext>
                </c:extLst>
              </c15:ser>
            </c15:filteredScatterSeries>
          </c:ext>
        </c:extLst>
      </c:scatterChart>
      <c:valAx>
        <c:axId val="183034992"/>
        <c:scaling>
          <c:orientation val="minMax"/>
          <c:max val="3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aseline="0"/>
                  <a:t>Days of Operation</a:t>
                </a:r>
              </a:p>
            </c:rich>
          </c:tx>
          <c:layout>
            <c:manualLayout>
              <c:xMode val="edge"/>
              <c:yMode val="edge"/>
              <c:x val="0.47222061618509215"/>
              <c:y val="0.920851577863631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1248"/>
        <c:crosses val="autoZero"/>
        <c:crossBetween val="midCat"/>
        <c:majorUnit val="50"/>
      </c:valAx>
      <c:valAx>
        <c:axId val="258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/>
                  <a:t>integrated current (uAhr)</a:t>
                </a:r>
              </a:p>
            </c:rich>
          </c:tx>
          <c:layout>
            <c:manualLayout>
              <c:xMode val="edge"/>
              <c:yMode val="edge"/>
              <c:x val="6.4524727992543024E-2"/>
              <c:y val="0.32034843853419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0349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6/20/24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Preinjectors</a:t>
            </a:r>
            <a:r>
              <a:rPr lang="en-US" dirty="0">
                <a:solidFill>
                  <a:srgbClr val="FF0000"/>
                </a:solidFill>
              </a:rPr>
              <a:t> Status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June 25, 2024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D. Raparia</a:t>
            </a:r>
          </a:p>
          <a:p>
            <a:r>
              <a:rPr lang="en-US" dirty="0">
                <a:solidFill>
                  <a:srgbClr val="FF0000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4" y="176279"/>
            <a:ext cx="828675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Tandem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1296193"/>
            <a:ext cx="80149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External Users : </a:t>
            </a:r>
            <a:endParaRPr lang="en-US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	- Last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week: GVS </a:t>
            </a:r>
          </a:p>
          <a:p>
            <a:pPr marL="0" indent="0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	- This week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: tunning TTB for Deuterons</a:t>
            </a:r>
          </a:p>
          <a:p>
            <a:pPr marL="0" indent="0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	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023C24A-AA19-A3E8-741A-4708FC57C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576" y="2075794"/>
            <a:ext cx="4417130" cy="224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A1BE5-7D8E-8BF4-02B3-13A0DCF64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969" y="152396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EBIS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C34F1-97FF-AEB9-FB5A-B19DD7E38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4558" y="1402080"/>
            <a:ext cx="4333237" cy="4815840"/>
          </a:xfrm>
        </p:spPr>
        <p:txBody>
          <a:bodyPr>
            <a:normAutofit/>
          </a:bodyPr>
          <a:lstStyle/>
          <a:p>
            <a:r>
              <a:rPr lang="en-US" sz="1900" dirty="0"/>
              <a:t>Last week  ions for NSRL :</a:t>
            </a:r>
            <a:r>
              <a:rPr lang="en-US" sz="1900" dirty="0">
                <a:effectLst/>
              </a:rPr>
              <a:t> P, </a:t>
            </a:r>
            <a:r>
              <a:rPr lang="en-US" sz="1900" dirty="0">
                <a:solidFill>
                  <a:srgbClr val="FF0000"/>
                </a:solidFill>
              </a:rPr>
              <a:t>Si</a:t>
            </a:r>
            <a:r>
              <a:rPr lang="en-US" sz="1900" baseline="30000" dirty="0">
                <a:solidFill>
                  <a:srgbClr val="FF0000"/>
                </a:solidFill>
              </a:rPr>
              <a:t>+11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 </a:t>
            </a:r>
            <a:r>
              <a:rPr lang="en-US" sz="1900" baseline="30000" dirty="0">
                <a:solidFill>
                  <a:srgbClr val="FF0000"/>
                </a:solidFill>
              </a:rPr>
              <a:t> 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  </a:t>
            </a:r>
            <a:r>
              <a:rPr lang="en-US" sz="1900" dirty="0">
                <a:solidFill>
                  <a:srgbClr val="FF0000"/>
                </a:solidFill>
                <a:effectLst/>
              </a:rPr>
              <a:t>Ti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+17</a:t>
            </a:r>
            <a:r>
              <a:rPr lang="en-US" sz="1900" dirty="0">
                <a:solidFill>
                  <a:srgbClr val="FF0000"/>
                </a:solidFill>
                <a:effectLst/>
              </a:rPr>
              <a:t>, Fe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+20</a:t>
            </a:r>
            <a:r>
              <a:rPr lang="en-US" sz="1900" dirty="0">
                <a:solidFill>
                  <a:srgbClr val="FF0000"/>
                </a:solidFill>
                <a:effectLst/>
              </a:rPr>
              <a:t> ,Nb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+23</a:t>
            </a:r>
            <a:r>
              <a:rPr lang="en-US" sz="1900" dirty="0">
                <a:solidFill>
                  <a:srgbClr val="FF0000"/>
                </a:solidFill>
                <a:effectLst/>
              </a:rPr>
              <a:t>, Ag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+29 </a:t>
            </a:r>
            <a:r>
              <a:rPr lang="en-US" sz="1900" dirty="0">
                <a:solidFill>
                  <a:srgbClr val="FF0000"/>
                </a:solidFill>
                <a:effectLst/>
              </a:rPr>
              <a:t>, </a:t>
            </a:r>
            <a:r>
              <a:rPr lang="en-US" sz="1900" dirty="0">
                <a:solidFill>
                  <a:srgbClr val="FF0000"/>
                </a:solidFill>
              </a:rPr>
              <a:t>Au</a:t>
            </a:r>
            <a:r>
              <a:rPr lang="en-US" sz="1900" baseline="30000" dirty="0">
                <a:solidFill>
                  <a:srgbClr val="FF0000"/>
                </a:solidFill>
                <a:effectLst/>
              </a:rPr>
              <a:t>+32 </a:t>
            </a:r>
            <a:r>
              <a:rPr lang="en-US" sz="1900" dirty="0">
                <a:solidFill>
                  <a:srgbClr val="FF0000"/>
                </a:solidFill>
              </a:rPr>
              <a:t>, Bi</a:t>
            </a:r>
            <a:r>
              <a:rPr lang="en-US" sz="1900" baseline="30000" dirty="0">
                <a:solidFill>
                  <a:srgbClr val="FF0000"/>
                </a:solidFill>
              </a:rPr>
              <a:t>+43</a:t>
            </a:r>
          </a:p>
          <a:p>
            <a:r>
              <a:rPr lang="en-US" sz="1900" baseline="30000" dirty="0">
                <a:solidFill>
                  <a:srgbClr val="FF0000"/>
                </a:solidFill>
              </a:rPr>
              <a:t> </a:t>
            </a:r>
            <a:r>
              <a:rPr lang="en-US" sz="1900" dirty="0"/>
              <a:t>16</a:t>
            </a:r>
            <a:r>
              <a:rPr lang="en-US" sz="1900" dirty="0">
                <a:effectLst/>
              </a:rPr>
              <a:t>hours/day , 5 days/week</a:t>
            </a:r>
          </a:p>
          <a:p>
            <a:r>
              <a:rPr lang="en-US" sz="1900" dirty="0"/>
              <a:t>6/20: lost internet , several hours </a:t>
            </a:r>
          </a:p>
          <a:p>
            <a:r>
              <a:rPr lang="en-US" sz="1900" dirty="0"/>
              <a:t>EBIS linac trips </a:t>
            </a:r>
            <a:endParaRPr lang="en-US" sz="1900" dirty="0">
              <a:effectLst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6954C0A-E02C-0F90-BFBE-C35EC52A3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890" y="2921740"/>
            <a:ext cx="1583840" cy="364672"/>
          </a:xfrm>
        </p:spPr>
        <p:txBody>
          <a:bodyPr/>
          <a:lstStyle/>
          <a:p>
            <a:r>
              <a:rPr lang="en-US" dirty="0"/>
              <a:t>Ion to NSRL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49D27-A6AF-CD0D-9636-1C4EB843D6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29F8C9-E53E-1BE8-5922-0EF2B163C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9000"/>
            <a:ext cx="0" cy="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C78CA9-38C6-7F3B-59FC-86C841377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581400"/>
            <a:ext cx="0" cy="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1B3E1C-F69A-CE1F-A600-9503EB419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733800"/>
            <a:ext cx="0" cy="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437AC9-B5BC-F9A7-8DA5-CA147515CD77}"/>
              </a:ext>
            </a:extLst>
          </p:cNvPr>
          <p:cNvSpPr txBox="1"/>
          <p:nvPr/>
        </p:nvSpPr>
        <p:spPr>
          <a:xfrm>
            <a:off x="4617795" y="377857"/>
            <a:ext cx="44409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Au development for RHIC</a:t>
            </a:r>
            <a:endParaRPr lang="en-US" dirty="0"/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857250" algn="l"/>
              </a:tabLst>
            </a:pPr>
            <a:r>
              <a:rPr lang="en-US" dirty="0">
                <a:solidFill>
                  <a:srgbClr val="000000"/>
                </a:solidFill>
                <a:highlight>
                  <a:srgbClr val="EFEFEF"/>
                </a:highlight>
                <a:latin typeface="-webkit-standard"/>
                <a:ea typeface="Times New Roman" panose="02020603050405020304" pitchFamily="18" charset="0"/>
                <a:cs typeface="Times New Roman" panose="02020603050405020304" pitchFamily="18" charset="0"/>
              </a:rPr>
              <a:t>  - Au development July 8-21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857250" algn="l"/>
              </a:tabLst>
            </a:pPr>
            <a:r>
              <a:rPr lang="en-US" dirty="0">
                <a:solidFill>
                  <a:srgbClr val="000000"/>
                </a:solidFill>
                <a:highlight>
                  <a:srgbClr val="EFEFEF"/>
                </a:highlight>
                <a:latin typeface="-webkit-standard"/>
                <a:cs typeface="Times New Roman" panose="02020603050405020304" pitchFamily="18" charset="0"/>
              </a:rPr>
              <a:t>  - D development for from Tandem    July 8-9   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857250" algn="l"/>
              </a:tabLst>
            </a:pPr>
            <a:r>
              <a:rPr lang="en-US" sz="1800" dirty="0"/>
              <a:t>worked on He3</a:t>
            </a:r>
            <a:r>
              <a:rPr lang="en-US" sz="1800" baseline="30000" dirty="0"/>
              <a:t>++ </a:t>
            </a:r>
            <a:r>
              <a:rPr lang="en-US" sz="1800" dirty="0"/>
              <a:t>weekend improved intensity , only short trap </a:t>
            </a:r>
          </a:p>
          <a:p>
            <a:pPr marL="285750" indent="-285750">
              <a:buFontTx/>
              <a:buChar char="-"/>
              <a:tabLst>
                <a:tab pos="857250" algn="l"/>
              </a:tabLst>
            </a:pPr>
            <a:r>
              <a:rPr lang="en-US" dirty="0">
                <a:solidFill>
                  <a:srgbClr val="000000"/>
                </a:solidFill>
                <a:highlight>
                  <a:srgbClr val="EFEFEF"/>
                </a:highlight>
                <a:latin typeface="-webkit-standard"/>
                <a:cs typeface="Times New Roman" panose="02020603050405020304" pitchFamily="18" charset="0"/>
              </a:rPr>
              <a:t>Au two pulses  Last night 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857250" algn="l"/>
              </a:tabLst>
            </a:pPr>
            <a:endParaRPr lang="en-US" sz="1800" dirty="0"/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E7743A62-79BE-2DE3-AD9D-2A2B8EEC98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D7281E-4E95-0B9D-4FCD-45166EEADDEC}"/>
              </a:ext>
            </a:extLst>
          </p:cNvPr>
          <p:cNvSpPr txBox="1"/>
          <p:nvPr/>
        </p:nvSpPr>
        <p:spPr>
          <a:xfrm>
            <a:off x="5937041" y="2329440"/>
            <a:ext cx="2690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highlight>
                  <a:srgbClr val="EFEFEF"/>
                </a:highlight>
                <a:latin typeface="-webkit-standard"/>
              </a:rPr>
              <a:t>He3</a:t>
            </a:r>
            <a:r>
              <a:rPr lang="en-US" baseline="30000" dirty="0">
                <a:solidFill>
                  <a:srgbClr val="000000"/>
                </a:solidFill>
                <a:highlight>
                  <a:srgbClr val="EFEFEF"/>
                </a:highlight>
                <a:latin typeface="-webkit-standard"/>
              </a:rPr>
              <a:t>+2</a:t>
            </a:r>
            <a:r>
              <a:rPr lang="en-US" dirty="0">
                <a:solidFill>
                  <a:srgbClr val="000000"/>
                </a:solidFill>
                <a:highlight>
                  <a:srgbClr val="EFEFEF"/>
                </a:highlight>
                <a:latin typeface="-webkit-standard"/>
              </a:rPr>
              <a:t> Sunday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EFEFEF"/>
                </a:highlight>
                <a:latin typeface="-webkit-standard"/>
              </a:rPr>
              <a:t>, 6/23/2024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618FC5-19D6-10E3-F85B-443570BE2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290" y="3286412"/>
            <a:ext cx="4235669" cy="3449754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1C4BA98-1239-BD15-A5D2-7EBB3775A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063" y="4319752"/>
            <a:ext cx="4390710" cy="253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330234-0B06-22B6-7498-B5D9F20EF877}"/>
              </a:ext>
            </a:extLst>
          </p:cNvPr>
          <p:cNvSpPr txBox="1"/>
          <p:nvPr/>
        </p:nvSpPr>
        <p:spPr>
          <a:xfrm>
            <a:off x="6838272" y="4576244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 2 pulses </a:t>
            </a:r>
          </a:p>
        </p:txBody>
      </p:sp>
    </p:spTree>
    <p:extLst>
      <p:ext uri="{BB962C8B-B14F-4D97-AF65-F5344CB8AC3E}">
        <p14:creationId xmlns:p14="http://schemas.microsoft.com/office/powerpoint/2010/main" val="4189968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ED807-BF47-FB84-E2AA-46CBF20E4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4" y="69853"/>
            <a:ext cx="8286750" cy="1325563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2700" dirty="0"/>
              <a:t>Linac</a:t>
            </a:r>
            <a:r>
              <a:rPr lang="en-US" sz="2400" dirty="0"/>
              <a:t>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solidFill>
                  <a:srgbClr val="000000"/>
                </a:solidFill>
              </a:rPr>
              <a:t> 200  MeV Beam to BLIP , Booster </a:t>
            </a:r>
            <a:br>
              <a:rPr lang="en-US" sz="2400" dirty="0">
                <a:solidFill>
                  <a:srgbClr val="000000"/>
                </a:solidFill>
              </a:rPr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AE813-95D6-7378-EDAF-283C1B52A9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580" y="1114716"/>
            <a:ext cx="4501628" cy="1599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BLIP</a:t>
            </a:r>
            <a:r>
              <a:rPr lang="en-US" sz="1800" b="1" dirty="0">
                <a:solidFill>
                  <a:schemeClr val="tx2"/>
                </a:solidFill>
              </a:rPr>
              <a:t> 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6/18-6.21( 9AM): La, 117 MeV, 62 𝞵A</a:t>
            </a:r>
          </a:p>
          <a:p>
            <a:pPr marL="0" indent="0">
              <a:buNone/>
            </a:pPr>
            <a:r>
              <a:rPr lang="en-US" sz="1800" dirty="0"/>
              <a:t> 6/28-7/9:             Th, 200 MeV, 150 𝞵A,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2C9BC-31B3-504A-F09A-BA13A0E3E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D319B4-4183-21DC-C480-A3208CC9CDAE}"/>
              </a:ext>
            </a:extLst>
          </p:cNvPr>
          <p:cNvSpPr txBox="1"/>
          <p:nvPr/>
        </p:nvSpPr>
        <p:spPr>
          <a:xfrm>
            <a:off x="275799" y="4227180"/>
            <a:ext cx="50240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Down time (&lt;1.5 HRS)</a:t>
            </a:r>
            <a:endParaRPr lang="en-US" dirty="0">
              <a:solidFill>
                <a:srgbClr val="000000"/>
              </a:solidFill>
              <a:latin typeface="-webkit-standard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-webkit-standard"/>
              </a:rPr>
              <a:t>RF trips and reset: Mod 5,  mod 7, Mod 9 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-webkit-standard"/>
              </a:rPr>
              <a:t>6/18: Power dip (&lt;15 min)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-webkit-standard"/>
              </a:rPr>
              <a:t>6/20 Access Control   ( &lt;3.5 HRS)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-webkit-standard"/>
              </a:rPr>
              <a:t>6/24 Mod 2, Changed ignitron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000000"/>
              </a:solidFill>
              <a:latin typeface="-webkit-standard"/>
            </a:endParaRPr>
          </a:p>
          <a:p>
            <a:endParaRPr lang="en-US" b="1" dirty="0">
              <a:solidFill>
                <a:srgbClr val="000000"/>
              </a:solidFill>
              <a:latin typeface="-webkit-standard"/>
            </a:endParaRPr>
          </a:p>
          <a:p>
            <a:pPr marL="285750" indent="-285750">
              <a:buFontTx/>
              <a:buChar char="-"/>
            </a:pPr>
            <a:endParaRPr lang="en-US" b="1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4299B4-7B3D-C31D-9B59-8D275C380441}"/>
              </a:ext>
            </a:extLst>
          </p:cNvPr>
          <p:cNvSpPr txBox="1"/>
          <p:nvPr/>
        </p:nvSpPr>
        <p:spPr>
          <a:xfrm>
            <a:off x="324286" y="2503162"/>
            <a:ext cx="49270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OPPIS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2548255" algn="l"/>
              </a:tabLst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Normal current and polarization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2548255" algn="l"/>
              </a:tabLst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(350-370 , </a:t>
            </a:r>
            <a:r>
              <a:rPr lang="en-US" sz="1800" dirty="0"/>
              <a:t>𝞵A 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~ 80%,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2548255" algn="l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H-Jet  warm-cool cycle , Running 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  <a:tabLst>
                <a:tab pos="2548255" algn="l"/>
              </a:tabLst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01845E-60B3-C7AA-7AD0-28A4813CB5AD}"/>
              </a:ext>
            </a:extLst>
          </p:cNvPr>
          <p:cNvSpPr txBox="1"/>
          <p:nvPr/>
        </p:nvSpPr>
        <p:spPr>
          <a:xfrm>
            <a:off x="6720794" y="594136"/>
            <a:ext cx="962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To Booster 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E0075CCC-AFBF-585C-BFF6-D4C8086926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0F1DA693-5016-ED07-E6FB-A4A9C5DC1F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06AA0686-C73B-3B62-226E-4BBD233F20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8BEA86-D39E-B533-2F0D-FBA6433B08E3}"/>
              </a:ext>
            </a:extLst>
          </p:cNvPr>
          <p:cNvSpPr txBox="1"/>
          <p:nvPr/>
        </p:nvSpPr>
        <p:spPr>
          <a:xfrm>
            <a:off x="5986031" y="3696361"/>
            <a:ext cx="300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Polarization @ 200 MeV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CA13F3-8F42-CE83-D953-9913BEBA2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929" y="874392"/>
            <a:ext cx="3783991" cy="27070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39E605-429C-8953-A8C1-0AAE1231B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744" y="3942239"/>
            <a:ext cx="4094256" cy="285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99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3CAB4-DB3A-6BD2-1CC7-8C7641E1E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18F391C5-C56E-0291-C322-51846DB56C4B}"/>
              </a:ext>
            </a:extLst>
          </p:cNvPr>
          <p:cNvSpPr/>
          <p:nvPr/>
        </p:nvSpPr>
        <p:spPr>
          <a:xfrm rot="18411531" flipV="1">
            <a:off x="5563170" y="3218342"/>
            <a:ext cx="473960" cy="24503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867135"/>
              </p:ext>
            </p:extLst>
          </p:nvPr>
        </p:nvGraphicFramePr>
        <p:xfrm>
          <a:off x="237242" y="-1"/>
          <a:ext cx="8906757" cy="6681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714885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79375</TotalTime>
  <Words>251</Words>
  <Application>Microsoft Macintosh PowerPoint</Application>
  <PresentationFormat>On-screen Show (4:3)</PresentationFormat>
  <Paragraphs>52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-webkit-standard</vt:lpstr>
      <vt:lpstr>Arial</vt:lpstr>
      <vt:lpstr>Calibri</vt:lpstr>
      <vt:lpstr>Helvetica</vt:lpstr>
      <vt:lpstr>BNL</vt:lpstr>
      <vt:lpstr>Preinjectors Status</vt:lpstr>
      <vt:lpstr>Tandem </vt:lpstr>
      <vt:lpstr>EBIS</vt:lpstr>
      <vt:lpstr>Linac    200  MeV Beam to BLIP , Booster 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347</cp:revision>
  <dcterms:created xsi:type="dcterms:W3CDTF">2021-06-08T16:06:04Z</dcterms:created>
  <dcterms:modified xsi:type="dcterms:W3CDTF">2024-06-25T16:57:57Z</dcterms:modified>
  <cp:category/>
</cp:coreProperties>
</file>