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sldIdLst>
    <p:sldId id="256" r:id="rId5"/>
    <p:sldId id="260" r:id="rId6"/>
    <p:sldId id="1597" r:id="rId7"/>
    <p:sldId id="1596"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F12"/>
    <a:srgbClr val="000099"/>
    <a:srgbClr val="0000FF"/>
    <a:srgbClr val="0000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25" autoAdjust="0"/>
  </p:normalViewPr>
  <p:slideViewPr>
    <p:cSldViewPr snapToGrid="0">
      <p:cViewPr varScale="1">
        <p:scale>
          <a:sx n="86" d="100"/>
          <a:sy n="86" d="100"/>
        </p:scale>
        <p:origin x="13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876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946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solidFill>
                  <a:srgbClr val="FFFFFF"/>
                </a:solidFill>
              </a:defRPr>
            </a:lvl1pPr>
          </a:lstStyle>
          <a:p>
            <a:r>
              <a:t>Click To Edit Master Title Style</a:t>
            </a:r>
          </a:p>
        </p:txBody>
      </p:sp>
      <p:sp>
        <p:nvSpPr>
          <p:cNvPr id="12" name="Body Level One…"/>
          <p:cNvSpPr txBox="1">
            <a:spLocks noGrp="1"/>
          </p:cNvSpPr>
          <p:nvPr>
            <p:ph type="body" sz="quarter" idx="1"/>
          </p:nvPr>
        </p:nvSpPr>
        <p:spPr>
          <a:xfrm>
            <a:off x="813174" y="5773229"/>
            <a:ext cx="10334626" cy="746185"/>
          </a:xfrm>
          <a:prstGeom prst="rect">
            <a:avLst/>
          </a:prstGeom>
        </p:spPr>
        <p:txBody>
          <a:bodyPr/>
          <a:lstStyle>
            <a:lvl1pPr marL="0" indent="0">
              <a:defRPr sz="1800">
                <a:solidFill>
                  <a:srgbClr val="FFFFFF"/>
                </a:solidFill>
              </a:defRPr>
            </a:lvl1pPr>
            <a:lvl2pPr marL="0" indent="457200">
              <a:buSzTx/>
              <a:buNone/>
              <a:defRPr sz="1800">
                <a:solidFill>
                  <a:srgbClr val="FFFFFF"/>
                </a:solidFill>
              </a:defRPr>
            </a:lvl2pPr>
            <a:lvl3pPr marL="0" indent="914400">
              <a:buSzTx/>
              <a:buNone/>
              <a:defRPr sz="1800">
                <a:solidFill>
                  <a:srgbClr val="FFFFFF"/>
                </a:solidFill>
              </a:defRPr>
            </a:lvl3pPr>
            <a:lvl4pPr marL="0" indent="1371600">
              <a:buSzTx/>
              <a:buNone/>
              <a:defRPr sz="1800">
                <a:solidFill>
                  <a:srgbClr val="FFFFFF"/>
                </a:solidFill>
              </a:defRPr>
            </a:lvl4pPr>
            <a:lvl5pPr marL="0" indent="1828800">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4"/>
          <p:cNvSpPr>
            <a:spLocks noGrp="1"/>
          </p:cNvSpPr>
          <p:nvPr>
            <p:ph type="body" sz="quarter" idx="21"/>
          </p:nvPr>
        </p:nvSpPr>
        <p:spPr>
          <a:xfrm>
            <a:off x="813174" y="4501443"/>
            <a:ext cx="10334626" cy="1259608"/>
          </a:xfrm>
          <a:prstGeom prst="rect">
            <a:avLst/>
          </a:prstGeom>
        </p:spPr>
        <p:txBody>
          <a:bodyPr/>
          <a:lstStyle/>
          <a:p>
            <a:pPr marL="0" indent="0">
              <a:defRPr sz="2400">
                <a:solidFill>
                  <a:srgbClr val="FFFFFF"/>
                </a:solidFill>
              </a:defRPr>
            </a:pPr>
            <a:endParaRPr/>
          </a:p>
        </p:txBody>
      </p:sp>
      <p:pic>
        <p:nvPicPr>
          <p:cNvPr id="14" name="Picture 7" descr="Picture 7"/>
          <p:cNvPicPr>
            <a:picLocks noChangeAspect="1"/>
          </p:cNvPicPr>
          <p:nvPr/>
        </p:nvPicPr>
        <p:blipFill>
          <a:blip r:embed="rId3"/>
          <a:stretch>
            <a:fillRect/>
          </a:stretch>
        </p:blipFill>
        <p:spPr>
          <a:xfrm>
            <a:off x="8386082" y="5755087"/>
            <a:ext cx="3238501" cy="419101"/>
          </a:xfrm>
          <a:prstGeom prst="rect">
            <a:avLst/>
          </a:prstGeom>
          <a:ln w="12700">
            <a:miter lim="400000"/>
          </a:ln>
        </p:spPr>
      </p:pic>
      <p:sp>
        <p:nvSpPr>
          <p:cNvPr id="1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_AND_TWO_COLUMNS">
    <p:bg>
      <p:bgPr>
        <a:solidFill>
          <a:srgbClr val="FFFFFF"/>
        </a:solidFill>
        <a:effectLst/>
      </p:bgPr>
    </p:bg>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415599" y="593366"/>
            <a:ext cx="11360802" cy="763601"/>
          </a:xfrm>
          <a:prstGeom prst="rect">
            <a:avLst/>
          </a:prstGeom>
        </p:spPr>
        <p:txBody>
          <a:bodyPr lIns="121899" tIns="121899" rIns="121899" bIns="121899" anchor="t"/>
          <a:lstStyle>
            <a:lvl1pPr defTabSz="1219200">
              <a:lnSpc>
                <a:spcPct val="100000"/>
              </a:lnSpc>
              <a:defRPr sz="3600" b="0"/>
            </a:lvl1pPr>
          </a:lstStyle>
          <a:p>
            <a:r>
              <a:t>Title Text</a:t>
            </a:r>
          </a:p>
        </p:txBody>
      </p:sp>
      <p:sp>
        <p:nvSpPr>
          <p:cNvPr id="115" name="Body Level One…"/>
          <p:cNvSpPr txBox="1">
            <a:spLocks noGrp="1"/>
          </p:cNvSpPr>
          <p:nvPr>
            <p:ph type="body" sz="half" idx="1"/>
          </p:nvPr>
        </p:nvSpPr>
        <p:spPr>
          <a:xfrm>
            <a:off x="415599" y="1536633"/>
            <a:ext cx="5333202" cy="4555201"/>
          </a:xfrm>
          <a:prstGeom prst="rect">
            <a:avLst/>
          </a:prstGeom>
        </p:spPr>
        <p:txBody>
          <a:bodyPr lIns="121899" tIns="121899" rIns="121899" bIns="121899"/>
          <a:lstStyle>
            <a:lvl1pPr marL="547914" indent="-408214" defTabSz="1219200">
              <a:lnSpc>
                <a:spcPct val="115000"/>
              </a:lnSpc>
              <a:spcBef>
                <a:spcPts val="0"/>
              </a:spcBef>
              <a:buClr>
                <a:srgbClr val="595959"/>
              </a:buClr>
              <a:buSzPts val="1800"/>
              <a:buFont typeface="Arial"/>
              <a:buChar char="●"/>
              <a:defRPr sz="1800">
                <a:solidFill>
                  <a:srgbClr val="595959"/>
                </a:solidFill>
              </a:defRPr>
            </a:lvl1pPr>
            <a:lvl2pPr marL="1066800" indent="-457200" defTabSz="1219200">
              <a:lnSpc>
                <a:spcPct val="115000"/>
              </a:lnSpc>
              <a:spcBef>
                <a:spcPts val="0"/>
              </a:spcBef>
              <a:buClr>
                <a:srgbClr val="595959"/>
              </a:buClr>
              <a:buSzPts val="1800"/>
              <a:buFont typeface="Arial"/>
              <a:buChar char="○"/>
              <a:defRPr sz="1800">
                <a:solidFill>
                  <a:srgbClr val="595959"/>
                </a:solidFill>
              </a:defRPr>
            </a:lvl2pPr>
            <a:lvl3pPr marL="1524000" indent="-457200" defTabSz="1219200">
              <a:lnSpc>
                <a:spcPct val="115000"/>
              </a:lnSpc>
              <a:spcBef>
                <a:spcPts val="0"/>
              </a:spcBef>
              <a:buClr>
                <a:srgbClr val="595959"/>
              </a:buClr>
              <a:buSzPts val="1800"/>
              <a:buFont typeface="Arial"/>
              <a:buChar char="■"/>
              <a:defRPr sz="1800">
                <a:solidFill>
                  <a:srgbClr val="595959"/>
                </a:solidFill>
              </a:defRPr>
            </a:lvl3pPr>
            <a:lvl4pPr marL="1981200" indent="-457200" defTabSz="1219200">
              <a:lnSpc>
                <a:spcPct val="115000"/>
              </a:lnSpc>
              <a:spcBef>
                <a:spcPts val="0"/>
              </a:spcBef>
              <a:buClr>
                <a:srgbClr val="595959"/>
              </a:buClr>
              <a:buSzPts val="1800"/>
              <a:buFont typeface="Arial"/>
              <a:buChar char="●"/>
              <a:defRPr sz="1800">
                <a:solidFill>
                  <a:srgbClr val="595959"/>
                </a:solidFill>
              </a:defRPr>
            </a:lvl4pPr>
            <a:lvl5pPr marL="2438400" indent="-457200" defTabSz="1219200">
              <a:lnSpc>
                <a:spcPct val="115000"/>
              </a:lnSpc>
              <a:spcBef>
                <a:spcPts val="0"/>
              </a:spcBef>
              <a:buClr>
                <a:srgbClr val="595959"/>
              </a:buClr>
              <a:buSzPts val="1800"/>
              <a:buFont typeface="Arial"/>
              <a:buChar char="○"/>
              <a:defRPr sz="180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16" name="Google Shape;23;p5"/>
          <p:cNvSpPr txBox="1">
            <a:spLocks noGrp="1"/>
          </p:cNvSpPr>
          <p:nvPr>
            <p:ph type="body" sz="half" idx="21"/>
          </p:nvPr>
        </p:nvSpPr>
        <p:spPr>
          <a:xfrm>
            <a:off x="6443200" y="1536633"/>
            <a:ext cx="5333201" cy="4555201"/>
          </a:xfrm>
          <a:prstGeom prst="rect">
            <a:avLst/>
          </a:prstGeom>
        </p:spPr>
        <p:txBody>
          <a:bodyPr lIns="121899" tIns="121899" rIns="121899" bIns="121899"/>
          <a:lstStyle/>
          <a:p>
            <a:pPr marL="547914" indent="-408214" defTabSz="1219200">
              <a:lnSpc>
                <a:spcPct val="115000"/>
              </a:lnSpc>
              <a:spcBef>
                <a:spcPts val="0"/>
              </a:spcBef>
              <a:buClr>
                <a:srgbClr val="595959"/>
              </a:buClr>
              <a:buSzPts val="1800"/>
              <a:buFont typeface="Arial"/>
              <a:buChar char="●"/>
              <a:defRPr sz="1800">
                <a:solidFill>
                  <a:srgbClr val="595959"/>
                </a:solidFill>
              </a:defRPr>
            </a:pPr>
            <a:endParaRPr/>
          </a:p>
        </p:txBody>
      </p:sp>
      <p:sp>
        <p:nvSpPr>
          <p:cNvPr id="117" name="Slide Number"/>
          <p:cNvSpPr txBox="1">
            <a:spLocks noGrp="1"/>
          </p:cNvSpPr>
          <p:nvPr>
            <p:ph type="sldNum" sz="quarter" idx="2"/>
          </p:nvPr>
        </p:nvSpPr>
        <p:spPr>
          <a:xfrm>
            <a:off x="11602195" y="6271715"/>
            <a:ext cx="426016" cy="416615"/>
          </a:xfrm>
          <a:prstGeom prst="rect">
            <a:avLst/>
          </a:prstGeom>
        </p:spPr>
        <p:txBody>
          <a:bodyPr lIns="121899" tIns="121899" rIns="121899" bIns="121899">
            <a:normAutofit/>
          </a:bodyPr>
          <a:lstStyle>
            <a:lvl1pPr defTabSz="1219200">
              <a:defRPr sz="120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_Print-friend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lvl1pPr>
          </a:lstStyle>
          <a:p>
            <a:r>
              <a:t>Click To Edit Master Title Style</a:t>
            </a:r>
          </a:p>
        </p:txBody>
      </p:sp>
      <p:sp>
        <p:nvSpPr>
          <p:cNvPr id="23" name="Body Level One…"/>
          <p:cNvSpPr txBox="1">
            <a:spLocks noGrp="1"/>
          </p:cNvSpPr>
          <p:nvPr>
            <p:ph type="body" sz="quarter" idx="1"/>
          </p:nvPr>
        </p:nvSpPr>
        <p:spPr>
          <a:xfrm>
            <a:off x="813174" y="5773229"/>
            <a:ext cx="10334626" cy="746185"/>
          </a:xfrm>
          <a:prstGeom prst="rect">
            <a:avLst/>
          </a:prstGeom>
        </p:spPr>
        <p:txBody>
          <a:bodyPr/>
          <a:lstStyle>
            <a:lvl1pPr marL="0" indent="0">
              <a:defRPr sz="1800"/>
            </a:lvl1pPr>
            <a:lvl2pPr marL="0" indent="457200">
              <a:buSzTx/>
              <a:buNone/>
              <a:defRPr sz="1800"/>
            </a:lvl2pPr>
            <a:lvl3pPr marL="0" indent="914400">
              <a:buSzTx/>
              <a:buNone/>
              <a:defRPr sz="1800"/>
            </a:lvl3pPr>
            <a:lvl4pPr marL="0" indent="1371600">
              <a:buSzTx/>
              <a:buNone/>
              <a:defRPr sz="1800"/>
            </a:lvl4pPr>
            <a:lvl5pPr marL="0" indent="1828800">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24" name="Text Placeholder 4"/>
          <p:cNvSpPr>
            <a:spLocks noGrp="1"/>
          </p:cNvSpPr>
          <p:nvPr>
            <p:ph type="body" sz="quarter" idx="21"/>
          </p:nvPr>
        </p:nvSpPr>
        <p:spPr>
          <a:xfrm>
            <a:off x="813174" y="4501443"/>
            <a:ext cx="10334626" cy="1259608"/>
          </a:xfrm>
          <a:prstGeom prst="rect">
            <a:avLst/>
          </a:prstGeom>
        </p:spPr>
        <p:txBody>
          <a:bodyPr/>
          <a:lstStyle/>
          <a:p>
            <a:pPr marL="0" indent="0">
              <a:defRPr sz="2400"/>
            </a:pPr>
            <a:endParaRPr/>
          </a:p>
        </p:txBody>
      </p:sp>
      <p:pic>
        <p:nvPicPr>
          <p:cNvPr id="25" name="Picture 6" descr="Picture 6"/>
          <p:cNvPicPr>
            <a:picLocks noChangeAspect="1"/>
          </p:cNvPicPr>
          <p:nvPr/>
        </p:nvPicPr>
        <p:blipFill>
          <a:blip r:embed="rId3"/>
          <a:stretch>
            <a:fillRect/>
          </a:stretch>
        </p:blipFill>
        <p:spPr>
          <a:xfrm>
            <a:off x="8386082" y="5742909"/>
            <a:ext cx="3238501" cy="419101"/>
          </a:xfrm>
          <a:prstGeom prst="rect">
            <a:avLst/>
          </a:prstGeom>
          <a:ln w="12700">
            <a:miter lim="400000"/>
          </a:ln>
        </p:spPr>
      </p:pic>
      <p:sp>
        <p:nvSpPr>
          <p:cNvPr id="2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solidFill>
                  <a:srgbClr val="FFFFFF"/>
                </a:solidFill>
              </a:defRPr>
            </a:lvl1pPr>
          </a:lstStyle>
          <a:p>
            <a:r>
              <a:t>Click To Edit Master Title Style</a:t>
            </a:r>
          </a:p>
        </p:txBody>
      </p:sp>
      <p:sp>
        <p:nvSpPr>
          <p:cNvPr id="44" name="Body Level One…"/>
          <p:cNvSpPr txBox="1">
            <a:spLocks noGrp="1"/>
          </p:cNvSpPr>
          <p:nvPr>
            <p:ph type="body" sz="quarter" idx="1"/>
          </p:nvPr>
        </p:nvSpPr>
        <p:spPr>
          <a:xfrm>
            <a:off x="813174" y="4501443"/>
            <a:ext cx="10334626" cy="1259608"/>
          </a:xfrm>
          <a:prstGeom prst="rect">
            <a:avLst/>
          </a:prstGeom>
        </p:spPr>
        <p:txBody>
          <a:bodyPr/>
          <a:lstStyle>
            <a:lvl1pPr marL="0" indent="0">
              <a:defRPr sz="2400">
                <a:solidFill>
                  <a:srgbClr val="FFFFFF"/>
                </a:solidFill>
              </a:defRPr>
            </a:lvl1pPr>
            <a:lvl2pPr marL="0" indent="457200">
              <a:buSzTx/>
              <a:buNone/>
              <a:defRPr sz="2400">
                <a:solidFill>
                  <a:srgbClr val="FFFFFF"/>
                </a:solidFill>
              </a:defRPr>
            </a:lvl2pPr>
            <a:lvl3pPr marL="0" indent="914400">
              <a:buSzTx/>
              <a:buNone/>
              <a:defRPr sz="2400">
                <a:solidFill>
                  <a:srgbClr val="FFFFFF"/>
                </a:solidFill>
              </a:defRPr>
            </a:lvl3pPr>
            <a:lvl4pPr marL="0" indent="1371600">
              <a:buSzTx/>
              <a:buNone/>
              <a:defRPr sz="2400">
                <a:solidFill>
                  <a:srgbClr val="FFFFFF"/>
                </a:solidFill>
              </a:defRPr>
            </a:lvl4pPr>
            <a:lvl5pPr marL="0" indent="1828800">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Section Header_Print-friend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Click To Edit Master Title Style"/>
          <p:cNvSpPr txBox="1">
            <a:spLocks noGrp="1"/>
          </p:cNvSpPr>
          <p:nvPr>
            <p:ph type="title" hasCustomPrompt="1"/>
          </p:nvPr>
        </p:nvSpPr>
        <p:spPr>
          <a:xfrm>
            <a:off x="813174" y="2541806"/>
            <a:ext cx="10334626" cy="1947461"/>
          </a:xfrm>
          <a:prstGeom prst="rect">
            <a:avLst/>
          </a:prstGeom>
        </p:spPr>
        <p:txBody>
          <a:bodyPr anchor="t"/>
          <a:lstStyle>
            <a:lvl1pPr>
              <a:defRPr sz="6000"/>
            </a:lvl1pPr>
          </a:lstStyle>
          <a:p>
            <a:r>
              <a:t>Click To Edit Master Title Style</a:t>
            </a:r>
          </a:p>
        </p:txBody>
      </p:sp>
      <p:sp>
        <p:nvSpPr>
          <p:cNvPr id="53" name="Body Level One…"/>
          <p:cNvSpPr txBox="1">
            <a:spLocks noGrp="1"/>
          </p:cNvSpPr>
          <p:nvPr>
            <p:ph type="body" sz="quarter" idx="1"/>
          </p:nvPr>
        </p:nvSpPr>
        <p:spPr>
          <a:xfrm>
            <a:off x="813174" y="4501443"/>
            <a:ext cx="10334626" cy="1259608"/>
          </a:xfrm>
          <a:prstGeom prst="rect">
            <a:avLst/>
          </a:prstGeom>
        </p:spPr>
        <p:txBody>
          <a:bodyPr/>
          <a:lstStyle>
            <a:lvl1pPr marL="0" indent="0">
              <a:defRPr sz="2400"/>
            </a:lvl1pPr>
            <a:lvl2pPr marL="0" indent="457200">
              <a:buSzTx/>
              <a:buNone/>
              <a:defRPr sz="2400"/>
            </a:lvl2pPr>
            <a:lvl3pPr marL="0" indent="914400">
              <a:buSzTx/>
              <a:buNone/>
              <a:defRPr sz="2400"/>
            </a:lvl3pPr>
            <a:lvl4pPr marL="0" indent="1371600">
              <a:buSzTx/>
              <a:buNone/>
              <a:defRPr sz="2400"/>
            </a:lvl4pPr>
            <a:lvl5pPr marL="0" indent="1828800">
              <a:buSzTx/>
              <a:buNone/>
              <a:defRPr sz="2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sz="half" idx="1"/>
          </p:nvPr>
        </p:nvSpPr>
        <p:spPr>
          <a:xfrm>
            <a:off x="571500" y="1825625"/>
            <a:ext cx="5181600" cy="4351338"/>
          </a:xfrm>
          <a:prstGeom prst="rect">
            <a:avLst/>
          </a:prstGeom>
        </p:spPr>
        <p:txBody>
          <a:bodyPr/>
          <a:lstStyle>
            <a:lvl1pPr>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571500" y="365125"/>
            <a:ext cx="10515600" cy="1325563"/>
          </a:xfrm>
          <a:prstGeom prst="rect">
            <a:avLst/>
          </a:prstGeom>
        </p:spPr>
        <p:txBody>
          <a:bodyPr/>
          <a:lstStyle/>
          <a:p>
            <a:r>
              <a:t>Title Text</a:t>
            </a:r>
          </a:p>
        </p:txBody>
      </p:sp>
      <p:sp>
        <p:nvSpPr>
          <p:cNvPr id="70" name="Body Level One…"/>
          <p:cNvSpPr txBox="1">
            <a:spLocks noGrp="1"/>
          </p:cNvSpPr>
          <p:nvPr>
            <p:ph type="body" sz="quarter" idx="1"/>
          </p:nvPr>
        </p:nvSpPr>
        <p:spPr>
          <a:xfrm>
            <a:off x="571500" y="1681163"/>
            <a:ext cx="5157788" cy="823913"/>
          </a:xfrm>
          <a:prstGeom prst="rect">
            <a:avLst/>
          </a:prstGeom>
        </p:spPr>
        <p:txBody>
          <a:bodyPr anchor="b"/>
          <a:lstStyle>
            <a:lvl1pPr marL="0" indent="0">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6096000" y="1681163"/>
            <a:ext cx="5183188" cy="823913"/>
          </a:xfrm>
          <a:prstGeom prst="rect">
            <a:avLst/>
          </a:prstGeom>
        </p:spPr>
        <p:txBody>
          <a:bodyPr anchor="b"/>
          <a:lstStyle/>
          <a:p>
            <a:pPr marL="0" indent="0">
              <a:defRPr sz="2400" b="1"/>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5" name="Body Level One…"/>
          <p:cNvSpPr txBox="1">
            <a:spLocks noGrp="1"/>
          </p:cNvSpPr>
          <p:nvPr>
            <p:ph type="body" sz="half" idx="1"/>
          </p:nvPr>
        </p:nvSpPr>
        <p:spPr>
          <a:xfrm>
            <a:off x="5183187" y="987425"/>
            <a:ext cx="6172201" cy="4873625"/>
          </a:xfrm>
          <a:prstGeom prst="rect">
            <a:avLst/>
          </a:prstGeom>
        </p:spPr>
        <p:txBody>
          <a:bodyPr/>
          <a:lstStyle>
            <a:lvl1pPr>
              <a:buSzPct val="100000"/>
              <a:buFont typeface="Arial"/>
              <a:buChar char="•"/>
              <a:defRPr sz="3200"/>
            </a:lvl1pPr>
            <a:lvl2pPr marL="718457" indent="-261257">
              <a:buFont typeface="Arial"/>
              <a:defRPr sz="3200"/>
            </a:lvl2pPr>
            <a:lvl3pPr marL="1219200" indent="-304800">
              <a:buFont typeface="Arial"/>
              <a:defRPr sz="3200"/>
            </a:lvl3pPr>
            <a:lvl4pPr marL="1737360" indent="-365760">
              <a:buFont typeface="Arial"/>
              <a:defRPr sz="3200"/>
            </a:lvl4pPr>
            <a:lvl5pPr marL="2194560" indent="-365760">
              <a:buFont typeface="Arial"/>
              <a:defRPr sz="3200"/>
            </a:lvl5p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839787" y="2057400"/>
            <a:ext cx="3932238" cy="3811588"/>
          </a:xfrm>
          <a:prstGeom prst="rect">
            <a:avLst/>
          </a:prstGeom>
        </p:spPr>
        <p:txBody>
          <a:bodyPr/>
          <a:lstStyle/>
          <a:p>
            <a:pPr marL="0" indent="0">
              <a:defRPr sz="16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5"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839787" y="2057400"/>
            <a:ext cx="3932239" cy="3811588"/>
          </a:xfrm>
          <a:prstGeom prst="rect">
            <a:avLst/>
          </a:prstGeom>
        </p:spPr>
        <p:txBody>
          <a:bodyPr/>
          <a:lstStyle>
            <a:lvl1pPr marL="0" indent="0">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365125"/>
            <a:ext cx="110490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571500" y="1825625"/>
            <a:ext cx="11049000" cy="4207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466537" y="6431384"/>
            <a:ext cx="153964" cy="135547"/>
          </a:xfrm>
          <a:prstGeom prst="rect">
            <a:avLst/>
          </a:prstGeom>
          <a:ln w="12700">
            <a:miter lim="400000"/>
          </a:ln>
        </p:spPr>
        <p:txBody>
          <a:bodyPr wrap="none" lIns="0" tIns="0" rIns="0" bIns="0"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PHENIX status"/>
          <p:cNvSpPr txBox="1">
            <a:spLocks noGrp="1"/>
          </p:cNvSpPr>
          <p:nvPr>
            <p:ph type="ctrTitle"/>
          </p:nvPr>
        </p:nvSpPr>
        <p:spPr>
          <a:xfrm>
            <a:off x="813174" y="2227481"/>
            <a:ext cx="10334626" cy="1947461"/>
          </a:xfrm>
          <a:prstGeom prst="rect">
            <a:avLst/>
          </a:prstGeom>
        </p:spPr>
        <p:txBody>
          <a:bodyPr/>
          <a:lstStyle/>
          <a:p>
            <a:r>
              <a:rPr dirty="0">
                <a:latin typeface="Times New Roman" panose="02020603050405020304" pitchFamily="18" charset="0"/>
                <a:cs typeface="Times New Roman" panose="02020603050405020304" pitchFamily="18" charset="0"/>
              </a:rPr>
              <a:t>sPHENIX status</a:t>
            </a:r>
          </a:p>
        </p:txBody>
      </p:sp>
      <p:sp>
        <p:nvSpPr>
          <p:cNvPr id="127" name="RHC time meeting &amp; RHIC coordination meeting…"/>
          <p:cNvSpPr txBox="1">
            <a:spLocks noGrp="1"/>
          </p:cNvSpPr>
          <p:nvPr>
            <p:ph type="subTitle" sz="quarter" idx="1"/>
          </p:nvPr>
        </p:nvSpPr>
        <p:spPr>
          <a:xfrm>
            <a:off x="813174" y="5658929"/>
            <a:ext cx="10334626" cy="746185"/>
          </a:xfrm>
          <a:prstGeom prst="rect">
            <a:avLst/>
          </a:prstGeom>
        </p:spPr>
        <p:txBody>
          <a:bodyPr>
            <a:normAutofit lnSpcReduction="10000"/>
          </a:bodyPr>
          <a:lstStyle/>
          <a:p>
            <a:r>
              <a:rPr lang="en-US" sz="2400" dirty="0">
                <a:latin typeface="Times New Roman" panose="02020603050405020304" pitchFamily="18" charset="0"/>
                <a:cs typeface="Times New Roman" panose="02020603050405020304" pitchFamily="18" charset="0"/>
              </a:rPr>
              <a:t>Time </a:t>
            </a:r>
            <a:r>
              <a:rPr sz="2400" dirty="0">
                <a:latin typeface="Times New Roman" panose="02020603050405020304" pitchFamily="18" charset="0"/>
                <a:cs typeface="Times New Roman" panose="02020603050405020304" pitchFamily="18" charset="0"/>
              </a:rPr>
              <a:t>meeting</a:t>
            </a:r>
          </a:p>
          <a:p>
            <a:r>
              <a:rPr lang="en-US" dirty="0">
                <a:latin typeface="Times New Roman" panose="02020603050405020304" pitchFamily="18" charset="0"/>
                <a:cs typeface="Times New Roman" panose="02020603050405020304" pitchFamily="18" charset="0"/>
              </a:rPr>
              <a:t>June</a:t>
            </a:r>
            <a:r>
              <a:rP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18</a:t>
            </a:r>
            <a:r>
              <a:rPr dirty="0">
                <a:latin typeface="Times New Roman" panose="02020603050405020304" pitchFamily="18" charset="0"/>
                <a:cs typeface="Times New Roman" panose="02020603050405020304" pitchFamily="18" charset="0"/>
              </a:rPr>
              <a:t>, 2024</a:t>
            </a:r>
          </a:p>
        </p:txBody>
      </p:sp>
      <p:sp>
        <p:nvSpPr>
          <p:cNvPr id="128" name="Text Placeholder 4"/>
          <p:cNvSpPr>
            <a:spLocks noGrp="1"/>
          </p:cNvSpPr>
          <p:nvPr>
            <p:ph type="body" idx="21"/>
          </p:nvPr>
        </p:nvSpPr>
        <p:spPr>
          <a:xfrm>
            <a:off x="813174" y="3939468"/>
            <a:ext cx="10334626" cy="125960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defRPr sz="2400">
                <a:solidFill>
                  <a:srgbClr val="FFFFFF"/>
                </a:solidFill>
              </a:defRPr>
            </a:pPr>
            <a:r>
              <a:rPr dirty="0">
                <a:latin typeface="Times New Roman" panose="02020603050405020304" pitchFamily="18" charset="0"/>
                <a:cs typeface="Times New Roman" panose="02020603050405020304" pitchFamily="18" charset="0"/>
              </a:rPr>
              <a:t>Kin Yip</a:t>
            </a:r>
          </a:p>
          <a:p>
            <a:pPr marL="0" indent="0">
              <a:defRPr sz="2400">
                <a:solidFill>
                  <a:srgbClr val="FFFFFF"/>
                </a:solidFill>
              </a:defRPr>
            </a:pPr>
            <a:r>
              <a:rPr dirty="0">
                <a:latin typeface="Times New Roman" panose="02020603050405020304" pitchFamily="18" charset="0"/>
                <a:cs typeface="Times New Roman" panose="02020603050405020304" pitchFamily="18" charset="0"/>
              </a:rPr>
              <a:t>sPHENIX Director</a:t>
            </a:r>
            <a:r>
              <a:rPr lang="en-US" dirty="0">
                <a:latin typeface="Times New Roman" panose="02020603050405020304" pitchFamily="18" charset="0"/>
                <a:cs typeface="Times New Roman" panose="02020603050405020304" pitchFamily="18" charset="0"/>
              </a:rPr>
              <a:t> of Operations </a:t>
            </a:r>
            <a:endParaRPr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8388B72-A781-1CF5-8AD5-9EDBF0B53CBB}"/>
              </a:ext>
            </a:extLst>
          </p:cNvPr>
          <p:cNvSpPr>
            <a:spLocks noGrp="1"/>
          </p:cNvSpPr>
          <p:nvPr>
            <p:ph type="sldNum" sz="quarter" idx="2"/>
          </p:nvPr>
        </p:nvSpPr>
        <p:spPr/>
        <p:txBody>
          <a:bodyPr/>
          <a:lstStyle/>
          <a:p>
            <a:fld id="{86CB4B4D-7CA3-9044-876B-883B54F8677D}" type="slidenum">
              <a:rPr lang="en-US" smtClean="0"/>
              <a:t>1</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F6DA0A0-F59B-315F-2E2A-3CDCA18C8CD3}"/>
              </a:ext>
            </a:extLst>
          </p:cNvPr>
          <p:cNvSpPr txBox="1"/>
          <p:nvPr/>
        </p:nvSpPr>
        <p:spPr>
          <a:xfrm>
            <a:off x="3075940" y="3208774"/>
            <a:ext cx="61518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effectLst/>
              </a:rPr>
              <a:t> </a:t>
            </a:r>
            <a:endParaRPr lang="en-US" dirty="0"/>
          </a:p>
        </p:txBody>
      </p:sp>
      <p:sp>
        <p:nvSpPr>
          <p:cNvPr id="4" name="TPC status">
            <a:extLst>
              <a:ext uri="{FF2B5EF4-FFF2-40B4-BE49-F238E27FC236}">
                <a16:creationId xmlns:a16="http://schemas.microsoft.com/office/drawing/2014/main" id="{04CEE190-A2C5-C483-09EA-25E944D9B152}"/>
              </a:ext>
            </a:extLst>
          </p:cNvPr>
          <p:cNvSpPr txBox="1">
            <a:spLocks/>
          </p:cNvSpPr>
          <p:nvPr/>
        </p:nvSpPr>
        <p:spPr>
          <a:xfrm>
            <a:off x="335280" y="-517985"/>
            <a:ext cx="11285222" cy="1937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a:lstStyle>
          <a:p>
            <a:pPr algn="ctr" hangingPunct="1">
              <a:lnSpc>
                <a:spcPct val="50000"/>
              </a:lnSpc>
            </a:pPr>
            <a:r>
              <a:rPr lang="en-US" sz="3800" dirty="0">
                <a:solidFill>
                  <a:srgbClr val="006666"/>
                </a:solidFill>
                <a:latin typeface="Times New Roman" panose="02020603050405020304" pitchFamily="18" charset="0"/>
                <a:cs typeface="Times New Roman" panose="02020603050405020304" pitchFamily="18" charset="0"/>
              </a:rPr>
              <a:t>Status of </a:t>
            </a:r>
            <a:r>
              <a:rPr lang="en-US" sz="3800" dirty="0" err="1">
                <a:solidFill>
                  <a:srgbClr val="006666"/>
                </a:solidFill>
                <a:latin typeface="Times New Roman" panose="02020603050405020304" pitchFamily="18" charset="0"/>
                <a:cs typeface="Times New Roman" panose="02020603050405020304" pitchFamily="18" charset="0"/>
              </a:rPr>
              <a:t>sPHENIX</a:t>
            </a:r>
            <a:r>
              <a:rPr lang="en-US" sz="3800" dirty="0">
                <a:solidFill>
                  <a:srgbClr val="006666"/>
                </a:solidFill>
                <a:latin typeface="Times New Roman" panose="02020603050405020304" pitchFamily="18" charset="0"/>
                <a:cs typeface="Times New Roman" panose="02020603050405020304" pitchFamily="18" charset="0"/>
              </a:rPr>
              <a:t>:</a:t>
            </a:r>
            <a:r>
              <a:rPr lang="en-US" altLang="zh-TW" sz="3800" dirty="0">
                <a:solidFill>
                  <a:srgbClr val="006666"/>
                </a:solidFill>
                <a:latin typeface="Times New Roman" panose="02020603050405020304" pitchFamily="18" charset="0"/>
                <a:cs typeface="Times New Roman" panose="02020603050405020304" pitchFamily="18" charset="0"/>
                <a:sym typeface="Symbol" panose="05050102010706020507" pitchFamily="18" charset="2"/>
              </a:rPr>
              <a:t> </a:t>
            </a:r>
            <a:r>
              <a:rPr lang="en-US" altLang="zh-TW" sz="3800" dirty="0">
                <a:solidFill>
                  <a:srgbClr val="006666"/>
                </a:solidFill>
                <a:latin typeface="Times New Roman" panose="02020603050405020304" pitchFamily="18" charset="0"/>
                <a:cs typeface="Times New Roman" panose="02020603050405020304" pitchFamily="18" charset="0"/>
              </a:rPr>
              <a:t>Physics Running</a:t>
            </a:r>
            <a:endParaRPr lang="en-US" sz="3800" dirty="0">
              <a:solidFill>
                <a:srgbClr val="7030A0"/>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D827364-A28F-230A-3BBC-9CF0EC97C7D5}"/>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6" name="Google Shape;108;p21">
            <a:extLst>
              <a:ext uri="{FF2B5EF4-FFF2-40B4-BE49-F238E27FC236}">
                <a16:creationId xmlns:a16="http://schemas.microsoft.com/office/drawing/2014/main" id="{39F605F5-5F9A-882E-3F88-918404B033D7}"/>
              </a:ext>
            </a:extLst>
          </p:cNvPr>
          <p:cNvSpPr txBox="1">
            <a:spLocks/>
          </p:cNvSpPr>
          <p:nvPr/>
        </p:nvSpPr>
        <p:spPr>
          <a:xfrm>
            <a:off x="266700" y="899619"/>
            <a:ext cx="11590019" cy="5886315"/>
          </a:xfrm>
          <a:prstGeom prst="rect">
            <a:avLst/>
          </a:prstGeom>
          <a:solidFill>
            <a:schemeClr val="bg1"/>
          </a:solidFill>
        </p:spPr>
        <p:txBody>
          <a:bodyPr>
            <a:noAutofit/>
          </a:bodyPr>
          <a:lstStyle>
            <a:lvl1pPr marL="228600" marR="0" indent="-228600" algn="l" defTabSz="914400" rtl="0" latinLnBrk="0">
              <a:lnSpc>
                <a:spcPct val="90000"/>
              </a:lnSpc>
              <a:spcBef>
                <a:spcPts val="1000"/>
              </a:spcBef>
              <a:spcAft>
                <a:spcPts val="0"/>
              </a:spcAft>
              <a:buClrTx/>
              <a:buSzTx/>
              <a:buFontTx/>
              <a:buNone/>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0000"/>
                </a:solidFill>
                <a:uFillTx/>
                <a:latin typeface="Arial"/>
                <a:ea typeface="Arial"/>
                <a:cs typeface="Arial"/>
                <a:sym typeface="Arial"/>
              </a:defRPr>
            </a:lvl9pPr>
          </a:lstStyle>
          <a:p>
            <a:pPr marL="0" indent="0" defTabSz="612648" hangingPunct="1">
              <a:lnSpc>
                <a:spcPct val="100000"/>
              </a:lnSpc>
              <a:spcBef>
                <a:spcPts val="300"/>
              </a:spcBef>
              <a:spcAft>
                <a:spcPts val="600"/>
              </a:spcAft>
              <a:buFont typeface="Arial" panose="020B0604020202020204" pitchFamily="34" charset="0"/>
              <a:buChar char="•"/>
              <a:defRPr sz="2144"/>
            </a:pPr>
            <a:r>
              <a:rPr lang="en-US" sz="2750" dirty="0">
                <a:solidFill>
                  <a:srgbClr val="002060"/>
                </a:solidFill>
                <a:latin typeface="Times New Roman" panose="02020603050405020304" pitchFamily="18" charset="0"/>
                <a:cs typeface="Times New Roman" panose="02020603050405020304" pitchFamily="18" charset="0"/>
              </a:rPr>
              <a:t> MVTX group has fixed the issue related to writing to buffers and is now working on solving the “clock error” which may be due to temperature being too high around their transceivers.</a:t>
            </a:r>
            <a:endParaRPr lang="en-US" sz="2750" b="0" i="0" u="none" strike="noStrike" dirty="0">
              <a:solidFill>
                <a:srgbClr val="000066"/>
              </a:solidFill>
              <a:effectLst/>
              <a:latin typeface="Times New Roman" panose="02020603050405020304" pitchFamily="18" charset="0"/>
              <a:cs typeface="Times New Roman" panose="02020603050405020304" pitchFamily="18" charset="0"/>
            </a:endParaRPr>
          </a:p>
          <a:p>
            <a:pPr marL="91440" indent="0" defTabSz="612648" hangingPunct="1">
              <a:spcBef>
                <a:spcPts val="300"/>
              </a:spcBef>
              <a:spcAft>
                <a:spcPts val="600"/>
              </a:spcAft>
              <a:defRPr sz="2144"/>
            </a:pPr>
            <a:endParaRPr lang="en-US" sz="2750" b="0" i="0" u="none" strike="noStrike" dirty="0">
              <a:solidFill>
                <a:srgbClr val="000066"/>
              </a:solidFill>
              <a:effectLst/>
              <a:latin typeface="Times New Roman" panose="02020603050405020304" pitchFamily="18" charset="0"/>
              <a:cs typeface="Times New Roman" panose="02020603050405020304" pitchFamily="18" charset="0"/>
            </a:endParaRPr>
          </a:p>
          <a:p>
            <a:pPr marL="0" indent="0" defTabSz="612648" hangingPunct="1">
              <a:lnSpc>
                <a:spcPct val="100000"/>
              </a:lnSpc>
              <a:spcBef>
                <a:spcPts val="300"/>
              </a:spcBef>
              <a:spcAft>
                <a:spcPts val="600"/>
              </a:spcAft>
              <a:buFont typeface="Arial" panose="020B0604020202020204" pitchFamily="34" charset="0"/>
              <a:buChar char="•"/>
              <a:defRPr sz="2144"/>
            </a:pPr>
            <a:r>
              <a:rPr lang="en-US" sz="2750" dirty="0">
                <a:solidFill>
                  <a:srgbClr val="000066"/>
                </a:solidFill>
                <a:latin typeface="Times New Roman" panose="02020603050405020304" pitchFamily="18" charset="0"/>
                <a:cs typeface="Times New Roman" panose="02020603050405020304" pitchFamily="18" charset="0"/>
              </a:rPr>
              <a:t> The </a:t>
            </a:r>
            <a:r>
              <a:rPr lang="en-US" sz="2750" dirty="0" err="1">
                <a:solidFill>
                  <a:srgbClr val="000066"/>
                </a:solidFill>
                <a:latin typeface="Times New Roman" panose="02020603050405020304" pitchFamily="18" charset="0"/>
                <a:cs typeface="Times New Roman" panose="02020603050405020304" pitchFamily="18" charset="0"/>
              </a:rPr>
              <a:t>sPHENIX</a:t>
            </a:r>
            <a:r>
              <a:rPr lang="en-US" sz="2750" dirty="0">
                <a:solidFill>
                  <a:srgbClr val="000066"/>
                </a:solidFill>
                <a:latin typeface="Times New Roman" panose="02020603050405020304" pitchFamily="18" charset="0"/>
                <a:cs typeface="Times New Roman" panose="02020603050405020304" pitchFamily="18" charset="0"/>
              </a:rPr>
              <a:t> Control Room has further optimized and streamlined the data taking operation for the shifters.  Once the </a:t>
            </a:r>
            <a:r>
              <a:rPr lang="en-US" sz="2750" dirty="0" err="1">
                <a:solidFill>
                  <a:srgbClr val="000066"/>
                </a:solidFill>
                <a:latin typeface="Times New Roman" panose="02020603050405020304" pitchFamily="18" charset="0"/>
                <a:cs typeface="Times New Roman" panose="02020603050405020304" pitchFamily="18" charset="0"/>
              </a:rPr>
              <a:t>sPHENIX</a:t>
            </a:r>
            <a:r>
              <a:rPr lang="en-US" sz="2750" dirty="0">
                <a:solidFill>
                  <a:srgbClr val="000066"/>
                </a:solidFill>
                <a:latin typeface="Times New Roman" panose="02020603050405020304" pitchFamily="18" charset="0"/>
                <a:cs typeface="Times New Roman" panose="02020603050405020304" pitchFamily="18" charset="0"/>
              </a:rPr>
              <a:t> clock is aligned, we start to prepare the detectors for operation.</a:t>
            </a:r>
          </a:p>
          <a:p>
            <a:pPr marL="0" indent="0" defTabSz="612648" hangingPunct="1">
              <a:lnSpc>
                <a:spcPct val="100000"/>
              </a:lnSpc>
              <a:spcBef>
                <a:spcPts val="300"/>
              </a:spcBef>
              <a:spcAft>
                <a:spcPts val="600"/>
              </a:spcAft>
              <a:buFont typeface="Arial" panose="020B0604020202020204" pitchFamily="34" charset="0"/>
              <a:buChar char="•"/>
              <a:defRPr sz="2144"/>
            </a:pPr>
            <a:endParaRPr lang="en-US" sz="2750" dirty="0">
              <a:solidFill>
                <a:srgbClr val="000066"/>
              </a:solidFill>
              <a:latin typeface="Times New Roman" panose="02020603050405020304" pitchFamily="18" charset="0"/>
              <a:cs typeface="Times New Roman" panose="02020603050405020304" pitchFamily="18" charset="0"/>
            </a:endParaRPr>
          </a:p>
          <a:p>
            <a:pPr marL="0" indent="0" defTabSz="612648" hangingPunct="1">
              <a:lnSpc>
                <a:spcPct val="100000"/>
              </a:lnSpc>
              <a:spcBef>
                <a:spcPts val="300"/>
              </a:spcBef>
              <a:spcAft>
                <a:spcPts val="600"/>
              </a:spcAft>
              <a:buFont typeface="Arial" panose="020B0604020202020204" pitchFamily="34" charset="0"/>
              <a:buChar char="•"/>
              <a:defRPr sz="2144"/>
            </a:pPr>
            <a:r>
              <a:rPr lang="en-US" sz="2750" dirty="0">
                <a:solidFill>
                  <a:srgbClr val="000066"/>
                </a:solidFill>
                <a:latin typeface="Times New Roman" panose="02020603050405020304" pitchFamily="18" charset="0"/>
                <a:cs typeface="Times New Roman" panose="02020603050405020304" pitchFamily="18" charset="0"/>
              </a:rPr>
              <a:t> TPC group has used the gas mixture of 65:25:10 (Ar:CF</a:t>
            </a:r>
            <a:r>
              <a:rPr lang="en-US" sz="2750" baseline="-25000" dirty="0">
                <a:solidFill>
                  <a:srgbClr val="000066"/>
                </a:solidFill>
                <a:latin typeface="Times New Roman" panose="02020603050405020304" pitchFamily="18" charset="0"/>
                <a:cs typeface="Times New Roman" panose="02020603050405020304" pitchFamily="18" charset="0"/>
              </a:rPr>
              <a:t>4</a:t>
            </a:r>
            <a:r>
              <a:rPr lang="en-US" sz="2750" dirty="0">
                <a:solidFill>
                  <a:srgbClr val="000066"/>
                </a:solidFill>
                <a:latin typeface="Times New Roman" panose="02020603050405020304" pitchFamily="18" charset="0"/>
                <a:cs typeface="Times New Roman" panose="02020603050405020304" pitchFamily="18" charset="0"/>
              </a:rPr>
              <a:t>:N</a:t>
            </a:r>
            <a:r>
              <a:rPr lang="en-US" sz="2750" baseline="-25000" dirty="0">
                <a:solidFill>
                  <a:srgbClr val="000066"/>
                </a:solidFill>
                <a:latin typeface="Times New Roman" panose="02020603050405020304" pitchFamily="18" charset="0"/>
                <a:cs typeface="Times New Roman" panose="02020603050405020304" pitchFamily="18" charset="0"/>
              </a:rPr>
              <a:t>2</a:t>
            </a:r>
            <a:r>
              <a:rPr lang="en-US" sz="2750" dirty="0">
                <a:solidFill>
                  <a:srgbClr val="000066"/>
                </a:solidFill>
                <a:latin typeface="Times New Roman" panose="02020603050405020304" pitchFamily="18" charset="0"/>
                <a:cs typeface="Times New Roman" panose="02020603050405020304" pitchFamily="18" charset="0"/>
              </a:rPr>
              <a:t>) which shows some improvement over the old mixture of 60:40 (Ar:CF</a:t>
            </a:r>
            <a:r>
              <a:rPr lang="en-US" sz="2750" baseline="-25000" dirty="0">
                <a:solidFill>
                  <a:srgbClr val="000066"/>
                </a:solidFill>
                <a:latin typeface="Times New Roman" panose="02020603050405020304" pitchFamily="18" charset="0"/>
                <a:cs typeface="Times New Roman" panose="02020603050405020304" pitchFamily="18" charset="0"/>
              </a:rPr>
              <a:t>4</a:t>
            </a:r>
            <a:r>
              <a:rPr lang="en-US" sz="2750" dirty="0">
                <a:solidFill>
                  <a:srgbClr val="000066"/>
                </a:solidFill>
                <a:latin typeface="Times New Roman" panose="02020603050405020304" pitchFamily="18" charset="0"/>
                <a:cs typeface="Times New Roman" panose="02020603050405020304" pitchFamily="18" charset="0"/>
              </a:rPr>
              <a:t>).  But it may not be good enough and we’re pursuing the possibility of using isobutane to get to more efficient operating voltages for the TPC in </a:t>
            </a:r>
            <a:r>
              <a:rPr lang="en-US" sz="2750" dirty="0" err="1">
                <a:solidFill>
                  <a:srgbClr val="000066"/>
                </a:solidFill>
                <a:latin typeface="Times New Roman" panose="02020603050405020304" pitchFamily="18" charset="0"/>
                <a:cs typeface="Times New Roman" panose="02020603050405020304" pitchFamily="18" charset="0"/>
              </a:rPr>
              <a:t>sPHENIX</a:t>
            </a:r>
            <a:r>
              <a:rPr lang="en-US" sz="2750" dirty="0">
                <a:solidFill>
                  <a:srgbClr val="000066"/>
                </a:solidFill>
                <a:latin typeface="Times New Roman" panose="02020603050405020304" pitchFamily="18" charset="0"/>
                <a:cs typeface="Times New Roman" panose="02020603050405020304" pitchFamily="18" charset="0"/>
              </a:rPr>
              <a:t>.</a:t>
            </a:r>
            <a:endParaRPr lang="en-US" sz="275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2892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F6DA0A0-F59B-315F-2E2A-3CDCA18C8CD3}"/>
              </a:ext>
            </a:extLst>
          </p:cNvPr>
          <p:cNvSpPr txBox="1"/>
          <p:nvPr/>
        </p:nvSpPr>
        <p:spPr>
          <a:xfrm>
            <a:off x="3075940" y="3208774"/>
            <a:ext cx="61518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effectLst/>
              </a:rPr>
              <a:t> </a:t>
            </a:r>
            <a:endParaRPr lang="en-US" dirty="0"/>
          </a:p>
        </p:txBody>
      </p:sp>
      <p:sp>
        <p:nvSpPr>
          <p:cNvPr id="4" name="TPC status">
            <a:extLst>
              <a:ext uri="{FF2B5EF4-FFF2-40B4-BE49-F238E27FC236}">
                <a16:creationId xmlns:a16="http://schemas.microsoft.com/office/drawing/2014/main" id="{04CEE190-A2C5-C483-09EA-25E944D9B152}"/>
              </a:ext>
            </a:extLst>
          </p:cNvPr>
          <p:cNvSpPr txBox="1">
            <a:spLocks/>
          </p:cNvSpPr>
          <p:nvPr/>
        </p:nvSpPr>
        <p:spPr>
          <a:xfrm>
            <a:off x="101103" y="78045"/>
            <a:ext cx="11856721" cy="869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a:lstStyle>
          <a:p>
            <a:pPr algn="ctr" hangingPunct="1">
              <a:lnSpc>
                <a:spcPct val="50000"/>
              </a:lnSpc>
            </a:pPr>
            <a:r>
              <a:rPr lang="en-US" sz="4000" dirty="0">
                <a:solidFill>
                  <a:srgbClr val="000066"/>
                </a:solidFill>
                <a:latin typeface="Times New Roman" panose="02020603050405020304" pitchFamily="18" charset="0"/>
                <a:cs typeface="Times New Roman" panose="02020603050405020304" pitchFamily="18" charset="0"/>
              </a:rPr>
              <a:t>Improvement with the new TPC gas mixture</a:t>
            </a:r>
            <a:endParaRPr lang="en-US" sz="3800" dirty="0">
              <a:solidFill>
                <a:srgbClr val="7030A0"/>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D827364-A28F-230A-3BBC-9CF0EC97C7D5}"/>
              </a:ext>
            </a:extLst>
          </p:cNvPr>
          <p:cNvSpPr>
            <a:spLocks noGrp="1"/>
          </p:cNvSpPr>
          <p:nvPr>
            <p:ph type="sldNum" sz="quarter" idx="2"/>
          </p:nvPr>
        </p:nvSpPr>
        <p:spPr>
          <a:xfrm>
            <a:off x="11834526" y="6431384"/>
            <a:ext cx="153964" cy="135547"/>
          </a:xfrm>
        </p:spPr>
        <p:txBody>
          <a:bodyPr/>
          <a:lstStyle/>
          <a:p>
            <a:fld id="{86CB4B4D-7CA3-9044-876B-883B54F8677D}" type="slidenum">
              <a:rPr lang="en-US" smtClean="0"/>
              <a:t>3</a:t>
            </a:fld>
            <a:endParaRPr lang="en-US"/>
          </a:p>
        </p:txBody>
      </p:sp>
      <p:cxnSp>
        <p:nvCxnSpPr>
          <p:cNvPr id="11" name="Straight Connector 10">
            <a:extLst>
              <a:ext uri="{FF2B5EF4-FFF2-40B4-BE49-F238E27FC236}">
                <a16:creationId xmlns:a16="http://schemas.microsoft.com/office/drawing/2014/main" id="{5A931B68-0465-C456-A5FA-30F80B563443}"/>
              </a:ext>
            </a:extLst>
          </p:cNvPr>
          <p:cNvCxnSpPr/>
          <p:nvPr/>
        </p:nvCxnSpPr>
        <p:spPr>
          <a:xfrm>
            <a:off x="6177776" y="546410"/>
            <a:ext cx="0" cy="6869151"/>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pic>
        <p:nvPicPr>
          <p:cNvPr id="13" name="Picture 12" descr="A graph with red and blue arrows and yellow arrows&#10;&#10;Description automatically generated">
            <a:extLst>
              <a:ext uri="{FF2B5EF4-FFF2-40B4-BE49-F238E27FC236}">
                <a16:creationId xmlns:a16="http://schemas.microsoft.com/office/drawing/2014/main" id="{E91C73C9-4B59-E7FC-83B1-2ED8F6425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57" y="777579"/>
            <a:ext cx="8181975" cy="5991225"/>
          </a:xfrm>
          <a:prstGeom prst="rect">
            <a:avLst/>
          </a:prstGeom>
        </p:spPr>
      </p:pic>
      <p:sp>
        <p:nvSpPr>
          <p:cNvPr id="14" name="TextBox 13">
            <a:extLst>
              <a:ext uri="{FF2B5EF4-FFF2-40B4-BE49-F238E27FC236}">
                <a16:creationId xmlns:a16="http://schemas.microsoft.com/office/drawing/2014/main" id="{A0B37A10-188C-3F2C-703D-21154FFF42DC}"/>
              </a:ext>
            </a:extLst>
          </p:cNvPr>
          <p:cNvSpPr txBox="1"/>
          <p:nvPr/>
        </p:nvSpPr>
        <p:spPr>
          <a:xfrm>
            <a:off x="397729" y="2193113"/>
            <a:ext cx="3056284"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solidFill>
                  <a:srgbClr val="EE9F12"/>
                </a:solidFill>
                <a:latin typeface="Times New Roman" panose="02020603050405020304" pitchFamily="18" charset="0"/>
                <a:cs typeface="Times New Roman" panose="02020603050405020304" pitchFamily="18" charset="0"/>
              </a:rPr>
              <a:t>Both at 4.2 kV</a:t>
            </a: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800" b="0" i="0" u="none" strike="noStrike" cap="none" spc="0" normalizeH="0" baseline="0" dirty="0">
              <a:ln>
                <a:noFill/>
              </a:ln>
              <a:solidFill>
                <a:srgbClr val="EE9F12"/>
              </a:solidFill>
              <a:effectLst/>
              <a:uFillTx/>
              <a:latin typeface="Times New Roman" panose="02020603050405020304" pitchFamily="18" charset="0"/>
              <a:cs typeface="Times New Roman" panose="02020603050405020304" pitchFamily="18" charset="0"/>
              <a:sym typeface="Arial"/>
            </a:endParaRPr>
          </a:p>
          <a:p>
            <a:pPr marL="457200" marR="0" indent="-4572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EE9F12"/>
                </a:solidFill>
                <a:effectLst/>
                <a:uFillTx/>
                <a:latin typeface="Times New Roman" panose="02020603050405020304" pitchFamily="18" charset="0"/>
                <a:cs typeface="Times New Roman" panose="02020603050405020304" pitchFamily="18" charset="0"/>
                <a:sym typeface="Arial"/>
              </a:rPr>
              <a:t>Discharge is ~ </a:t>
            </a:r>
            <a:r>
              <a:rPr kumimoji="0" lang="en-US" sz="2800" b="0" i="0" u="none" strike="noStrike" cap="none" spc="0" normalizeH="0" baseline="0" dirty="0">
                <a:ln>
                  <a:noFill/>
                </a:ln>
                <a:solidFill>
                  <a:srgbClr val="EE9F12"/>
                </a:solidFill>
                <a:effectLst/>
                <a:uFillTx/>
                <a:latin typeface="Times New Roman" panose="02020603050405020304" pitchFamily="18" charset="0"/>
                <a:cs typeface="Times New Roman" panose="02020603050405020304" pitchFamily="18" charset="0"/>
                <a:sym typeface="Symbol" panose="05050102010706020507" pitchFamily="18" charset="2"/>
              </a:rPr>
              <a:t>J</a:t>
            </a:r>
            <a:endParaRPr kumimoji="0" lang="en-US" sz="2800" b="0" i="0" u="none" strike="noStrike" cap="none" spc="0" normalizeH="0" baseline="0" dirty="0">
              <a:ln>
                <a:noFill/>
              </a:ln>
              <a:solidFill>
                <a:srgbClr val="EE9F12"/>
              </a:solidFill>
              <a:effectLst/>
              <a:uFillTx/>
              <a:latin typeface="Times New Roman" panose="02020603050405020304" pitchFamily="18" charset="0"/>
              <a:cs typeface="Times New Roman" panose="02020603050405020304" pitchFamily="18" charset="0"/>
              <a:sym typeface="Arial"/>
            </a:endParaRPr>
          </a:p>
        </p:txBody>
      </p:sp>
      <p:cxnSp>
        <p:nvCxnSpPr>
          <p:cNvPr id="5" name="Straight Arrow Connector 4">
            <a:extLst>
              <a:ext uri="{FF2B5EF4-FFF2-40B4-BE49-F238E27FC236}">
                <a16:creationId xmlns:a16="http://schemas.microsoft.com/office/drawing/2014/main" id="{09A7E1C4-9445-8495-0E52-E399D1E5A6EE}"/>
              </a:ext>
            </a:extLst>
          </p:cNvPr>
          <p:cNvCxnSpPr>
            <a:cxnSpLocks/>
          </p:cNvCxnSpPr>
          <p:nvPr/>
        </p:nvCxnSpPr>
        <p:spPr>
          <a:xfrm flipH="1" flipV="1">
            <a:off x="6096000" y="1851102"/>
            <a:ext cx="1141141" cy="3869474"/>
          </a:xfrm>
          <a:prstGeom prst="straightConnector1">
            <a:avLst/>
          </a:prstGeom>
          <a:noFill/>
          <a:ln w="762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900957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C status">
            <a:extLst>
              <a:ext uri="{FF2B5EF4-FFF2-40B4-BE49-F238E27FC236}">
                <a16:creationId xmlns:a16="http://schemas.microsoft.com/office/drawing/2014/main" id="{04CEE190-A2C5-C483-09EA-25E944D9B152}"/>
              </a:ext>
            </a:extLst>
          </p:cNvPr>
          <p:cNvSpPr txBox="1">
            <a:spLocks/>
          </p:cNvSpPr>
          <p:nvPr/>
        </p:nvSpPr>
        <p:spPr>
          <a:xfrm>
            <a:off x="22302" y="371850"/>
            <a:ext cx="5429901" cy="1447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a:lstStyle>
          <a:p>
            <a:pPr algn="ctr" hangingPunct="1">
              <a:lnSpc>
                <a:spcPct val="100000"/>
              </a:lnSpc>
            </a:pPr>
            <a:r>
              <a:rPr lang="en-US" sz="3800" dirty="0">
                <a:solidFill>
                  <a:srgbClr val="002060"/>
                </a:solidFill>
                <a:latin typeface="Times New Roman" panose="02020603050405020304" pitchFamily="18" charset="0"/>
                <a:cs typeface="Times New Roman" panose="02020603050405020304" pitchFamily="18" charset="0"/>
              </a:rPr>
              <a:t>Luminosities &amp; intensities</a:t>
            </a:r>
          </a:p>
        </p:txBody>
      </p:sp>
      <p:sp>
        <p:nvSpPr>
          <p:cNvPr id="3" name="Slide Number Placeholder 2">
            <a:extLst>
              <a:ext uri="{FF2B5EF4-FFF2-40B4-BE49-F238E27FC236}">
                <a16:creationId xmlns:a16="http://schemas.microsoft.com/office/drawing/2014/main" id="{8D827364-A28F-230A-3BBC-9CF0EC97C7D5}"/>
              </a:ext>
            </a:extLst>
          </p:cNvPr>
          <p:cNvSpPr>
            <a:spLocks noGrp="1"/>
          </p:cNvSpPr>
          <p:nvPr>
            <p:ph type="sldNum" sz="quarter" idx="2"/>
          </p:nvPr>
        </p:nvSpPr>
        <p:spPr>
          <a:xfrm>
            <a:off x="11856720" y="6612359"/>
            <a:ext cx="153964" cy="135547"/>
          </a:xfrm>
        </p:spPr>
        <p:txBody>
          <a:bodyPr/>
          <a:lstStyle/>
          <a:p>
            <a:fld id="{86CB4B4D-7CA3-9044-876B-883B54F8677D}" type="slidenum">
              <a:rPr lang="en-US" smtClean="0"/>
              <a:t>4</a:t>
            </a:fld>
            <a:endParaRPr lang="en-US" dirty="0"/>
          </a:p>
        </p:txBody>
      </p:sp>
      <p:pic>
        <p:nvPicPr>
          <p:cNvPr id="6" name="Picture 5" descr="A graph of different colored lines&#10;&#10;Description automatically generated">
            <a:extLst>
              <a:ext uri="{FF2B5EF4-FFF2-40B4-BE49-F238E27FC236}">
                <a16:creationId xmlns:a16="http://schemas.microsoft.com/office/drawing/2014/main" id="{8300A654-5CF5-8DBE-8A97-9FCFCDD10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70" y="2740876"/>
            <a:ext cx="6319459" cy="4117124"/>
          </a:xfrm>
          <a:prstGeom prst="rect">
            <a:avLst/>
          </a:prstGeom>
        </p:spPr>
      </p:pic>
      <p:pic>
        <p:nvPicPr>
          <p:cNvPr id="1026" name="Picture 2">
            <a:extLst>
              <a:ext uri="{FF2B5EF4-FFF2-40B4-BE49-F238E27FC236}">
                <a16:creationId xmlns:a16="http://schemas.microsoft.com/office/drawing/2014/main" id="{6CEEC2A4-5DEE-0671-E404-A6A25D67D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5686" y="43188"/>
            <a:ext cx="6826305" cy="3018558"/>
          </a:xfrm>
          <a:prstGeom prst="rect">
            <a:avLst/>
          </a:prstGeom>
          <a:noFill/>
          <a:extLst>
            <a:ext uri="{909E8E84-426E-40DD-AFC4-6F175D3DCCD1}">
              <a14:hiddenFill xmlns:a14="http://schemas.microsoft.com/office/drawing/2010/main">
                <a:solidFill>
                  <a:srgbClr val="FFFFFF"/>
                </a:solidFill>
              </a14:hiddenFill>
            </a:ext>
          </a:extLst>
        </p:spPr>
      </p:pic>
      <p:sp>
        <p:nvSpPr>
          <p:cNvPr id="7" name="TPC status">
            <a:extLst>
              <a:ext uri="{FF2B5EF4-FFF2-40B4-BE49-F238E27FC236}">
                <a16:creationId xmlns:a16="http://schemas.microsoft.com/office/drawing/2014/main" id="{E2B31B35-7379-2D05-E84B-B9B817564AD9}"/>
              </a:ext>
            </a:extLst>
          </p:cNvPr>
          <p:cNvSpPr txBox="1">
            <a:spLocks/>
          </p:cNvSpPr>
          <p:nvPr/>
        </p:nvSpPr>
        <p:spPr>
          <a:xfrm>
            <a:off x="6444958" y="3305288"/>
            <a:ext cx="5576877" cy="33565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Arial"/>
                <a:ea typeface="Arial"/>
                <a:cs typeface="Arial"/>
                <a:sym typeface="Arial"/>
              </a:defRPr>
            </a:lvl9pPr>
          </a:lstStyle>
          <a:p>
            <a:pPr marL="457200" indent="-457200" hangingPunct="1">
              <a:lnSpc>
                <a:spcPct val="100000"/>
              </a:lnSpc>
              <a:spcBef>
                <a:spcPts val="600"/>
              </a:spcBef>
              <a:spcAft>
                <a:spcPts val="600"/>
              </a:spcAft>
              <a:buFont typeface="Arial" panose="020B0604020202020204" pitchFamily="34" charset="0"/>
              <a:buChar char="•"/>
            </a:pPr>
            <a:r>
              <a:rPr lang="en-US" sz="2800" dirty="0">
                <a:solidFill>
                  <a:srgbClr val="002060"/>
                </a:solidFill>
                <a:latin typeface="Times New Roman" panose="02020603050405020304" pitchFamily="18" charset="0"/>
                <a:cs typeface="Times New Roman" panose="02020603050405020304" pitchFamily="18" charset="0"/>
              </a:rPr>
              <a:t>Collecting data whenever we can</a:t>
            </a:r>
          </a:p>
          <a:p>
            <a:pPr marL="457200" indent="-457200" hangingPunct="1">
              <a:lnSpc>
                <a:spcPct val="100000"/>
              </a:lnSpc>
              <a:spcBef>
                <a:spcPts val="600"/>
              </a:spcBef>
              <a:spcAft>
                <a:spcPts val="600"/>
              </a:spcAft>
              <a:buFont typeface="Arial" panose="020B0604020202020204" pitchFamily="34" charset="0"/>
              <a:buChar char="•"/>
            </a:pPr>
            <a:r>
              <a:rPr lang="en-US" sz="2800" dirty="0">
                <a:solidFill>
                  <a:srgbClr val="002060"/>
                </a:solidFill>
                <a:latin typeface="Times New Roman" panose="02020603050405020304" pitchFamily="18" charset="0"/>
                <a:cs typeface="Times New Roman" panose="02020603050405020304" pitchFamily="18" charset="0"/>
              </a:rPr>
              <a:t>Last Friday evening , we also suffered from a false fire alarm which turned off all detector racks in the IR and it took ~ 5 hours to recover, with the help of many of us and CAS.</a:t>
            </a:r>
          </a:p>
        </p:txBody>
      </p:sp>
    </p:spTree>
    <p:extLst>
      <p:ext uri="{BB962C8B-B14F-4D97-AF65-F5344CB8AC3E}">
        <p14:creationId xmlns:p14="http://schemas.microsoft.com/office/powerpoint/2010/main" val="3514502514"/>
      </p:ext>
    </p:extLst>
  </p:cSld>
  <p:clrMapOvr>
    <a:masterClrMapping/>
  </p:clrMapOvr>
  <p:transition spd="med"/>
</p:sld>
</file>

<file path=ppt/theme/theme1.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46d32cf5-67aa-4169-8b5a-b88b5954077c">2024-02-21T14:12:02+00:00</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72DF185586794B9FD90DFA27274EE3" ma:contentTypeVersion="13" ma:contentTypeDescription="Create a new document." ma:contentTypeScope="" ma:versionID="c64e1d17e88f2b7efb4dea87ed51cde5">
  <xsd:schema xmlns:xsd="http://www.w3.org/2001/XMLSchema" xmlns:xs="http://www.w3.org/2001/XMLSchema" xmlns:p="http://schemas.microsoft.com/office/2006/metadata/properties" xmlns:ns2="46d32cf5-67aa-4169-8b5a-b88b5954077c" xmlns:ns3="a15366be-a11d-406f-97c0-25efe51bccc8" targetNamespace="http://schemas.microsoft.com/office/2006/metadata/properties" ma:root="true" ma:fieldsID="8c1823be4573f49d13bfd99609298735" ns2:_="" ns3:_="">
    <xsd:import namespace="46d32cf5-67aa-4169-8b5a-b88b5954077c"/>
    <xsd:import namespace="a15366be-a11d-406f-97c0-25efe51bcc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32cf5-67aa-4169-8b5a-b88b59540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default="[today]" ma:format="DateTime" ma:internalName="Date">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5366be-a11d-406f-97c0-25efe51bc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FC6D0-1318-4919-89B5-CF65DF79CEF6}">
  <ds:schemaRefs>
    <ds:schemaRef ds:uri="http://schemas.microsoft.com/office/2006/metadata/properties"/>
    <ds:schemaRef ds:uri="http://schemas.microsoft.com/office/infopath/2007/PartnerControls"/>
    <ds:schemaRef ds:uri="46d32cf5-67aa-4169-8b5a-b88b5954077c"/>
  </ds:schemaRefs>
</ds:datastoreItem>
</file>

<file path=customXml/itemProps2.xml><?xml version="1.0" encoding="utf-8"?>
<ds:datastoreItem xmlns:ds="http://schemas.openxmlformats.org/officeDocument/2006/customXml" ds:itemID="{E86F2207-6B5B-489E-9C4F-A860AF0407EF}">
  <ds:schemaRefs>
    <ds:schemaRef ds:uri="http://schemas.microsoft.com/sharepoint/v3/contenttype/forms"/>
  </ds:schemaRefs>
</ds:datastoreItem>
</file>

<file path=customXml/itemProps3.xml><?xml version="1.0" encoding="utf-8"?>
<ds:datastoreItem xmlns:ds="http://schemas.openxmlformats.org/officeDocument/2006/customXml" ds:itemID="{C717D499-D297-406A-B54B-E48C4AD09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32cf5-67aa-4169-8b5a-b88b5954077c"/>
    <ds:schemaRef ds:uri="a15366be-a11d-406f-97c0-25efe51bc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14868</TotalTime>
  <Words>220</Words>
  <Application>Microsoft Office PowerPoint</Application>
  <PresentationFormat>Widescreen</PresentationFormat>
  <Paragraphs>24</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BNL</vt:lpstr>
      <vt:lpstr>sPHENIX status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Meeting on June 11, 2024</dc:title>
  <cp:lastModifiedBy>Yip, Kin</cp:lastModifiedBy>
  <cp:revision>152</cp:revision>
  <dcterms:modified xsi:type="dcterms:W3CDTF">2024-06-18T12:03:32Z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0x0101009E72DF185586794B9FD90DFA27274EE3</vt:lpwstr>
  </property>
</Properties>
</file>