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9"/>
  </p:notesMasterIdLst>
  <p:sldIdLst>
    <p:sldId id="350" r:id="rId5"/>
    <p:sldId id="355" r:id="rId6"/>
    <p:sldId id="352" r:id="rId7"/>
    <p:sldId id="351" r:id="rId8"/>
    <p:sldId id="356" r:id="rId9"/>
    <p:sldId id="353" r:id="rId10"/>
    <p:sldId id="318" r:id="rId11"/>
    <p:sldId id="345" r:id="rId12"/>
    <p:sldId id="339" r:id="rId13"/>
    <p:sldId id="306" r:id="rId14"/>
    <p:sldId id="303" r:id="rId15"/>
    <p:sldId id="331" r:id="rId16"/>
    <p:sldId id="354" r:id="rId17"/>
    <p:sldId id="304" r:id="rId18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530BB-861A-4D96-9B17-7E6863B69F35}" v="80" dt="2024-06-18T17:25:3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8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27F530BB-861A-4D96-9B17-7E6863B69F35}"/>
    <pc:docChg chg="undo custSel addSld modSld">
      <pc:chgData name="Marr, Gregory" userId="3561ba5d-ecd2-4074-b30a-c8c766e651bb" providerId="ADAL" clId="{27F530BB-861A-4D96-9B17-7E6863B69F35}" dt="2024-06-18T17:39:09.264" v="881" actId="20577"/>
      <pc:docMkLst>
        <pc:docMk/>
      </pc:docMkLst>
      <pc:sldChg chg="modSp mod">
        <pc:chgData name="Marr, Gregory" userId="3561ba5d-ecd2-4074-b30a-c8c766e651bb" providerId="ADAL" clId="{27F530BB-861A-4D96-9B17-7E6863B69F35}" dt="2024-06-18T17:31:46.463" v="558" actId="20577"/>
        <pc:sldMkLst>
          <pc:docMk/>
          <pc:sldMk cId="3919863926" sldId="306"/>
        </pc:sldMkLst>
        <pc:spChg chg="mod">
          <ac:chgData name="Marr, Gregory" userId="3561ba5d-ecd2-4074-b30a-c8c766e651bb" providerId="ADAL" clId="{27F530BB-861A-4D96-9B17-7E6863B69F35}" dt="2024-06-18T17:31:46.463" v="558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27F530BB-861A-4D96-9B17-7E6863B69F35}" dt="2024-06-18T17:04:00.358" v="169" actId="20577"/>
        <pc:sldMkLst>
          <pc:docMk/>
          <pc:sldMk cId="1351841527" sldId="318"/>
        </pc:sldMkLst>
        <pc:spChg chg="mod">
          <ac:chgData name="Marr, Gregory" userId="3561ba5d-ecd2-4074-b30a-c8c766e651bb" providerId="ADAL" clId="{27F530BB-861A-4D96-9B17-7E6863B69F35}" dt="2024-06-18T17:04:00.358" v="169" actId="20577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27F530BB-861A-4D96-9B17-7E6863B69F35}" dt="2024-06-18T17:01:07.624" v="71" actId="478"/>
          <ac:picMkLst>
            <pc:docMk/>
            <pc:sldMk cId="1351841527" sldId="318"/>
            <ac:picMk id="6" creationId="{EC404709-4BE0-CA7D-54FF-F985C59C67F0}"/>
          </ac:picMkLst>
        </pc:picChg>
        <pc:picChg chg="del">
          <ac:chgData name="Marr, Gregory" userId="3561ba5d-ecd2-4074-b30a-c8c766e651bb" providerId="ADAL" clId="{27F530BB-861A-4D96-9B17-7E6863B69F35}" dt="2024-06-18T17:01:04.385" v="70" actId="478"/>
          <ac:picMkLst>
            <pc:docMk/>
            <pc:sldMk cId="1351841527" sldId="318"/>
            <ac:picMk id="7" creationId="{8BC48A7C-F934-634F-5F5F-B2DA2D257F17}"/>
          </ac:picMkLst>
        </pc:picChg>
        <pc:picChg chg="add mod">
          <ac:chgData name="Marr, Gregory" userId="3561ba5d-ecd2-4074-b30a-c8c766e651bb" providerId="ADAL" clId="{27F530BB-861A-4D96-9B17-7E6863B69F35}" dt="2024-06-18T17:01:54.574" v="78" actId="14100"/>
          <ac:picMkLst>
            <pc:docMk/>
            <pc:sldMk cId="1351841527" sldId="318"/>
            <ac:picMk id="8" creationId="{1FFC5A58-C8C2-BC71-053B-7EF198B59EFC}"/>
          </ac:picMkLst>
        </pc:picChg>
      </pc:sldChg>
      <pc:sldChg chg="delSp modSp mod">
        <pc:chgData name="Marr, Gregory" userId="3561ba5d-ecd2-4074-b30a-c8c766e651bb" providerId="ADAL" clId="{27F530BB-861A-4D96-9B17-7E6863B69F35}" dt="2024-06-18T17:12:18.829" v="231" actId="478"/>
        <pc:sldMkLst>
          <pc:docMk/>
          <pc:sldMk cId="1039228555" sldId="331"/>
        </pc:sldMkLst>
        <pc:spChg chg="del">
          <ac:chgData name="Marr, Gregory" userId="3561ba5d-ecd2-4074-b30a-c8c766e651bb" providerId="ADAL" clId="{27F530BB-861A-4D96-9B17-7E6863B69F35}" dt="2024-06-18T17:12:18.829" v="231" actId="478"/>
          <ac:spMkLst>
            <pc:docMk/>
            <pc:sldMk cId="1039228555" sldId="331"/>
            <ac:spMk id="4" creationId="{CAF22EB0-2989-43E0-6816-F2311EC3F0E3}"/>
          </ac:spMkLst>
        </pc:spChg>
        <pc:spChg chg="del mod">
          <ac:chgData name="Marr, Gregory" userId="3561ba5d-ecd2-4074-b30a-c8c766e651bb" providerId="ADAL" clId="{27F530BB-861A-4D96-9B17-7E6863B69F35}" dt="2024-06-18T17:11:49.428" v="228" actId="478"/>
          <ac:spMkLst>
            <pc:docMk/>
            <pc:sldMk cId="1039228555" sldId="331"/>
            <ac:spMk id="5" creationId="{E486768D-354C-5F49-4134-4F200168E033}"/>
          </ac:spMkLst>
        </pc:spChg>
        <pc:graphicFrameChg chg="del">
          <ac:chgData name="Marr, Gregory" userId="3561ba5d-ecd2-4074-b30a-c8c766e651bb" providerId="ADAL" clId="{27F530BB-861A-4D96-9B17-7E6863B69F35}" dt="2024-06-18T17:09:55.809" v="221" actId="478"/>
          <ac:graphicFrameMkLst>
            <pc:docMk/>
            <pc:sldMk cId="1039228555" sldId="331"/>
            <ac:graphicFrameMk id="3" creationId="{00000000-0008-0000-0500-0000C7FE2900}"/>
          </ac:graphicFrameMkLst>
        </pc:graphicFrameChg>
        <pc:graphicFrameChg chg="mod">
          <ac:chgData name="Marr, Gregory" userId="3561ba5d-ecd2-4074-b30a-c8c766e651bb" providerId="ADAL" clId="{27F530BB-861A-4D96-9B17-7E6863B69F35}" dt="2024-06-18T17:12:10.659" v="230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27F530BB-861A-4D96-9B17-7E6863B69F35}" dt="2024-06-18T17:39:09.264" v="881" actId="20577"/>
        <pc:sldMkLst>
          <pc:docMk/>
          <pc:sldMk cId="1336046822" sldId="339"/>
        </pc:sldMkLst>
        <pc:spChg chg="mod ord">
          <ac:chgData name="Marr, Gregory" userId="3561ba5d-ecd2-4074-b30a-c8c766e651bb" providerId="ADAL" clId="{27F530BB-861A-4D96-9B17-7E6863B69F35}" dt="2024-06-18T17:21:41.194" v="279" actId="1076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27F530BB-861A-4D96-9B17-7E6863B69F35}" dt="2024-06-18T17:39:09.264" v="881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27F530BB-861A-4D96-9B17-7E6863B69F35}" dt="2024-06-18T17:20:57.446" v="269" actId="478"/>
          <ac:picMkLst>
            <pc:docMk/>
            <pc:sldMk cId="1336046822" sldId="339"/>
            <ac:picMk id="4" creationId="{D087108F-313C-1392-EA1F-268B48BB2ACA}"/>
          </ac:picMkLst>
        </pc:picChg>
        <pc:picChg chg="del">
          <ac:chgData name="Marr, Gregory" userId="3561ba5d-ecd2-4074-b30a-c8c766e651bb" providerId="ADAL" clId="{27F530BB-861A-4D96-9B17-7E6863B69F35}" dt="2024-06-18T17:06:46.408" v="170" actId="478"/>
          <ac:picMkLst>
            <pc:docMk/>
            <pc:sldMk cId="1336046822" sldId="339"/>
            <ac:picMk id="5" creationId="{D6D3A15B-E903-38F6-1E50-9648416CDB84}"/>
          </ac:picMkLst>
        </pc:picChg>
        <pc:picChg chg="add mod">
          <ac:chgData name="Marr, Gregory" userId="3561ba5d-ecd2-4074-b30a-c8c766e651bb" providerId="ADAL" clId="{27F530BB-861A-4D96-9B17-7E6863B69F35}" dt="2024-06-18T17:07:19.241" v="177" actId="1076"/>
          <ac:picMkLst>
            <pc:docMk/>
            <pc:sldMk cId="1336046822" sldId="339"/>
            <ac:picMk id="7" creationId="{F52CE886-F909-E6EE-4E3F-C2A6FDFF7986}"/>
          </ac:picMkLst>
        </pc:picChg>
        <pc:picChg chg="del">
          <ac:chgData name="Marr, Gregory" userId="3561ba5d-ecd2-4074-b30a-c8c766e651bb" providerId="ADAL" clId="{27F530BB-861A-4D96-9B17-7E6863B69F35}" dt="2024-06-18T17:07:08.209" v="176" actId="478"/>
          <ac:picMkLst>
            <pc:docMk/>
            <pc:sldMk cId="1336046822" sldId="339"/>
            <ac:picMk id="8" creationId="{66728B4E-C479-15C9-C8F6-C773EC29EEF5}"/>
          </ac:picMkLst>
        </pc:picChg>
        <pc:picChg chg="del">
          <ac:chgData name="Marr, Gregory" userId="3561ba5d-ecd2-4074-b30a-c8c766e651bb" providerId="ADAL" clId="{27F530BB-861A-4D96-9B17-7E6863B69F35}" dt="2024-06-18T17:20:53.994" v="268" actId="478"/>
          <ac:picMkLst>
            <pc:docMk/>
            <pc:sldMk cId="1336046822" sldId="339"/>
            <ac:picMk id="9" creationId="{3E48CC50-5A0D-2EE5-D76E-F35723D9D1A2}"/>
          </ac:picMkLst>
        </pc:picChg>
        <pc:picChg chg="add mod ord">
          <ac:chgData name="Marr, Gregory" userId="3561ba5d-ecd2-4074-b30a-c8c766e651bb" providerId="ADAL" clId="{27F530BB-861A-4D96-9B17-7E6863B69F35}" dt="2024-06-18T17:21:46.311" v="284" actId="1037"/>
          <ac:picMkLst>
            <pc:docMk/>
            <pc:sldMk cId="1336046822" sldId="339"/>
            <ac:picMk id="12" creationId="{484E61B4-FAC6-0546-5D3C-0C8500FC70D9}"/>
          </ac:picMkLst>
        </pc:picChg>
      </pc:sldChg>
      <pc:sldChg chg="delSp modSp mod">
        <pc:chgData name="Marr, Gregory" userId="3561ba5d-ecd2-4074-b30a-c8c766e651bb" providerId="ADAL" clId="{27F530BB-861A-4D96-9B17-7E6863B69F35}" dt="2024-06-18T17:09:00.164" v="219" actId="20577"/>
        <pc:sldMkLst>
          <pc:docMk/>
          <pc:sldMk cId="1973591361" sldId="345"/>
        </pc:sldMkLst>
        <pc:spChg chg="mod">
          <ac:chgData name="Marr, Gregory" userId="3561ba5d-ecd2-4074-b30a-c8c766e651bb" providerId="ADAL" clId="{27F530BB-861A-4D96-9B17-7E6863B69F35}" dt="2024-06-18T17:09:00.164" v="219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27F530BB-861A-4D96-9B17-7E6863B69F35}" dt="2024-06-18T16:53:41.573" v="37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27F530BB-861A-4D96-9B17-7E6863B69F35}" dt="2024-06-18T16:53:33.628" v="30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27F530BB-861A-4D96-9B17-7E6863B69F35}" dt="2024-06-18T16:56:23.023" v="53" actId="14100"/>
          <ac:graphicFrameMkLst>
            <pc:docMk/>
            <pc:sldMk cId="1973591361" sldId="345"/>
            <ac:graphicFrameMk id="2" creationId="{F5AF3CAF-DE7B-D09B-15A3-2E64D24CEC48}"/>
          </ac:graphicFrameMkLst>
        </pc:graphicFrameChg>
        <pc:graphicFrameChg chg="del">
          <ac:chgData name="Marr, Gregory" userId="3561ba5d-ecd2-4074-b30a-c8c766e651bb" providerId="ADAL" clId="{27F530BB-861A-4D96-9B17-7E6863B69F35}" dt="2024-06-18T16:54:25.023" v="41" actId="478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addSp delSp modSp mod">
        <pc:chgData name="Marr, Gregory" userId="3561ba5d-ecd2-4074-b30a-c8c766e651bb" providerId="ADAL" clId="{27F530BB-861A-4D96-9B17-7E6863B69F35}" dt="2024-06-18T17:18:04.669" v="258" actId="27918"/>
        <pc:sldMkLst>
          <pc:docMk/>
          <pc:sldMk cId="2557473662" sldId="351"/>
        </pc:sldMkLst>
        <pc:graphicFrameChg chg="add mod">
          <ac:chgData name="Marr, Gregory" userId="3561ba5d-ecd2-4074-b30a-c8c766e651bb" providerId="ADAL" clId="{27F530BB-861A-4D96-9B17-7E6863B69F35}" dt="2024-06-18T17:18:03.244" v="255"/>
          <ac:graphicFrameMkLst>
            <pc:docMk/>
            <pc:sldMk cId="2557473662" sldId="351"/>
            <ac:graphicFrameMk id="2" creationId="{00000000-0008-0000-0000-000048AAD500}"/>
          </ac:graphicFrameMkLst>
        </pc:graphicFrameChg>
        <pc:graphicFrameChg chg="del">
          <ac:chgData name="Marr, Gregory" userId="3561ba5d-ecd2-4074-b30a-c8c766e651bb" providerId="ADAL" clId="{27F530BB-861A-4D96-9B17-7E6863B69F35}" dt="2024-06-18T17:17:23.760" v="248" actId="478"/>
          <ac:graphicFrameMkLst>
            <pc:docMk/>
            <pc:sldMk cId="2557473662" sldId="351"/>
            <ac:graphicFrameMk id="4" creationId="{00000000-0008-0000-0000-000048AAD500}"/>
          </ac:graphicFrameMkLst>
        </pc:graphicFrameChg>
      </pc:sldChg>
      <pc:sldChg chg="modSp mod">
        <pc:chgData name="Marr, Gregory" userId="3561ba5d-ecd2-4074-b30a-c8c766e651bb" providerId="ADAL" clId="{27F530BB-861A-4D96-9B17-7E6863B69F35}" dt="2024-06-18T16:58:43.140" v="65"/>
        <pc:sldMkLst>
          <pc:docMk/>
          <pc:sldMk cId="443697827" sldId="352"/>
        </pc:sldMkLst>
        <pc:graphicFrameChg chg="mod">
          <ac:chgData name="Marr, Gregory" userId="3561ba5d-ecd2-4074-b30a-c8c766e651bb" providerId="ADAL" clId="{27F530BB-861A-4D96-9B17-7E6863B69F35}" dt="2024-06-18T16:58:43.140" v="65"/>
          <ac:graphicFrameMkLst>
            <pc:docMk/>
            <pc:sldMk cId="443697827" sldId="352"/>
            <ac:graphicFrameMk id="4" creationId="{D433C4B4-3448-4A7E-BDD1-2D5F30C297B8}"/>
          </ac:graphicFrameMkLst>
        </pc:graphicFrameChg>
      </pc:sldChg>
      <pc:sldChg chg="addSp delSp modSp mod">
        <pc:chgData name="Marr, Gregory" userId="3561ba5d-ecd2-4074-b30a-c8c766e651bb" providerId="ADAL" clId="{27F530BB-861A-4D96-9B17-7E6863B69F35}" dt="2024-06-18T17:19:02.409" v="267"/>
        <pc:sldMkLst>
          <pc:docMk/>
          <pc:sldMk cId="3322965960" sldId="353"/>
        </pc:sldMkLst>
        <pc:spChg chg="add mod">
          <ac:chgData name="Marr, Gregory" userId="3561ba5d-ecd2-4074-b30a-c8c766e651bb" providerId="ADAL" clId="{27F530BB-861A-4D96-9B17-7E6863B69F35}" dt="2024-06-18T17:17:08.560" v="247"/>
          <ac:spMkLst>
            <pc:docMk/>
            <pc:sldMk cId="3322965960" sldId="353"/>
            <ac:spMk id="3" creationId="{A4A9661B-D1D6-9CC1-B8EA-34BEBFFD7445}"/>
          </ac:spMkLst>
        </pc:spChg>
        <pc:graphicFrameChg chg="del mod">
          <ac:chgData name="Marr, Gregory" userId="3561ba5d-ecd2-4074-b30a-c8c766e651bb" providerId="ADAL" clId="{27F530BB-861A-4D96-9B17-7E6863B69F35}" dt="2024-06-18T17:18:21.488" v="259" actId="478"/>
          <ac:graphicFrameMkLst>
            <pc:docMk/>
            <pc:sldMk cId="3322965960" sldId="353"/>
            <ac:graphicFrameMk id="2" creationId="{00000000-0008-0000-0000-000046AAD500}"/>
          </ac:graphicFrameMkLst>
        </pc:graphicFrameChg>
        <pc:graphicFrameChg chg="del">
          <ac:chgData name="Marr, Gregory" userId="3561ba5d-ecd2-4074-b30a-c8c766e651bb" providerId="ADAL" clId="{27F530BB-861A-4D96-9B17-7E6863B69F35}" dt="2024-06-18T17:18:27.661" v="260" actId="478"/>
          <ac:graphicFrameMkLst>
            <pc:docMk/>
            <pc:sldMk cId="3322965960" sldId="353"/>
            <ac:graphicFrameMk id="4" creationId="{00000000-0008-0000-0000-00004AAAD500}"/>
          </ac:graphicFrameMkLst>
        </pc:graphicFrameChg>
        <pc:graphicFrameChg chg="add mod">
          <ac:chgData name="Marr, Gregory" userId="3561ba5d-ecd2-4074-b30a-c8c766e651bb" providerId="ADAL" clId="{27F530BB-861A-4D96-9B17-7E6863B69F35}" dt="2024-06-18T17:19:02.409" v="267"/>
          <ac:graphicFrameMkLst>
            <pc:docMk/>
            <pc:sldMk cId="3322965960" sldId="353"/>
            <ac:graphicFrameMk id="5" creationId="{00000000-0008-0000-0000-000046AAD500}"/>
          </ac:graphicFrameMkLst>
        </pc:graphicFrameChg>
      </pc:sldChg>
      <pc:sldChg chg="add">
        <pc:chgData name="Marr, Gregory" userId="3561ba5d-ecd2-4074-b30a-c8c766e651bb" providerId="ADAL" clId="{27F530BB-861A-4D96-9B17-7E6863B69F35}" dt="2024-06-18T16:47:57.738" v="0"/>
        <pc:sldMkLst>
          <pc:docMk/>
          <pc:sldMk cId="1875569077" sldId="355"/>
        </pc:sldMkLst>
      </pc:sldChg>
      <pc:sldChg chg="addSp modSp new mod">
        <pc:chgData name="Marr, Gregory" userId="3561ba5d-ecd2-4074-b30a-c8c766e651bb" providerId="ADAL" clId="{27F530BB-861A-4D96-9B17-7E6863B69F35}" dt="2024-06-18T17:17:01.469" v="245"/>
        <pc:sldMkLst>
          <pc:docMk/>
          <pc:sldMk cId="3739500549" sldId="356"/>
        </pc:sldMkLst>
        <pc:spChg chg="add mod">
          <ac:chgData name="Marr, Gregory" userId="3561ba5d-ecd2-4074-b30a-c8c766e651bb" providerId="ADAL" clId="{27F530BB-861A-4D96-9B17-7E6863B69F35}" dt="2024-06-18T17:17:01.469" v="245"/>
          <ac:spMkLst>
            <pc:docMk/>
            <pc:sldMk cId="3739500549" sldId="356"/>
            <ac:spMk id="3" creationId="{2BFED693-C9E4-6B59-DE90-B12120A46BC7}"/>
          </ac:spMkLst>
        </pc:spChg>
        <pc:graphicFrameChg chg="add mod">
          <ac:chgData name="Marr, Gregory" userId="3561ba5d-ecd2-4074-b30a-c8c766e651bb" providerId="ADAL" clId="{27F530BB-861A-4D96-9B17-7E6863B69F35}" dt="2024-06-18T17:16:46.960" v="244" actId="14100"/>
          <ac:graphicFrameMkLst>
            <pc:docMk/>
            <pc:sldMk cId="3739500549" sldId="356"/>
            <ac:graphicFrameMk id="2" creationId="{00000000-0008-0000-0000-00004AAAD5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45-486E-A730-DEBA04690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NORMAL!$G$704:$K$704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NORMAL!$G$705:$K$705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NORMAL!$G$712:$K$712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92063870-E12F-4EDC-AD67-3444097039B1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85-46B8-8833-127715428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NORMAL!$G$707:$K$707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46.72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NORMAL!$G$706:$K$706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77.7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NORMAL!$G$708:$K$708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10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NORMAL!$G$711:$K$711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NORMAL!$G$710:$K$710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NORMAL!$G$703:$K$703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  <c:extLst/>
            </c:strRef>
          </c:cat>
          <c:val>
            <c:numRef>
              <c:f>NORMAL!$G$709:$K$709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25.65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6.22</c:v>
                </c:pt>
                <c:pt idx="1">
                  <c:v>1.67</c:v>
                </c:pt>
                <c:pt idx="2">
                  <c:v>4.9653999999999998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6754402747879636E-2"/>
          <c:y val="0.17418018652125991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
C-AD ACTIVITY       MAY 2024</a:t>
            </a:r>
          </a:p>
        </c:rich>
      </c:tx>
      <c:layout>
        <c:manualLayout>
          <c:xMode val="edge"/>
          <c:yMode val="edge"/>
          <c:x val="0.30292204290573516"/>
          <c:y val="6.254398123808586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874701767997556E-2"/>
          <c:y val="0.17824524276025147"/>
          <c:w val="0.73690803772157321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116.45</c:v>
                </c:pt>
                <c:pt idx="1">
                  <c:v>76.3</c:v>
                </c:pt>
                <c:pt idx="2">
                  <c:v>74.13</c:v>
                </c:pt>
                <c:pt idx="3">
                  <c:v>106.45</c:v>
                </c:pt>
                <c:pt idx="4">
                  <c:v>90.83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90-42A0-8176-6BD3EB6E7A33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8766382482701376E-2"/>
                  <c:y val="1.66414533361200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90-42A0-8176-6BD3EB6E7A33}"/>
                </c:ext>
              </c:extLst>
            </c:dLbl>
            <c:dLbl>
              <c:idx val="1"/>
              <c:layout>
                <c:manualLayout>
                  <c:x val="-5.8307631229316863E-2"/>
                  <c:y val="-6.24054500104492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90-42A0-8176-6BD3EB6E7A33}"/>
                </c:ext>
              </c:extLst>
            </c:dLbl>
            <c:dLbl>
              <c:idx val="2"/>
              <c:layout>
                <c:manualLayout>
                  <c:x val="-5.9367769978940804E-2"/>
                  <c:y val="-1.2195116096064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90-42A0-8176-6BD3EB6E7A3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90-42A0-8176-6BD3EB6E7A33}"/>
                </c:ext>
              </c:extLst>
            </c:dLbl>
            <c:dLbl>
              <c:idx val="4"/>
              <c:layout>
                <c:manualLayout>
                  <c:x val="-5.8307631229317015E-2"/>
                  <c:y val="4.4715425685571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90-42A0-8176-6BD3EB6E7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4.63</c:v>
                </c:pt>
                <c:pt idx="1">
                  <c:v>4.9800000000000004</c:v>
                </c:pt>
                <c:pt idx="2">
                  <c:v>5.35</c:v>
                </c:pt>
                <c:pt idx="3">
                  <c:v>0</c:v>
                </c:pt>
                <c:pt idx="4">
                  <c:v>1.43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590-42A0-8176-6BD3EB6E7A33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7F-4114-ADD4-008D9550AF2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DC-46A7-97F2-EBD7EEB2AC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12.72</c:v>
                </c:pt>
                <c:pt idx="2">
                  <c:v>9.8000000000000007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590-42A0-8176-6BD3EB6E7A33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5.5127214980445073E-2"/>
                  <c:y val="-4.3683815007315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7F-4114-ADD4-008D9550AF28}"/>
                </c:ext>
              </c:extLst>
            </c:dLbl>
            <c:dLbl>
              <c:idx val="2"/>
              <c:layout>
                <c:manualLayout>
                  <c:x val="-4.7706243733077511E-2"/>
                  <c:y val="-2.0325193493441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DC-46A7-97F2-EBD7EEB2AC8A}"/>
                </c:ext>
              </c:extLst>
            </c:dLbl>
            <c:dLbl>
              <c:idx val="4"/>
              <c:layout>
                <c:manualLayout>
                  <c:x val="-5.406707623082109E-2"/>
                  <c:y val="-4.8780464384259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B3-4365-A62B-EB3D2B8F0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 formatCode="0.0">
                  <c:v>0.42</c:v>
                </c:pt>
                <c:pt idx="1">
                  <c:v>3.48</c:v>
                </c:pt>
                <c:pt idx="2">
                  <c:v>2.92</c:v>
                </c:pt>
                <c:pt idx="3" formatCode="0.00">
                  <c:v>0.42</c:v>
                </c:pt>
                <c:pt idx="4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90-42A0-8176-6BD3EB6E7A33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30.33</c:v>
                </c:pt>
                <c:pt idx="1">
                  <c:v>25.4</c:v>
                </c:pt>
                <c:pt idx="2">
                  <c:v>17.27</c:v>
                </c:pt>
                <c:pt idx="3">
                  <c:v>21.82</c:v>
                </c:pt>
                <c:pt idx="4">
                  <c:v>36.229999999999997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590-42A0-8176-6BD3EB6E7A33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5127214980445031E-2"/>
                  <c:y val="4.06503869868825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590-42A0-8176-6BD3EB6E7A3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27-46E6-A3B3-5F133D590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2.58</c:v>
                </c:pt>
                <c:pt idx="1">
                  <c:v>9.57</c:v>
                </c:pt>
                <c:pt idx="2">
                  <c:v>10.62</c:v>
                </c:pt>
                <c:pt idx="3">
                  <c:v>10.1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590-42A0-8176-6BD3EB6E7A33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90-42A0-8176-6BD3EB6E7A33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7590-42A0-8176-6BD3EB6E7A33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FY24-week 31:</c:v>
                </c:pt>
                <c:pt idx="1">
                  <c:v>FY24-week 32:</c:v>
                </c:pt>
                <c:pt idx="2">
                  <c:v>FY24-week 33:</c:v>
                </c:pt>
                <c:pt idx="3">
                  <c:v>FY24-week 34:</c:v>
                </c:pt>
                <c:pt idx="4">
                  <c:v>FY24-week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13.589999999999998</c:v>
                </c:pt>
                <c:pt idx="1">
                  <c:v>35.549999999999997</c:v>
                </c:pt>
                <c:pt idx="2">
                  <c:v>47.910000000000004</c:v>
                </c:pt>
                <c:pt idx="3">
                  <c:v>29.21</c:v>
                </c:pt>
                <c:pt idx="4">
                  <c:v>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7590-42A0-8176-6BD3EB6E7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111388027143549"/>
          <c:y val="0.17771897213113774"/>
          <c:w val="0.18739271312378314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2024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94-4356-A003-221AD4E7C45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FY24-week 36:</c:v>
                </c:pt>
                <c:pt idx="1">
                  <c:v>FY24-week 37:</c:v>
                </c:pt>
                <c:pt idx="2">
                  <c:v>FY24-week 38:</c:v>
                </c:pt>
                <c:pt idx="3">
                  <c:v>FY24-week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77.55</c:v>
                </c:pt>
                <c:pt idx="1">
                  <c:v>61.43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A94-4356-A003-221AD4E7C451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034359848154737E-2"/>
                  <c:y val="9.37663905269188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4-4356-A003-221AD4E7C45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04-4556-A6E9-8DCCF47BD31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A94-4356-A003-221AD4E7C45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2.1800000000000002</c:v>
                </c:pt>
                <c:pt idx="1">
                  <c:v>6.35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A94-4356-A003-221AD4E7C451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9.58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A94-4356-A003-221AD4E7C451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9027220022364749E-2"/>
                  <c:y val="-2.5992268009293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94-4356-A003-221AD4E7C4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94-4356-A003-221AD4E7C4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94-4356-A003-221AD4E7C4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DA94-4356-A003-221AD4E7C451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04-4556-A6E9-8DCCF47BD31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31.27</c:v>
                </c:pt>
                <c:pt idx="1">
                  <c:v>43.77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DA94-4356-A003-221AD4E7C451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94-4356-A003-221AD4E7C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12.07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DA94-4356-A003-221AD4E7C451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DA94-4356-A003-221AD4E7C451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DA94-4356-A003-221AD4E7C451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94-4356-A003-221AD4E7C45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04-4556-A6E9-8DCCF47BD3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FY24-week 36:</c:v>
              </c:pt>
              <c:pt idx="1">
                <c:v>FY24-week 37:</c:v>
              </c:pt>
              <c:pt idx="2">
                <c:v>FY24-week 38:</c:v>
              </c:pt>
              <c:pt idx="3">
                <c:v>FY24-week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42.63000000000001</c:v>
                </c:pt>
                <c:pt idx="1">
                  <c:v>46.870000000000012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2-DA94-4356-A003-221AD4E7C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179261619798443E-2"/>
          <c:y val="9.9003905538311704E-2"/>
          <c:w val="0.85582977959932405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NORMAL!$B$845:$I$845</c:f>
              <c:numCache>
                <c:formatCode>0.0%</c:formatCode>
                <c:ptCount val="8"/>
                <c:pt idx="4">
                  <c:v>1.0577526679221594E-2</c:v>
                </c:pt>
                <c:pt idx="6">
                  <c:v>1.8298807281858127E-2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8E1-40D7-8E53-D0855EF95B2D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NORMAL!$B$847:$I$847</c:f>
              <c:numCache>
                <c:formatCode>0.0%</c:formatCode>
                <c:ptCount val="8"/>
                <c:pt idx="4">
                  <c:v>2.6867545511613307E-2</c:v>
                </c:pt>
                <c:pt idx="6">
                  <c:v>1.6478342749529189E-2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8E1-40D7-8E53-D0855EF95B2D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NORMAL!$B$849:$I$849</c:f>
              <c:numCache>
                <c:formatCode>0.0</c:formatCode>
                <c:ptCount val="8"/>
                <c:pt idx="2" formatCode="0.00%">
                  <c:v>3.1387319522912741E-3</c:v>
                </c:pt>
                <c:pt idx="4" formatCode="0.00%">
                  <c:v>7.21908349026993E-3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8E1-40D7-8E53-D0855EF95B2D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NORMAL!$B$851:$I$851</c:f>
              <c:numCache>
                <c:formatCode>0.0%</c:formatCode>
                <c:ptCount val="8"/>
                <c:pt idx="4">
                  <c:v>2.1217827997489013E-2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8E1-40D7-8E53-D0855EF95B2D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NORMAL!$B$853:$I$853</c:f>
              <c:numCache>
                <c:formatCode>0.0</c:formatCode>
                <c:ptCount val="8"/>
                <c:pt idx="4" formatCode="0.00%">
                  <c:v>6.9334588826114249E-2</c:v>
                </c:pt>
                <c:pt idx="6" formatCode="0.00%">
                  <c:v>1.7545511613308223E-2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8E1-40D7-8E53-D0855EF95B2D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NORMAL!$B$855:$I$855</c:f>
              <c:numCache>
                <c:formatCode>0.0</c:formatCode>
                <c:ptCount val="8"/>
                <c:pt idx="4" formatCode="0.00%">
                  <c:v>3.8920276208411798E-3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8E1-40D7-8E53-D0855EF95B2D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NORMAL!$B$857:$I$857</c:f>
              <c:numCache>
                <c:formatCode>0.0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18E1-40D7-8E53-D0855EF95B2D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NORMAL!$B$859:$I$859</c:f>
              <c:numCache>
                <c:formatCode>0.0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18E1-40D7-8E53-D0855EF95B2D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NORMAL!$B$861:$I$861</c:f>
              <c:numCache>
                <c:formatCode>0.0%</c:formatCode>
                <c:ptCount val="8"/>
                <c:pt idx="4" formatCode="0.00%">
                  <c:v>6.7168863779033267E-3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18E1-40D7-8E53-D0855EF95B2D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NORMAL!$B$863:$I$863</c:f>
              <c:numCache>
                <c:formatCode>0.0%</c:formatCode>
                <c:ptCount val="8"/>
                <c:pt idx="4" formatCode="0.00%">
                  <c:v>1.2554927809165096E-2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18E1-40D7-8E53-D0855EF95B2D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NORMAL!$B$865:$I$865</c:f>
              <c:numCache>
                <c:formatCode>0.0%</c:formatCode>
                <c:ptCount val="8"/>
                <c:pt idx="6">
                  <c:v>7.8782172002510968E-3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18E1-40D7-8E53-D0855EF95B2D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RfAGS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NORMAL!$B$867:$I$867</c:f>
              <c:numCache>
                <c:formatCode>0.0</c:formatCode>
                <c:ptCount val="8"/>
                <c:pt idx="6" formatCode="0.00%">
                  <c:v>7.2818581293157556E-3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18E1-40D7-8E53-D0855EF95B2D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</c:strCache>
              <c:extLst/>
            </c:strRef>
          </c:cat>
          <c:val>
            <c:numRef>
              <c:f>NORMAL!$B$869:$I$869</c:f>
              <c:numCache>
                <c:formatCode>0.0</c:formatCode>
                <c:ptCount val="8"/>
                <c:pt idx="6" formatCode="0.00%">
                  <c:v>6.2460765850596359E-3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18E1-40D7-8E53-D0855EF95B2D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0.0</c:formatCode>
                <c:ptCount val="8"/>
                <c:pt idx="6" formatCode="0.00%">
                  <c:v>3.2328939108600126E-3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18E1-40D7-8E53-D0855EF95B2D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04/02/24/2 to 04/09/24/1</c:v>
              </c:pt>
              <c:pt idx="2">
                <c:v>04/09/24/2 to 04/16/24/1</c:v>
              </c:pt>
              <c:pt idx="4">
                <c:v>04/16/24/2 to 04/23/24/1</c:v>
              </c:pt>
              <c:pt idx="6">
                <c:v>04/23/24/2 to 04/30/24/1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0.0%</c:formatCode>
                <c:ptCount val="8"/>
                <c:pt idx="0" formatCode="0.00%">
                  <c:v>0</c:v>
                </c:pt>
                <c:pt idx="2" formatCode="0.00%">
                  <c:v>7.2190834902699313E-4</c:v>
                </c:pt>
                <c:pt idx="4">
                  <c:v>4.0175768989328311E-3</c:v>
                </c:pt>
                <c:pt idx="6">
                  <c:v>3.5467671060891394E-3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18E1-40D7-8E53-D0855EF95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04/02/24/2 to 04/09/24/1</c:v>
                      </c:pt>
                      <c:pt idx="2">
                        <c:v>04/09/24/2 to 04/16/24/1</c:v>
                      </c:pt>
                      <c:pt idx="4">
                        <c:v>04/16/24/2 to 04/23/24/1</c:v>
                      </c:pt>
                      <c:pt idx="6">
                        <c:v>04/23/24/2 to 04/30/24/1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 formatCode="0.00%">
                        <c:v>0</c:v>
                      </c:pt>
                      <c:pt idx="2" formatCode="0.00%">
                        <c:v>7.2190834902699313E-4</c:v>
                      </c:pt>
                      <c:pt idx="4">
                        <c:v>4.0175768989328311E-3</c:v>
                      </c:pt>
                      <c:pt idx="6">
                        <c:v>3.5467671060891394E-3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18E1-40D7-8E53-D0855EF95B2D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2024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144644738863535"/>
          <c:y val="9.2630873269336264E-2"/>
          <c:w val="0.78640718549917432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PPS_AGS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NORMAL!$AB$845:$AJ$845</c:f>
              <c:numCache>
                <c:formatCode>0.0%</c:formatCode>
                <c:ptCount val="9"/>
                <c:pt idx="0" formatCode="0.00%">
                  <c:v>3.221290250641161E-3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0B-4EFA-8931-21BAB8FED9A5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NORMAL!$AB$847:$AJ$847</c:f>
              <c:numCache>
                <c:formatCode>0.0%</c:formatCode>
                <c:ptCount val="9"/>
                <c:pt idx="0">
                  <c:v>4.138119014285185E-3</c:v>
                </c:pt>
                <c:pt idx="8">
                  <c:v>2.7257071351579061E-3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0B-4EFA-8931-21BAB8FED9A5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ES&amp;FD_Exp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NORMAL!$AB$849:$AJ$849</c:f>
              <c:numCache>
                <c:formatCode>0.0%</c:formatCode>
                <c:ptCount val="9"/>
                <c:pt idx="0">
                  <c:v>1.5734763916593366E-3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0B-4EFA-8931-21BAB8FED9A5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RadMonIntlk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NORMAL!$AB$851:$AJ$851</c:f>
              <c:numCache>
                <c:formatCode>0.0%</c:formatCode>
                <c:ptCount val="9"/>
                <c:pt idx="0">
                  <c:v>3.7664316776727428E-3</c:v>
                </c:pt>
                <c:pt idx="2">
                  <c:v>1.6354242810947433E-3</c:v>
                </c:pt>
                <c:pt idx="6">
                  <c:v>1.5734763916593366E-3</c:v>
                </c:pt>
                <c:pt idx="8">
                  <c:v>4.3611314162526503E-3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0B-4EFA-8931-21BAB8FED9A5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PS_AGS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NORMAL!$AB$853:$AH$853</c:f>
              <c:numCache>
                <c:formatCode>0.0%</c:formatCode>
                <c:ptCount val="7"/>
                <c:pt idx="2">
                  <c:v>6.7894886821206028E-3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30B-4EFA-8931-21BAB8FED9A5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NORMAL!$AB$855:$AJ$855</c:f>
              <c:numCache>
                <c:formatCode>0.0%</c:formatCode>
                <c:ptCount val="9"/>
                <c:pt idx="2">
                  <c:v>2.0442803513684295E-3</c:v>
                </c:pt>
                <c:pt idx="4">
                  <c:v>2.0145453644394337E-2</c:v>
                </c:pt>
                <c:pt idx="6">
                  <c:v>8.400133807441184E-3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30B-4EFA-8931-21BAB8FED9A5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PPS_RHIC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NORMAL!$AB$857:$AH$857</c:f>
              <c:numCache>
                <c:formatCode>0.0%</c:formatCode>
                <c:ptCount val="7"/>
                <c:pt idx="2">
                  <c:v>2.5051726487678571E-2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30B-4EFA-8931-21BAB8FED9A5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RfRHIC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NORMAL!$AB$859:$AJ$859</c:f>
              <c:numCache>
                <c:formatCode>0.0%</c:formatCode>
                <c:ptCount val="9"/>
                <c:pt idx="2">
                  <c:v>2.3911885322067086E-3</c:v>
                </c:pt>
                <c:pt idx="8">
                  <c:v>2.76287586881915E-3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30B-4EFA-8931-21BAB8FED9A5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NORMAL!$AB$861:$AJ$861</c:f>
              <c:numCache>
                <c:formatCode>0.0%</c:formatCode>
                <c:ptCount val="9"/>
                <c:pt idx="2">
                  <c:v>3.877937878656475E-3</c:v>
                </c:pt>
                <c:pt idx="4">
                  <c:v>3.9398857680918824E-3</c:v>
                </c:pt>
                <c:pt idx="8">
                  <c:v>1.8336575272880457E-3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30B-4EFA-8931-21BAB8FED9A5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InjPerformance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NORMAL!$AB$863:$AH$863</c:f>
              <c:numCache>
                <c:formatCode>0.0%</c:formatCode>
                <c:ptCount val="7"/>
                <c:pt idx="2">
                  <c:v>1.4248014570143598E-3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30B-4EFA-8931-21BAB8FED9A5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0.0%</c:formatCode>
                <c:ptCount val="9"/>
                <c:pt idx="4">
                  <c:v>1.8671093875831657E-2</c:v>
                </c:pt>
                <c:pt idx="6">
                  <c:v>5.9098286521378236E-3</c:v>
                </c:pt>
                <c:pt idx="8">
                  <c:v>2.3292406427713012E-3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30B-4EFA-8931-21BAB8FED9A5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LinacTankQ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</c:strRef>
          </c:cat>
          <c:val>
            <c:numRef>
              <c:f>NORMAL!$AB$867:$AJ$867</c:f>
              <c:numCache>
                <c:formatCode>0.0%</c:formatCode>
                <c:ptCount val="9"/>
                <c:pt idx="4">
                  <c:v>4.6832604413167651E-3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30B-4EFA-8931-21BAB8FED9A5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CntrlsHdRHIC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0.0%</c:formatCode>
                <c:ptCount val="9"/>
                <c:pt idx="6">
                  <c:v>4.6708708634296842E-3</c:v>
                </c:pt>
                <c:pt idx="8">
                  <c:v>7.805434068861276E-3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30B-4EFA-8931-21BAB8FED9A5}"/>
            </c:ext>
          </c:extLst>
        </c:ser>
        <c:ser>
          <c:idx val="12"/>
          <c:order val="13"/>
          <c:tx>
            <c:strRef>
              <c:f>NORMAL!$AB$868</c:f>
              <c:strCache>
                <c:ptCount val="1"/>
                <c:pt idx="0">
                  <c:v>QuenchProtect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NORMAL!$AB$869:$AJ$869</c:f>
              <c:numCache>
                <c:formatCode>0.0%</c:formatCode>
                <c:ptCount val="9"/>
                <c:pt idx="4">
                  <c:v>7.5824216668938117E-3</c:v>
                </c:pt>
                <c:pt idx="6">
                  <c:v>4.9558311548325564E-3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30B-4EFA-8931-21BAB8FED9A5}"/>
            </c:ext>
          </c:extLst>
        </c:ser>
        <c:ser>
          <c:idx val="2"/>
          <c:order val="14"/>
          <c:tx>
            <c:strRef>
              <c:f>NORMAL!$AB$870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NORMAL!$AB$871:$AJ$871</c:f>
              <c:numCache>
                <c:formatCode>0.0%</c:formatCode>
                <c:ptCount val="9"/>
                <c:pt idx="4">
                  <c:v>1.5858659695464181E-3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730B-4EFA-8931-21BAB8FED9A5}"/>
            </c:ext>
          </c:extLst>
        </c:ser>
        <c:ser>
          <c:idx val="9"/>
          <c:order val="15"/>
          <c:tx>
            <c:strRef>
              <c:f>NORMAL!$AB$878</c:f>
              <c:strCache>
                <c:ptCount val="1"/>
                <c:pt idx="0">
                  <c:v>PPS_Booster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NORMAL!$AB$879:$AJ$879</c:f>
              <c:numCache>
                <c:formatCode>0.0%</c:formatCode>
                <c:ptCount val="9"/>
                <c:pt idx="8">
                  <c:v>1.5115285022239296E-3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30B-4EFA-8931-21BAB8FED9A5}"/>
            </c:ext>
          </c:extLst>
        </c:ser>
        <c:ser>
          <c:idx val="10"/>
          <c:order val="16"/>
          <c:tx>
            <c:strRef>
              <c:f>NORMAL!$AB$874</c:f>
              <c:strCache>
                <c:ptCount val="1"/>
                <c:pt idx="0">
                  <c:v>VacRHIC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NORMAL!$AB$875:$AJ$875</c:f>
              <c:numCache>
                <c:formatCode>0.0%</c:formatCode>
                <c:ptCount val="9"/>
                <c:pt idx="6">
                  <c:v>2.7133175572708244E-3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730B-4EFA-8931-21BAB8FED9A5}"/>
            </c:ext>
          </c:extLst>
        </c:ser>
        <c:ser>
          <c:idx val="14"/>
          <c:order val="17"/>
          <c:tx>
            <c:strRef>
              <c:f>NORMAL!$AB$876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04/30/24/2 to 05/07/24/1</c:v>
                </c:pt>
                <c:pt idx="2">
                  <c:v>05/07/24/2 to 05/14/24/1</c:v>
                </c:pt>
                <c:pt idx="4">
                  <c:v>05/14/24/2 to 05/21/24/1</c:v>
                </c:pt>
                <c:pt idx="6">
                  <c:v>05/21/24/2 to 05/28/24/1</c:v>
                </c:pt>
                <c:pt idx="8">
                  <c:v>05/28/24/2 to 06/04/24/1</c:v>
                </c:pt>
              </c:strCache>
              <c:extLst xmlns:c15="http://schemas.microsoft.com/office/drawing/2012/chart"/>
            </c:strRef>
          </c:cat>
          <c:val>
            <c:numRef>
              <c:f>NORMAL!$AB$877:$AJ$877</c:f>
              <c:numCache>
                <c:formatCode>0.0%</c:formatCode>
                <c:ptCount val="9"/>
                <c:pt idx="6">
                  <c:v>4.7947666423004982E-3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1-730B-4EFA-8931-21BAB8FED9A5}"/>
            </c:ext>
          </c:extLst>
        </c:ser>
        <c:ser>
          <c:idx val="19"/>
          <c:order val="19"/>
          <c:tx>
            <c:strRef>
              <c:f>NORMAL!$AB$880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val>
            <c:numRef>
              <c:f>NORMAL!$AB$881:$AJ$881</c:f>
              <c:numCache>
                <c:formatCode>0.0%</c:formatCode>
                <c:ptCount val="9"/>
                <c:pt idx="8">
                  <c:v>2.0690595071425921E-3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30B-4EFA-8931-21BAB8FED9A5}"/>
            </c:ext>
          </c:extLst>
        </c:ser>
        <c:ser>
          <c:idx val="20"/>
          <c:order val="20"/>
          <c:tx>
            <c:strRef>
              <c:f>NORMAL!$AB$884</c:f>
              <c:strCache>
                <c:ptCount val="1"/>
                <c:pt idx="0">
                  <c:v>ElecRHIC</c:v>
                </c:pt>
              </c:strCache>
            </c:strRef>
          </c:tx>
          <c:invertIfNegative val="0"/>
          <c:val>
            <c:numRef>
              <c:f>NORMAL!$AB$885:$AJ$885</c:f>
              <c:numCache>
                <c:formatCode>0.0%</c:formatCode>
                <c:ptCount val="9"/>
                <c:pt idx="8">
                  <c:v>1.0444414158809612E-2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0B-4EFA-8931-21BAB8FED9A5}"/>
            </c:ext>
          </c:extLst>
        </c:ser>
        <c:ser>
          <c:idx val="21"/>
          <c:order val="21"/>
          <c:tx>
            <c:strRef>
              <c:f>NORMAL!$AB$886</c:f>
              <c:strCache>
                <c:ptCount val="1"/>
                <c:pt idx="0">
                  <c:v>QLI</c:v>
                </c:pt>
              </c:strCache>
            </c:strRef>
          </c:tx>
          <c:invertIfNegative val="0"/>
          <c:val>
            <c:numRef>
              <c:f>NORMAL!$AB$887:$AJ$887</c:f>
              <c:numCache>
                <c:formatCode>0.0%</c:formatCode>
                <c:ptCount val="9"/>
                <c:pt idx="8">
                  <c:v>5.104506089477533E-3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0B-4EFA-8931-21BAB8FED9A5}"/>
            </c:ext>
          </c:extLst>
        </c:ser>
        <c:ser>
          <c:idx val="22"/>
          <c:order val="22"/>
          <c:tx>
            <c:strRef>
              <c:f>NORMAL!$AB$888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val>
            <c:numRef>
              <c:f>NORMAL!$AB$889:$AJ$889</c:f>
              <c:numCache>
                <c:formatCode>0.0%</c:formatCode>
                <c:ptCount val="9"/>
                <c:pt idx="0">
                  <c:v>4.1381190142851841E-3</c:v>
                </c:pt>
                <c:pt idx="2">
                  <c:v>8.3010171843445318E-4</c:v>
                </c:pt>
                <c:pt idx="4">
                  <c:v>2.7504862909320691E-3</c:v>
                </c:pt>
                <c:pt idx="6">
                  <c:v>3.1717319390928366E-3</c:v>
                </c:pt>
                <c:pt idx="8">
                  <c:v>4.683260441316766E-3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30B-4EFA-8931-21BAB8FED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8"/>
                <c:order val="18"/>
                <c:tx>
                  <c:strRef>
                    <c:extLst>
                      <c:ext uri="{02D57815-91ED-43cb-92C2-25804820EDAC}">
                        <c15:formulaRef>
                          <c15:sqref>NORMAL!$AB$882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tx2">
                      <a:lumMod val="75000"/>
                    </a:schemeClr>
                  </a:solidFill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NORMAL!$AB$883:$AJ$883</c15:sqref>
                        </c15:formulaRef>
                      </c:ext>
                    </c:extLst>
                    <c:numCache>
                      <c:formatCode>0.0%</c:formatCode>
                      <c:ptCount val="9"/>
                      <c:pt idx="0">
                        <c:v>4.1381190142851841E-3</c:v>
                      </c:pt>
                      <c:pt idx="2">
                        <c:v>8.3010171843445318E-4</c:v>
                      </c:pt>
                      <c:pt idx="4">
                        <c:v>2.7504862909320691E-3</c:v>
                      </c:pt>
                      <c:pt idx="6">
                        <c:v>3.1717319390928366E-3</c:v>
                      </c:pt>
                      <c:pt idx="8">
                        <c:v>4.683260441316766E-3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730B-4EFA-8931-21BAB8FED9A5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2024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6909181125708"/>
          <c:y val="9.9655240683673874E-2"/>
          <c:w val="0.8283476214044464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0" formatCode="0.0%">
                  <c:v>6.2359151668570367E-3</c:v>
                </c:pt>
                <c:pt idx="2" formatCode="0.00%">
                  <c:v>3.0438675022381376E-2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E-4D06-AF5E-3E8238239918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NORMAL!$BB$847:$BH$847</c:f>
              <c:numCache>
                <c:formatCode>0.0</c:formatCode>
                <c:ptCount val="7"/>
                <c:pt idx="0" formatCode="0.0%">
                  <c:v>5.6833266446454478E-2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E-4D06-AF5E-3E8238239918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ACG_RHIC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5.3406600191399376E-3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E-4D06-AF5E-3E8238239918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LinacRf</c:v>
                </c:pt>
              </c:strCache>
              <c:extLst xmlns:c15="http://schemas.microsoft.com/office/drawing/2012/chart"/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NORMAL!$BB$851:$BH$851</c:f>
              <c:numCache>
                <c:formatCode>0.0</c:formatCode>
                <c:ptCount val="7"/>
                <c:pt idx="0" formatCode="0.0%">
                  <c:v>1.302750594264193E-2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786E-4D06-AF5E-3E8238239918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CryoAGS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NORMAL!$BB$853:$BH$853</c:f>
              <c:numCache>
                <c:formatCode>0.0</c:formatCode>
                <c:ptCount val="7"/>
                <c:pt idx="0" formatCode="0.0%">
                  <c:v>8.7673262741950423E-3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E-4D06-AF5E-3E8238239918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ES&amp;FD_Exp</c:v>
                </c:pt>
              </c:strCache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NORMAL!$BB$855:$BH$855</c:f>
              <c:numCache>
                <c:formatCode>0.0</c:formatCode>
                <c:ptCount val="7"/>
                <c:pt idx="0" formatCode="0.0%">
                  <c:v>1.1576575185996975E-2</c:v>
                </c:pt>
                <c:pt idx="2" formatCode="0.00%">
                  <c:v>2.5838915815145243E-2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6E-4D06-AF5E-3E8238239918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InstAGS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</c:strRef>
          </c:cat>
          <c:val>
            <c:numRef>
              <c:f>NORMAL!$BB$857:$BH$857</c:f>
              <c:numCache>
                <c:formatCode>0.0</c:formatCode>
                <c:ptCount val="7"/>
                <c:pt idx="0" formatCode="0.0%">
                  <c:v>1.2255734263575464E-2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86E-4D06-AF5E-3E8238239918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RadMonIntlk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NORMAL!$BB$859:$BH$859</c:f>
              <c:numCache>
                <c:formatCode>0.0</c:formatCode>
                <c:ptCount val="7"/>
                <c:pt idx="0" formatCode="0.0%">
                  <c:v>1.1082641311394437E-2</c:v>
                </c:pt>
                <c:pt idx="2" formatCode="0.00%">
                  <c:v>1.7195073009600836E-2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86E-4D06-AF5E-3E8238239918}"/>
            </c:ext>
          </c:extLst>
        </c:ser>
        <c:ser>
          <c:idx val="8"/>
          <c:order val="8"/>
          <c:tx>
            <c:strRef>
              <c:f>NORMAL!$BB$860</c:f>
              <c:strCache>
                <c:ptCount val="1"/>
                <c:pt idx="0">
                  <c:v>Rf_RHIC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NORMAL!$BB$861:$BH$861</c:f>
              <c:numCache>
                <c:formatCode>0.0</c:formatCode>
                <c:ptCount val="7"/>
                <c:pt idx="2" formatCode="0.0%">
                  <c:v>4.6306300743987894E-3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86E-4D06-AF5E-3E8238239918}"/>
            </c:ext>
          </c:extLst>
        </c:ser>
        <c:ser>
          <c:idx val="7"/>
          <c:order val="9"/>
          <c:tx>
            <c:strRef>
              <c:f>NORMAL!$BB$862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NORMAL!$BB$843:$BI$843</c:f>
              <c:strCache>
                <c:ptCount val="7"/>
                <c:pt idx="0">
                  <c:v>06/04/24/2 to 06/11/24/1</c:v>
                </c:pt>
                <c:pt idx="2">
                  <c:v>06/11/24/2 to 06/18/24/1</c:v>
                </c:pt>
                <c:pt idx="4">
                  <c:v>06/18/24/2 to 06/25/24/1</c:v>
                </c:pt>
                <c:pt idx="6">
                  <c:v>06/25/24/2 to 07/02/24/1</c:v>
                </c:pt>
              </c:strCache>
              <c:extLst xmlns:c15="http://schemas.microsoft.com/office/drawing/2012/chart"/>
            </c:strRef>
          </c:cat>
          <c:val>
            <c:numRef>
              <c:f>NORMAL!$BB$863:$BJ$863</c:f>
              <c:numCache>
                <c:formatCode>0.0</c:formatCode>
                <c:ptCount val="9"/>
                <c:pt idx="2" formatCode="0.00%">
                  <c:v>2.7382459173278181E-2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86E-4D06-AF5E-3E8238239918}"/>
            </c:ext>
          </c:extLst>
        </c:ser>
        <c:ser>
          <c:idx val="11"/>
          <c:order val="10"/>
          <c:tx>
            <c:strRef>
              <c:f>NORMAL!$BB$864</c:f>
              <c:strCache>
                <c:ptCount val="1"/>
                <c:pt idx="0">
                  <c:v>QuenchProtect</c:v>
                </c:pt>
              </c:strCache>
              <c:extLst xmlns:c15="http://schemas.microsoft.com/office/drawing/2012/chart"/>
            </c:strRef>
          </c:tx>
          <c:invertIfNegative val="0"/>
          <c:val>
            <c:numRef>
              <c:f>NORMAL!$BB$865:$BH$865</c:f>
              <c:numCache>
                <c:formatCode>0.0</c:formatCode>
                <c:ptCount val="7"/>
                <c:pt idx="2" formatCode="0.0%">
                  <c:v>1.2193992529250146E-2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86E-4D06-AF5E-3E8238239918}"/>
            </c:ext>
          </c:extLst>
        </c:ser>
        <c:ser>
          <c:idx val="12"/>
          <c:order val="12"/>
          <c:tx>
            <c:strRef>
              <c:f>NORMAL!$BB$866</c:f>
              <c:strCache>
                <c:ptCount val="1"/>
                <c:pt idx="0">
                  <c:v>Weather</c:v>
                </c:pt>
              </c:strCache>
            </c:strRef>
          </c:tx>
          <c:invertIfNegative val="0"/>
          <c:val>
            <c:numRef>
              <c:f>NORMAL!$BB$867:$BJ$867</c:f>
              <c:numCache>
                <c:formatCode>0.0</c:formatCode>
                <c:ptCount val="9"/>
                <c:pt idx="2" formatCode="0.00%">
                  <c:v>6.6989781742969158E-3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6E-4D06-AF5E-3E8238239918}"/>
            </c:ext>
          </c:extLst>
        </c:ser>
        <c:ser>
          <c:idx val="13"/>
          <c:order val="13"/>
          <c:tx>
            <c:strRef>
              <c:f>NORMAL!$BB$878</c:f>
              <c:strCache>
                <c:ptCount val="1"/>
                <c:pt idx="0">
                  <c:v>sum&lt;1hr</c:v>
                </c:pt>
              </c:strCache>
            </c:strRef>
          </c:tx>
          <c:invertIfNegative val="0"/>
          <c:val>
            <c:numRef>
              <c:f>NORMAL!$BB$879:$BH$879</c:f>
              <c:numCache>
                <c:formatCode>0.0</c:formatCode>
                <c:ptCount val="7"/>
                <c:pt idx="0" formatCode="0.0%">
                  <c:v>6.482882104158305E-3</c:v>
                </c:pt>
                <c:pt idx="2" formatCode="0.0%">
                  <c:v>2.0313030593029358E-2</c:v>
                </c:pt>
                <c:pt idx="4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6E-4D06-AF5E-3E8238239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4"/>
                <c:order val="11"/>
                <c:tx>
                  <c:strRef>
                    <c:extLst>
                      <c:ext uri="{02D57815-91ED-43cb-92C2-25804820EDAC}">
                        <c15:formulaRef>
                          <c15:sqref>NORMAL!$BD$878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dPt>
                  <c:idx val="2"/>
                  <c:invertIfNegative val="0"/>
                  <c:bubble3D val="0"/>
                  <c:spPr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c:spPr>
                  <c:extLst>
                    <c:ext xmlns:c16="http://schemas.microsoft.com/office/drawing/2014/chart" uri="{C3380CC4-5D6E-409C-BE32-E72D297353CC}">
                      <c16:uniqueId val="{0000000E-786E-4D06-AF5E-3E8238239918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NORMAL!$BB$843:$BI$843</c15:sqref>
                        </c15:formulaRef>
                      </c:ext>
                    </c:extLst>
                    <c:strCache>
                      <c:ptCount val="7"/>
                      <c:pt idx="0">
                        <c:v>06/04/24/2 to 06/11/24/1</c:v>
                      </c:pt>
                      <c:pt idx="2">
                        <c:v>06/11/24/2 to 06/18/24/1</c:v>
                      </c:pt>
                      <c:pt idx="4">
                        <c:v>06/18/24/2 to 06/25/24/1</c:v>
                      </c:pt>
                      <c:pt idx="6">
                        <c:v>06/25/24/2 to 07/02/24/1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NORMAL!$BB$879:$BH$879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0" formatCode="0.0%">
                        <c:v>6.482882104158305E-3</c:v>
                      </c:pt>
                      <c:pt idx="2" formatCode="0.0%">
                        <c:v>2.0313030593029358E-2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786E-4D06-AF5E-3E8238239918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22196949032974167"/>
                  <c:y val="-1.970796279855036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887531" y="1316777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805"/>
                        <a:gd name="adj2" fmla="val 157167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1262597072077508"/>
                      <c:h val="5.45286506469500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5.4618490492539995E-8"/>
                  <c:y val="-4.0593571251837511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4.1619289677793513E-2"/>
                  <c:y val="4.621072088724584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89902" y="1690781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4998"/>
                        <a:gd name="adj2" fmla="val 121022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3705365360013956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-0.57081090652602473"/>
                  <c:y val="7.462412854585413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78621" y="4874605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706"/>
                        <a:gd name="adj2" fmla="val -252472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2.9133557392945847E-2"/>
                  <c:y val="-7.16265264092450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66700" y="1915000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0655"/>
                        <a:gd name="adj2" fmla="val 268258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147397" y="1415180"/>
                <a:ext cx="2268627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58536"/>
                      <a:gd name="adj2" fmla="val 173231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Oplog!$M$34:$M$41</c:f>
              <c:numCache>
                <c:formatCode>0.00</c:formatCode>
                <c:ptCount val="8"/>
                <c:pt idx="0">
                  <c:v>0</c:v>
                </c:pt>
                <c:pt idx="1">
                  <c:v>7.63</c:v>
                </c:pt>
                <c:pt idx="2">
                  <c:v>0</c:v>
                </c:pt>
                <c:pt idx="3">
                  <c:v>8.3800000000000008</c:v>
                </c:pt>
                <c:pt idx="4">
                  <c:v>1.51</c:v>
                </c:pt>
                <c:pt idx="5">
                  <c:v>0</c:v>
                </c:pt>
                <c:pt idx="6">
                  <c:v>83.6</c:v>
                </c:pt>
                <c:pt idx="7">
                  <c:v>66.88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6274829398403"/>
          <c:y val="0.13425891118448904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3C-4067-B4EB-374BFAD7525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43C-4067-B4EB-374BFAD7525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12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  <c:pt idx="4">
                  <c:v>week 31</c:v>
                </c:pt>
                <c:pt idx="5">
                  <c:v>week 32</c:v>
                </c:pt>
                <c:pt idx="6">
                  <c:v>week 33</c:v>
                </c:pt>
                <c:pt idx="7">
                  <c:v>week 34</c:v>
                </c:pt>
                <c:pt idx="8">
                  <c:v>week 35</c:v>
                </c:pt>
                <c:pt idx="9">
                  <c:v>week 36</c:v>
                </c:pt>
                <c:pt idx="10">
                  <c:v>week 37</c:v>
                </c:pt>
                <c:pt idx="11">
                  <c:v>week 38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12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0.83765822784810118</c:v>
                </c:pt>
                <c:pt idx="4" formatCode="0.00%">
                  <c:v>0.91784548422198042</c:v>
                </c:pt>
                <c:pt idx="5" formatCode="0.00%">
                  <c:v>0.77561067979549325</c:v>
                </c:pt>
                <c:pt idx="6" formatCode="0.00%">
                  <c:v>0.69557758292032013</c:v>
                </c:pt>
                <c:pt idx="7" formatCode="0.00%">
                  <c:v>0.8150094996833438</c:v>
                </c:pt>
                <c:pt idx="8" formatCode="0.00%">
                  <c:v>0.78077380952380959</c:v>
                </c:pt>
                <c:pt idx="9" formatCode="0.00%">
                  <c:v>0.72660809337523247</c:v>
                </c:pt>
                <c:pt idx="10" formatCode="0.00%">
                  <c:v>0.72101190476190469</c:v>
                </c:pt>
                <c:pt idx="11" formatCode="0.00%">
                  <c:v>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3C-4067-B4EB-374BFAD752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3C-4067-B4EB-374BFAD752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43C-4067-B4EB-374BFAD752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43C-4067-B4EB-374BFAD7525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43C-4067-B4EB-374BFAD752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43C-4067-B4EB-374BFAD7525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43C-4067-B4EB-374BFAD7525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43C-4067-B4EB-374BFAD7525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43C-4067-B4EB-374BFAD7525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43C-4067-B4EB-374BFAD7525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43C-4067-B4EB-374BFAD75259}"/>
                </c:ext>
              </c:extLst>
            </c:dLbl>
            <c:dLbl>
              <c:idx val="11"/>
              <c:layout>
                <c:manualLayout>
                  <c:x val="-2.4435593013612155E-2"/>
                  <c:y val="9.6774193548387094E-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43C-4067-B4EB-374BFAD75259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12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0.73264281230382933</c:v>
                </c:pt>
                <c:pt idx="4">
                  <c:v>0.7959381843725466</c:v>
                </c:pt>
                <c:pt idx="5">
                  <c:v>0.7909253638415441</c:v>
                </c:pt>
                <c:pt idx="6">
                  <c:v>0.77216408486803456</c:v>
                </c:pt>
                <c:pt idx="7">
                  <c:v>0.77922796612824086</c:v>
                </c:pt>
                <c:pt idx="8">
                  <c:v>0.77945866237907846</c:v>
                </c:pt>
                <c:pt idx="9">
                  <c:v>0.77302872836789782</c:v>
                </c:pt>
                <c:pt idx="10">
                  <c:v>0.76700053805719959</c:v>
                </c:pt>
                <c:pt idx="11">
                  <c:v>0.76700053805719959</c:v>
                </c:pt>
              </c:numCache>
              <c:extLst/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05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5-40E2-4898-B037-4AF0E636E9AF}"/>
                      </c:ext>
                    </c:extLst>
                  </c16:dLbl>
                </c16:categoryFilterException>
                <c16:categoryFilterException>
                  <c16:uniqueId val="{00000006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6-40E2-4898-B037-4AF0E636E9AF}"/>
                      </c:ext>
                    </c:extLst>
                  </c16:dLbl>
                </c16:categoryFilterException>
                <c16:categoryFilterException>
                  <c16:uniqueId val="{00000007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7-40E2-4898-B037-4AF0E636E9AF}"/>
                      </c:ext>
                    </c:extLst>
                  </c16:dLbl>
                </c16:categoryFilterException>
                <c16:categoryFilterException>
                  <c16:uniqueId val="{00000008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8-40E2-4898-B037-4AF0E636E9AF}"/>
                      </c:ext>
                    </c:extLst>
                  </c16:dLbl>
                </c16:categoryFilterException>
                <c16:categoryFilterException>
                  <c16:uniqueId val="{0000000B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B-40E2-4898-B037-4AF0E636E9AF}"/>
                      </c:ext>
                    </c:extLst>
                  </c16:dLbl>
                </c16:categoryFilterException>
                <c16:categoryFilterException>
                  <c16:uniqueId val="{00000010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0-40E2-4898-B037-4AF0E636E9AF}"/>
                      </c:ext>
                    </c:extLst>
                  </c16:dLbl>
                </c16:categoryFilterException>
                <c16:categoryFilterException>
                  <c16:uniqueId val="{00000013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3-40E2-4898-B037-4AF0E636E9AF}"/>
                      </c:ext>
                    </c:extLst>
                  </c16:dLbl>
                </c16:categoryFilterException>
                <c16:categoryFilterException>
                  <c16:uniqueId val="{00000014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4-40E2-4898-B037-4AF0E636E9AF}"/>
                      </c:ext>
                    </c:extLst>
                  </c16:dLbl>
                </c16:categoryFilterException>
                <c16:categoryFilterException>
                  <c16:uniqueId val="{00000015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5-40E2-4898-B037-4AF0E636E9AF}"/>
                      </c:ext>
                    </c:extLst>
                  </c16:dLbl>
                </c16:categoryFilterException>
                <c16:categoryFilterException>
                  <c16:uniqueId val="{00000003-40E2-4898-B037-4AF0E636E9AF}"/>
                  <c16:dLbl>
                    <c:idx val="-1"/>
                    <c:layout>
                      <c:manualLayout>
                        <c:x val="-3.9309432239289122E-2"/>
                        <c:y val="0.13333333333333333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3-40E2-4898-B037-4AF0E636E9AF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05-40E2-4898-B037-4AF0E636E9AF}"/>
                </c16:ptentry>
                <c16:ptentry>
                  <c16:ptidx>1</c16:ptidx>
                  <c16:uniqueID val="{00000006-40E2-4898-B037-4AF0E636E9AF}"/>
                </c16:ptentry>
                <c16:ptentry>
                  <c16:ptidx>2</c16:ptidx>
                  <c16:uniqueID val="{00000007-40E2-4898-B037-4AF0E636E9AF}"/>
                </c16:ptentry>
                <c16:ptentry>
                  <c16:ptidx>3</c16:ptidx>
                  <c16:uniqueID val="{00000008-40E2-4898-B037-4AF0E636E9AF}"/>
                </c16:ptentry>
                <c16:ptentry>
                  <c16:ptidx>4</c16:ptidx>
                  <c16:uniqueID val="{0000000B-40E2-4898-B037-4AF0E636E9AF}"/>
                </c16:ptentry>
                <c16:ptentry>
                  <c16:ptidx>5</c16:ptidx>
                  <c16:uniqueID val="{00000010-40E2-4898-B037-4AF0E636E9AF}"/>
                </c16:ptentry>
                <c16:ptentry>
                  <c16:ptidx>6</c16:ptidx>
                  <c16:uniqueID val="{00000013-40E2-4898-B037-4AF0E636E9AF}"/>
                </c16:ptentry>
                <c16:ptentry>
                  <c16:ptidx>7</c16:ptidx>
                  <c16:uniqueID val="{00000014-40E2-4898-B037-4AF0E636E9AF}"/>
                </c16:ptentry>
                <c16:ptentry>
                  <c16:ptidx>8</c16:ptidx>
                  <c16:uniqueID val="{00000015-40E2-4898-B037-4AF0E636E9AF}"/>
                </c16:ptentry>
                <c16:ptentry>
                  <c16:ptidx>9</c16:ptidx>
                  <c16:uniqueID val="{00000003-40E2-4898-B037-4AF0E636E9AF}"/>
                </c16:ptentry>
              </c16:datapointuniqueidmap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3C-4067-B4EB-374BFAD752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3C-4067-B4EB-374BFAD752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3C-4067-B4EB-374BFAD752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3C-4067-B4EB-374BFAD7525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3C-4067-B4EB-374BFAD752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3C-4067-B4EB-374BFAD7525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3C-4067-B4EB-374BFAD7525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3C-4067-B4EB-374BFAD7525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3C-4067-B4EB-374BFAD75259}"/>
                </c:ext>
              </c:extLst>
            </c:dLbl>
            <c:dLbl>
              <c:idx val="9"/>
              <c:layout>
                <c:manualLayout>
                  <c:x val="-6.90571106906432E-2"/>
                  <c:y val="-0.1032258064516129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43C-4067-B4EB-374BFAD7525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43C-4067-B4EB-374BFAD7525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43C-4067-B4EB-374BFAD75259}"/>
                </c:ext>
              </c:extLst>
            </c:dLbl>
            <c:spPr>
              <a:gradFill flip="none" rotWithShape="1">
                <a:gsLst>
                  <a:gs pos="0">
                    <a:srgbClr val="B2D33B">
                      <a:lumMod val="67000"/>
                    </a:srgbClr>
                  </a:gs>
                  <a:gs pos="48000">
                    <a:srgbClr val="B2D33B">
                      <a:lumMod val="97000"/>
                      <a:lumOff val="3000"/>
                    </a:srgbClr>
                  </a:gs>
                  <a:gs pos="100000">
                    <a:srgbClr val="B2D33B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mc:AlternateContent xmlns:mc="http://schemas.openxmlformats.org/markup-compatibility/2006">
              <mc:Choice xmlns:c16="http://schemas.microsoft.com/office/drawing/2014/chart" Requires="c16">
                <c:multiLvlStrRef>
                  <c:extLst>
                    <c:ext uri="{F5D05F6E-A05E-4728-AFD3-386EB277150F}">
                      <c16:filteredLitCache>
                        <c:multiLvlStrCache>
                          <c:ptCount val="0"/>
                        </c:multiLvlStrCache>
                      </c16:filteredLitCache>
                    </c:ext>
                  </c:extLst>
                  <c:f/>
                </c:multiLvlStrRef>
              </mc:Choice>
              <mc:Fallback>
                <c:strLit/>
              </mc:Fallback>
            </mc:AlternateContent>
          </c:cat>
          <c:val>
            <c:numRef>
              <c:f>(RHIC_HOURS_DOE!$B$21:$N$21,RHIC_HOURS_DOE!$B$29:$N$29,RHIC_HOURS_DOE!$B$37:$N$37)</c:f>
              <c:numCache>
                <c:formatCode>0.0%</c:formatCode>
                <c:ptCount val="12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  <c:pt idx="4" formatCode="0.00%">
                  <c:v>0.8</c:v>
                </c:pt>
                <c:pt idx="5" formatCode="0.00%">
                  <c:v>0.8</c:v>
                </c:pt>
                <c:pt idx="6" formatCode="0.00%">
                  <c:v>0.8</c:v>
                </c:pt>
                <c:pt idx="7" formatCode="0.00%">
                  <c:v>0.8</c:v>
                </c:pt>
                <c:pt idx="8" formatCode="0.00%">
                  <c:v>0.8</c:v>
                </c:pt>
                <c:pt idx="9" formatCode="0.00%">
                  <c:v>0.8</c:v>
                </c:pt>
                <c:pt idx="10" formatCode="0.00%">
                  <c:v>0.8</c:v>
                </c:pt>
                <c:pt idx="11" formatCode="0.00%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F5D05F6E-A05E-4728-AFD3-386EB277150F}">
              <c16:categoryFilterExceptions>
                <c16:categoryFilterException>
                  <c16:uniqueId val="{0000000F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F-40E2-4898-B037-4AF0E636E9AF}"/>
                      </c:ext>
                    </c:extLst>
                  </c16:dLbl>
                </c16:categoryFilterException>
                <c16:categoryFilterException>
                  <c16:uniqueId val="{0000000E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E-40E2-4898-B037-4AF0E636E9AF}"/>
                      </c:ext>
                    </c:extLst>
                  </c16:dLbl>
                </c16:categoryFilterException>
                <c16:categoryFilterException>
                  <c16:uniqueId val="{0000000D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D-40E2-4898-B037-4AF0E636E9AF}"/>
                      </c:ext>
                    </c:extLst>
                  </c16:dLbl>
                </c16:categoryFilterException>
                <c16:categoryFilterException>
                  <c16:uniqueId val="{0000000A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A-40E2-4898-B037-4AF0E636E9AF}"/>
                      </c:ext>
                    </c:extLst>
                  </c16:dLbl>
                </c16:categoryFilterException>
                <c16:categoryFilterException>
                  <c16:uniqueId val="{00000009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9-40E2-4898-B037-4AF0E636E9AF}"/>
                      </c:ext>
                    </c:extLst>
                  </c16:dLbl>
                </c16:categoryFilterException>
                <c16:categoryFilterException>
                  <c16:uniqueId val="{0000000C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C-40E2-4898-B037-4AF0E636E9AF}"/>
                      </c:ext>
                    </c:extLst>
                  </c16:dLbl>
                </c16:categoryFilterException>
                <c16:categoryFilterException>
                  <c16:uniqueId val="{00000011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1-40E2-4898-B037-4AF0E636E9AF}"/>
                      </c:ext>
                    </c:extLst>
                  </c16:dLbl>
                </c16:categoryFilterException>
                <c16:categoryFilterException>
                  <c16:uniqueId val="{00000012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12-40E2-4898-B037-4AF0E636E9AF}"/>
                      </c:ext>
                    </c:extLst>
                  </c16:dLbl>
                </c16:categoryFilterException>
                <c16:categoryFilterException>
                  <c16:uniqueId val="{00000004-40E2-4898-B037-4AF0E636E9AF}"/>
                  <c16:dLbl>
                    <c:idx val="-1"/>
                    <c:layout>
                      <c:manualLayout>
                        <c:x val="-6.1620191077804566E-2"/>
                        <c:y val="-0.12043010752688173"/>
                      </c:manualLayout>
                    </c:layout>
                    <c:showLegendKey val="0"/>
                    <c:showVal val="1"/>
                    <c:showCatName val="0"/>
                    <c:showSerName val="1"/>
                    <c:showPercent val="0"/>
                    <c:showBubbleSize val="0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4-40E2-4898-B037-4AF0E636E9AF}"/>
                      </c:ext>
                    </c:extLst>
                  </c16:dLbl>
                </c16:categoryFilterException>
                <c16:categoryFilterException>
                  <c16:uniqueId val="{00000002-40E2-4898-B037-4AF0E636E9AF}"/>
                  <c16:dLbl>
                    <c:idx val="-1"/>
                    <c:delete val="1"/>
                    <c:extLst>
                      <c:ext xmlns:c15="http://schemas.microsoft.com/office/drawing/2012/chart" uri="{CE6537A1-D6FC-4f65-9D91-7224C49458BB}"/>
                      <c:ext uri="{C3380CC4-5D6E-409C-BE32-E72D297353CC}">
                        <c16:uniqueId val="{00000002-40E2-4898-B037-4AF0E636E9AF}"/>
                      </c:ext>
                    </c:extLst>
                  </c16:dLbl>
                </c16:categoryFilterException>
              </c16:categoryFilterExceptions>
            </c:ext>
            <c:ext xmlns:c16="http://schemas.microsoft.com/office/drawing/2014/chart" uri="{C5897E43-82E2-4C41-B96C-FBF1F857EA46}">
              <c16:datapointuniqueidmap xmlns:c16="http://schemas.microsoft.com/office/drawing/2014/chart">
                <c16:ptentry>
                  <c16:ptidx>0</c16:ptidx>
                  <c16:uniqueID val="{0000000F-40E2-4898-B037-4AF0E636E9AF}"/>
                </c16:ptentry>
                <c16:ptentry>
                  <c16:ptidx>1</c16:ptidx>
                  <c16:uniqueID val="{0000000E-40E2-4898-B037-4AF0E636E9AF}"/>
                </c16:ptentry>
                <c16:ptentry>
                  <c16:ptidx>2</c16:ptidx>
                  <c16:uniqueID val="{0000000D-40E2-4898-B037-4AF0E636E9AF}"/>
                </c16:ptentry>
                <c16:ptentry>
                  <c16:ptidx>3</c16:ptidx>
                  <c16:uniqueID val="{0000000A-40E2-4898-B037-4AF0E636E9AF}"/>
                </c16:ptentry>
                <c16:ptentry>
                  <c16:ptidx>4</c16:ptidx>
                  <c16:uniqueID val="{00000009-40E2-4898-B037-4AF0E636E9AF}"/>
                </c16:ptentry>
                <c16:ptentry>
                  <c16:ptidx>5</c16:ptidx>
                  <c16:uniqueID val="{0000000C-40E2-4898-B037-4AF0E636E9AF}"/>
                </c16:ptentry>
                <c16:ptentry>
                  <c16:ptidx>6</c16:ptidx>
                  <c16:uniqueID val="{00000011-40E2-4898-B037-4AF0E636E9AF}"/>
                </c16:ptentry>
                <c16:ptentry>
                  <c16:ptidx>7</c16:ptidx>
                  <c16:uniqueID val="{00000012-40E2-4898-B037-4AF0E636E9AF}"/>
                </c16:ptentry>
                <c16:ptentry>
                  <c16:ptidx>8</c16:ptidx>
                  <c16:uniqueID val="{00000004-40E2-4898-B037-4AF0E636E9AF}"/>
                </c16:ptentry>
                <c16:ptentry>
                  <c16:ptidx>9</c16:ptidx>
                  <c16:uniqueID val="{00000002-40E2-4898-B037-4AF0E636E9AF}"/>
                </c16:ptentry>
              </c16:datapointuniqueidmap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4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dops.bnl.gov/Operations/personnel/call_in_lists/call_in_list.php?group=esshq" TargetMode="External"/><Relationship Id="rId4" Type="http://schemas.openxmlformats.org/officeDocument/2006/relationships/hyperlink" Target="https://www.cadops.bnl.gov/Operations/personnel/call_in_list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345474"/>
              </p:ext>
            </p:extLst>
          </p:nvPr>
        </p:nvGraphicFramePr>
        <p:xfrm>
          <a:off x="209320" y="0"/>
          <a:ext cx="1198268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resumes today, through 21 June.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scheduled to run Mon-Fri (except holiday)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physics.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5"/>
                </a:solidFill>
              </a:rPr>
              <a:t>Polarized proton setup limited by AGS cold snake trouble.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Injector </a:t>
            </a:r>
            <a:r>
              <a:rPr lang="en-US" sz="2000" dirty="0">
                <a:solidFill>
                  <a:schemeClr val="accent4"/>
                </a:solidFill>
              </a:rPr>
              <a:t>Au, h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 </a:t>
            </a:r>
            <a:r>
              <a:rPr lang="en-US" sz="2000" dirty="0"/>
              <a:t>as beam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for Physics stores.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Other MD, Maintenance, APEX as noted in schedule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RHIC Tunnel sweeps remain under ODH-1 restrictions</a:t>
            </a:r>
            <a:r>
              <a:rPr lang="en-US" sz="2000" b="1" i="1" dirty="0">
                <a:solidFill>
                  <a:schemeClr val="accent2"/>
                </a:solidFill>
              </a:rPr>
              <a:t>.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panose="020B0604020202020204"/>
              </a:rPr>
              <a:t>Note: 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Core Electrical contacts listed/managed on ESSHQ 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callin</a:t>
            </a:r>
            <a:r>
              <a:rPr lang="en-US" sz="1600" dirty="0">
                <a:solidFill>
                  <a:schemeClr val="accent3">
                    <a:lumMod val="75000"/>
                  </a:schemeClr>
                </a:solidFill>
                <a:latin typeface="Arial" panose="020B0604020202020204"/>
              </a:rPr>
              <a:t> list </a:t>
            </a:r>
            <a:r>
              <a:rPr lang="en-US" sz="1600" dirty="0">
                <a:solidFill>
                  <a:srgbClr val="000000"/>
                </a:solidFill>
                <a:latin typeface="Arial" panose="020B0604020202020204"/>
                <a:hlinkClick r:id="rId5"/>
              </a:rPr>
              <a:t>https://www.cadops.bnl.gov/Operations/personnel/call_in_lists/call_in_list.php?group=esshq</a:t>
            </a:r>
            <a:endParaRPr lang="en-US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386015" y="5552778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Luminosity, Figure of Merit (LP</a:t>
            </a:r>
            <a:r>
              <a:rPr lang="en-US" sz="2000" b="1" baseline="30000" dirty="0"/>
              <a:t>2</a:t>
            </a:r>
            <a:r>
              <a:rPr lang="en-US" sz="2000" b="1" dirty="0"/>
              <a:t>) data for RHIC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DABED-A9C5-37D3-8153-EB8A98BB3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238" y="586050"/>
            <a:ext cx="6072762" cy="44927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96A6FC-F434-C98C-ADF3-537DE4449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53" y="586050"/>
            <a:ext cx="5141309" cy="384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FE34EA-0CE6-AD2E-9906-E0C26186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070" y="4227999"/>
            <a:ext cx="3567254" cy="26495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376898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00288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/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5569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4013"/>
              </p:ext>
            </p:extLst>
          </p:nvPr>
        </p:nvGraphicFramePr>
        <p:xfrm>
          <a:off x="212436" y="-1"/>
          <a:ext cx="11979564" cy="624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020178"/>
              </p:ext>
            </p:extLst>
          </p:nvPr>
        </p:nvGraphicFramePr>
        <p:xfrm>
          <a:off x="212436" y="-1"/>
          <a:ext cx="11979564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697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601652"/>
              </p:ext>
            </p:extLst>
          </p:nvPr>
        </p:nvGraphicFramePr>
        <p:xfrm>
          <a:off x="264404" y="8093"/>
          <a:ext cx="11927595" cy="624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421630"/>
              </p:ext>
            </p:extLst>
          </p:nvPr>
        </p:nvGraphicFramePr>
        <p:xfrm>
          <a:off x="1035586" y="1"/>
          <a:ext cx="11156413" cy="6103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FED693-C9E4-6B59-DE90-B12120A46BC7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73950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A9661B-D1D6-9CC1-B8EA-34BEBFFD7445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793683"/>
              </p:ext>
            </p:extLst>
          </p:nvPr>
        </p:nvGraphicFramePr>
        <p:xfrm>
          <a:off x="265151" y="1"/>
          <a:ext cx="11926849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96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983135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6/11-18/2024: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200 MeV Th target production concluded Friday. (source #2)</a:t>
            </a:r>
          </a:p>
          <a:p>
            <a:r>
              <a:rPr lang="en-US" sz="2400" dirty="0"/>
              <a:t>117 MeV La run starts today.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79.13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0.87 </a:t>
            </a:r>
            <a:r>
              <a:rPr lang="en-US" sz="2400" dirty="0" err="1"/>
              <a:t>hr</a:t>
            </a:r>
            <a:r>
              <a:rPr lang="en-US" sz="2400" dirty="0"/>
              <a:t> Failure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98.9%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FC5A58-C8C2-BC71-053B-7EF198B59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106" y="712127"/>
            <a:ext cx="8203894" cy="5576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6/11-18/2024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91.0%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same user last week and this week, MDA.</a:t>
            </a:r>
            <a:br>
              <a:rPr lang="en-US" sz="2000" dirty="0">
                <a:solidFill>
                  <a:schemeClr val="accent5"/>
                </a:solidFill>
              </a:rPr>
            </a:br>
            <a:endParaRPr lang="en-US" sz="2000" dirty="0"/>
          </a:p>
          <a:p>
            <a:pPr algn="ctr"/>
            <a:r>
              <a:rPr lang="en-US" sz="2000" dirty="0"/>
              <a:t>9 EBIS ions in use. </a:t>
            </a:r>
            <a:br>
              <a:rPr lang="en-US" sz="2000" dirty="0"/>
            </a:br>
            <a:r>
              <a:rPr lang="en-US" sz="2000" dirty="0"/>
              <a:t>(Si, Ti, Fe, Nb, Ag, Tb, Ta, Bi, Au)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24-C schedule since 22 May. Schedule posted, </a:t>
            </a:r>
            <a:r>
              <a:rPr lang="en-US" dirty="0">
                <a:solidFill>
                  <a:schemeClr val="accent4"/>
                </a:solidFill>
              </a:rPr>
              <a:t>details updating, including Tandem beam;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329270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9" y="472379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dirty="0">
                <a:solidFill>
                  <a:schemeClr val="tx1"/>
                </a:solidFill>
                <a:cs typeface="Arial"/>
              </a:rPr>
              <a:t> PLC comm failures, lead flow interlocks (3x)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CeC, STAR, sPHENIX access for various 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BA1 RF repair, access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yo4-tq6-ps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QLI, yi12-dh0 trip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y6-q89 PS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Y10 quench protection switch contactor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Weather stand-down for storms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10a-blm2 FEC failure, chassis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D6 septum PS trips, repairs for overtempt and other</a:t>
            </a:r>
            <a:br>
              <a:rPr lang="en-US" dirty="0">
                <a:solidFill>
                  <a:schemeClr val="tx1"/>
                </a:solidFill>
                <a:cs typeface="Arial"/>
              </a:rPr>
            </a:br>
            <a:r>
              <a:rPr lang="en-US" dirty="0">
                <a:solidFill>
                  <a:schemeClr val="tx1"/>
                </a:solidFill>
                <a:cs typeface="Arial"/>
              </a:rPr>
              <a:t>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Other notes</a:t>
            </a:r>
            <a:endParaRPr lang="en-US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Various Linac Mod trips, resets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Loss monitor interlocks, RHIC beam aborts (15x)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Other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misc</a:t>
            </a:r>
            <a:r>
              <a:rPr lang="en-US">
                <a:solidFill>
                  <a:schemeClr val="tx1"/>
                </a:solidFill>
                <a:cs typeface="Arial"/>
              </a:rPr>
              <a:t> EBIS</a:t>
            </a:r>
            <a:r>
              <a:rPr lang="en-US" dirty="0">
                <a:solidFill>
                  <a:schemeClr val="tx1"/>
                </a:solidFill>
                <a:cs typeface="Arial"/>
              </a:rPr>
              <a:t>, injector, beamline trips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4E61B4-FAC6-0546-5D3C-0C8500FC7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15" y="4236992"/>
            <a:ext cx="4218484" cy="2621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CE886-F909-E6EE-4E3F-C2A6FDFF7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582" y="101422"/>
            <a:ext cx="6151725" cy="42758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13720180" flipV="1">
            <a:off x="10127183" y="5334374"/>
            <a:ext cx="2295048" cy="380272"/>
          </a:xfrm>
          <a:prstGeom prst="rightArrow">
            <a:avLst>
              <a:gd name="adj1" fmla="val 72837"/>
              <a:gd name="adj2" fmla="val 10325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Double digits…</a:t>
            </a:r>
          </a:p>
        </p:txBody>
      </p:sp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A9D6B3-3587-4B8C-A5B9-7310B2D8C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4475</TotalTime>
  <Words>688</Words>
  <Application>Microsoft Office PowerPoint</Application>
  <PresentationFormat>Widescreen</PresentationFormat>
  <Paragraphs>150</Paragraphs>
  <Slides>14</Slides>
  <Notes>11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6/11-18/2024 (as of 0800)</vt:lpstr>
      <vt:lpstr>Notes from Operations</vt:lpstr>
      <vt:lpstr>Reminder from Operations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34</cp:revision>
  <dcterms:created xsi:type="dcterms:W3CDTF">2011-03-02T18:37:40Z</dcterms:created>
  <dcterms:modified xsi:type="dcterms:W3CDTF">2024-06-18T17:39:10Z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