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63" r:id="rId3"/>
    <p:sldId id="264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86"/>
    <p:restoredTop sz="94694"/>
  </p:normalViewPr>
  <p:slideViewPr>
    <p:cSldViewPr snapToGrid="0">
      <p:cViewPr varScale="1">
        <p:scale>
          <a:sx n="109" d="100"/>
          <a:sy n="109" d="100"/>
        </p:scale>
        <p:origin x="184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hyperlink" Target="https://bnl.zoomgov.com/j/1603521211?pwd=QU40cUhacldUT0VrS3BhKzYzRjc2Zz09" TargetMode="Externa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5" Type="http://schemas.openxmlformats.org/officeDocument/2006/relationships/hyperlink" Target="https://bnl.zoomgov.com/j/1603521211?pwd=QU40cUhacldUT0VrS3BhKzYzRjc2Zz09" TargetMode="External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687DC2-D473-4E17-B0A5-F4A53774ACC2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6CCA1848-16EE-4E54-911F-D5B56240F17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Zoom meeting at 3pm</a:t>
          </a:r>
        </a:p>
      </dgm:t>
    </dgm:pt>
    <dgm:pt modelId="{4885472E-7EF5-4577-87BE-20655E74DD32}" type="parTrans" cxnId="{A9C2979B-7A80-4275-BE2C-798E0069DB4D}">
      <dgm:prSet/>
      <dgm:spPr/>
      <dgm:t>
        <a:bodyPr/>
        <a:lstStyle/>
        <a:p>
          <a:endParaRPr lang="en-US"/>
        </a:p>
      </dgm:t>
    </dgm:pt>
    <dgm:pt modelId="{302CA2C9-E3C5-45DD-8681-F3E555378097}" type="sibTrans" cxnId="{A9C2979B-7A80-4275-BE2C-798E0069DB4D}">
      <dgm:prSet/>
      <dgm:spPr/>
      <dgm:t>
        <a:bodyPr/>
        <a:lstStyle/>
        <a:p>
          <a:endParaRPr lang="en-US"/>
        </a:p>
      </dgm:t>
    </dgm:pt>
    <dgm:pt modelId="{C6BDA7DF-1FBB-4156-B1CC-18962573339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u="sng">
              <a:hlinkClick xmlns:r="http://schemas.openxmlformats.org/officeDocument/2006/relationships" r:id="rId1"/>
            </a:rPr>
            <a:t>https://bnl.zoomgov.com/j/1603521211?pwd=QU40cUhacldUT0VrS3BhKzYzRjc2Zz09</a:t>
          </a:r>
          <a:r>
            <a:rPr lang="en-US" sz="2000"/>
            <a:t>  </a:t>
          </a:r>
        </a:p>
      </dgm:t>
    </dgm:pt>
    <dgm:pt modelId="{E370C413-8012-422B-8442-2805BEAFED12}" type="parTrans" cxnId="{F300E67F-6AEA-4D93-BF7B-3C0FE1181D23}">
      <dgm:prSet/>
      <dgm:spPr/>
      <dgm:t>
        <a:bodyPr/>
        <a:lstStyle/>
        <a:p>
          <a:endParaRPr lang="en-US"/>
        </a:p>
      </dgm:t>
    </dgm:pt>
    <dgm:pt modelId="{68452E1E-BE45-48B6-ACD9-56BC81F309D4}" type="sibTrans" cxnId="{F300E67F-6AEA-4D93-BF7B-3C0FE1181D23}">
      <dgm:prSet/>
      <dgm:spPr/>
      <dgm:t>
        <a:bodyPr/>
        <a:lstStyle/>
        <a:p>
          <a:endParaRPr lang="en-US"/>
        </a:p>
      </dgm:t>
    </dgm:pt>
    <dgm:pt modelId="{756CDD29-9EF1-4E68-9F4E-A25185609AF3}" type="pres">
      <dgm:prSet presAssocID="{69687DC2-D473-4E17-B0A5-F4A53774ACC2}" presName="root" presStyleCnt="0">
        <dgm:presLayoutVars>
          <dgm:dir/>
          <dgm:resizeHandles val="exact"/>
        </dgm:presLayoutVars>
      </dgm:prSet>
      <dgm:spPr/>
    </dgm:pt>
    <dgm:pt modelId="{928A5ECC-654B-4744-813A-8FD3B5BF17F4}" type="pres">
      <dgm:prSet presAssocID="{6CCA1848-16EE-4E54-911F-D5B56240F17F}" presName="compNode" presStyleCnt="0"/>
      <dgm:spPr/>
    </dgm:pt>
    <dgm:pt modelId="{99CF7135-F70F-4921-88F6-BC7CF5524594}" type="pres">
      <dgm:prSet presAssocID="{6CCA1848-16EE-4E54-911F-D5B56240F17F}" presName="iconRect" presStyleLbl="node1" presStyleIdx="0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E1679380-AD4E-47B2-B677-F8D6AE75FC7C}" type="pres">
      <dgm:prSet presAssocID="{6CCA1848-16EE-4E54-911F-D5B56240F17F}" presName="spaceRect" presStyleCnt="0"/>
      <dgm:spPr/>
    </dgm:pt>
    <dgm:pt modelId="{B6E0AD67-47C0-4E5A-A788-FE413CA6A686}" type="pres">
      <dgm:prSet presAssocID="{6CCA1848-16EE-4E54-911F-D5B56240F17F}" presName="textRect" presStyleLbl="revTx" presStyleIdx="0" presStyleCnt="2">
        <dgm:presLayoutVars>
          <dgm:chMax val="1"/>
          <dgm:chPref val="1"/>
        </dgm:presLayoutVars>
      </dgm:prSet>
      <dgm:spPr/>
    </dgm:pt>
    <dgm:pt modelId="{5419CCEB-7B78-4BAA-911C-730020DBB9CD}" type="pres">
      <dgm:prSet presAssocID="{302CA2C9-E3C5-45DD-8681-F3E555378097}" presName="sibTrans" presStyleCnt="0"/>
      <dgm:spPr/>
    </dgm:pt>
    <dgm:pt modelId="{2C039350-2DC1-4797-8134-BC41FCFA3D77}" type="pres">
      <dgm:prSet presAssocID="{C6BDA7DF-1FBB-4156-B1CC-18962573339F}" presName="compNode" presStyleCnt="0"/>
      <dgm:spPr/>
    </dgm:pt>
    <dgm:pt modelId="{968FA874-A54E-491D-B3FE-556A28C6144E}" type="pres">
      <dgm:prSet presAssocID="{C6BDA7DF-1FBB-4156-B1CC-18962573339F}" presName="iconRect" presStyleLbl="node1" presStyleIdx="1" presStyleCnt="2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4AA791E8-31C8-45C4-A89E-9F179B832152}" type="pres">
      <dgm:prSet presAssocID="{C6BDA7DF-1FBB-4156-B1CC-18962573339F}" presName="spaceRect" presStyleCnt="0"/>
      <dgm:spPr/>
    </dgm:pt>
    <dgm:pt modelId="{3BDEDEBD-2E3F-4649-A2D3-7B70072A4D6A}" type="pres">
      <dgm:prSet presAssocID="{C6BDA7DF-1FBB-4156-B1CC-18962573339F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AB122333-FBA8-1A42-AA4B-F3E9300E7B39}" type="presOf" srcId="{69687DC2-D473-4E17-B0A5-F4A53774ACC2}" destId="{756CDD29-9EF1-4E68-9F4E-A25185609AF3}" srcOrd="0" destOrd="0" presId="urn:microsoft.com/office/officeart/2018/2/layout/IconLabelList"/>
    <dgm:cxn modelId="{3D94FD6D-A311-1A42-8CFE-1EE25FD7080F}" type="presOf" srcId="{C6BDA7DF-1FBB-4156-B1CC-18962573339F}" destId="{3BDEDEBD-2E3F-4649-A2D3-7B70072A4D6A}" srcOrd="0" destOrd="0" presId="urn:microsoft.com/office/officeart/2018/2/layout/IconLabelList"/>
    <dgm:cxn modelId="{F300E67F-6AEA-4D93-BF7B-3C0FE1181D23}" srcId="{69687DC2-D473-4E17-B0A5-F4A53774ACC2}" destId="{C6BDA7DF-1FBB-4156-B1CC-18962573339F}" srcOrd="1" destOrd="0" parTransId="{E370C413-8012-422B-8442-2805BEAFED12}" sibTransId="{68452E1E-BE45-48B6-ACD9-56BC81F309D4}"/>
    <dgm:cxn modelId="{A9C2979B-7A80-4275-BE2C-798E0069DB4D}" srcId="{69687DC2-D473-4E17-B0A5-F4A53774ACC2}" destId="{6CCA1848-16EE-4E54-911F-D5B56240F17F}" srcOrd="0" destOrd="0" parTransId="{4885472E-7EF5-4577-87BE-20655E74DD32}" sibTransId="{302CA2C9-E3C5-45DD-8681-F3E555378097}"/>
    <dgm:cxn modelId="{8975F6CC-B764-6C43-AA76-4ED23691BBA0}" type="presOf" srcId="{6CCA1848-16EE-4E54-911F-D5B56240F17F}" destId="{B6E0AD67-47C0-4E5A-A788-FE413CA6A686}" srcOrd="0" destOrd="0" presId="urn:microsoft.com/office/officeart/2018/2/layout/IconLabelList"/>
    <dgm:cxn modelId="{D795E664-CAC6-4B46-9805-456C7C9ED4F0}" type="presParOf" srcId="{756CDD29-9EF1-4E68-9F4E-A25185609AF3}" destId="{928A5ECC-654B-4744-813A-8FD3B5BF17F4}" srcOrd="0" destOrd="0" presId="urn:microsoft.com/office/officeart/2018/2/layout/IconLabelList"/>
    <dgm:cxn modelId="{D397A439-0CFB-FE4D-BEAF-BB22F57FB1C0}" type="presParOf" srcId="{928A5ECC-654B-4744-813A-8FD3B5BF17F4}" destId="{99CF7135-F70F-4921-88F6-BC7CF5524594}" srcOrd="0" destOrd="0" presId="urn:microsoft.com/office/officeart/2018/2/layout/IconLabelList"/>
    <dgm:cxn modelId="{ABD50A00-55DF-C640-9866-202C0C8C5153}" type="presParOf" srcId="{928A5ECC-654B-4744-813A-8FD3B5BF17F4}" destId="{E1679380-AD4E-47B2-B677-F8D6AE75FC7C}" srcOrd="1" destOrd="0" presId="urn:microsoft.com/office/officeart/2018/2/layout/IconLabelList"/>
    <dgm:cxn modelId="{E1570807-4A66-C942-95A6-B67C7C367699}" type="presParOf" srcId="{928A5ECC-654B-4744-813A-8FD3B5BF17F4}" destId="{B6E0AD67-47C0-4E5A-A788-FE413CA6A686}" srcOrd="2" destOrd="0" presId="urn:microsoft.com/office/officeart/2018/2/layout/IconLabelList"/>
    <dgm:cxn modelId="{BBE91F50-E438-E840-A426-9375C4B99199}" type="presParOf" srcId="{756CDD29-9EF1-4E68-9F4E-A25185609AF3}" destId="{5419CCEB-7B78-4BAA-911C-730020DBB9CD}" srcOrd="1" destOrd="0" presId="urn:microsoft.com/office/officeart/2018/2/layout/IconLabelList"/>
    <dgm:cxn modelId="{976F68DC-3B01-C647-BACC-729EFBB82324}" type="presParOf" srcId="{756CDD29-9EF1-4E68-9F4E-A25185609AF3}" destId="{2C039350-2DC1-4797-8134-BC41FCFA3D77}" srcOrd="2" destOrd="0" presId="urn:microsoft.com/office/officeart/2018/2/layout/IconLabelList"/>
    <dgm:cxn modelId="{94B18A1A-C287-7242-A620-434994214674}" type="presParOf" srcId="{2C039350-2DC1-4797-8134-BC41FCFA3D77}" destId="{968FA874-A54E-491D-B3FE-556A28C6144E}" srcOrd="0" destOrd="0" presId="urn:microsoft.com/office/officeart/2018/2/layout/IconLabelList"/>
    <dgm:cxn modelId="{82A6865F-880D-B34A-981A-E1F88C54F1CC}" type="presParOf" srcId="{2C039350-2DC1-4797-8134-BC41FCFA3D77}" destId="{4AA791E8-31C8-45C4-A89E-9F179B832152}" srcOrd="1" destOrd="0" presId="urn:microsoft.com/office/officeart/2018/2/layout/IconLabelList"/>
    <dgm:cxn modelId="{A4A9B1E8-272C-2244-903E-327F799E6884}" type="presParOf" srcId="{2C039350-2DC1-4797-8134-BC41FCFA3D77}" destId="{3BDEDEBD-2E3F-4649-A2D3-7B70072A4D6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CF7135-F70F-4921-88F6-BC7CF5524594}">
      <dsp:nvSpPr>
        <dsp:cNvPr id="0" name=""/>
        <dsp:cNvSpPr/>
      </dsp:nvSpPr>
      <dsp:spPr>
        <a:xfrm>
          <a:off x="2513175" y="139733"/>
          <a:ext cx="1341562" cy="1341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E0AD67-47C0-4E5A-A788-FE413CA6A686}">
      <dsp:nvSpPr>
        <dsp:cNvPr id="0" name=""/>
        <dsp:cNvSpPr/>
      </dsp:nvSpPr>
      <dsp:spPr>
        <a:xfrm>
          <a:off x="1693331" y="1885150"/>
          <a:ext cx="2981250" cy="94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Zoom meeting at 3pm</a:t>
          </a:r>
        </a:p>
      </dsp:txBody>
      <dsp:txXfrm>
        <a:off x="1693331" y="1885150"/>
        <a:ext cx="2981250" cy="945000"/>
      </dsp:txXfrm>
    </dsp:sp>
    <dsp:sp modelId="{968FA874-A54E-491D-B3FE-556A28C6144E}">
      <dsp:nvSpPr>
        <dsp:cNvPr id="0" name=""/>
        <dsp:cNvSpPr/>
      </dsp:nvSpPr>
      <dsp:spPr>
        <a:xfrm>
          <a:off x="2513175" y="3575462"/>
          <a:ext cx="1341562" cy="1341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DEDEBD-2E3F-4649-A2D3-7B70072A4D6A}">
      <dsp:nvSpPr>
        <dsp:cNvPr id="0" name=""/>
        <dsp:cNvSpPr/>
      </dsp:nvSpPr>
      <dsp:spPr>
        <a:xfrm>
          <a:off x="1693331" y="5320879"/>
          <a:ext cx="2981250" cy="94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sng" kern="1200">
              <a:hlinkClick xmlns:r="http://schemas.openxmlformats.org/officeDocument/2006/relationships" r:id="rId5"/>
            </a:rPr>
            <a:t>https://bnl.zoomgov.com/j/1603521211?pwd=QU40cUhacldUT0VrS3BhKzYzRjc2Zz09</a:t>
          </a:r>
          <a:r>
            <a:rPr lang="en-US" sz="2000" kern="1200"/>
            <a:t>  </a:t>
          </a:r>
        </a:p>
      </dsp:txBody>
      <dsp:txXfrm>
        <a:off x="1693331" y="5320879"/>
        <a:ext cx="2981250" cy="945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B14BA-5A41-FE41-8F07-1EB310190855}" type="datetimeFigureOut">
              <a:rPr lang="en-US" smtClean="0"/>
              <a:t>6/18/24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37FE5-D9E7-1B4E-A29F-AA65CA18F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216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9C5F7-2DFD-7E68-5FC4-FF9DD88C4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C28315-F92D-74FA-CC67-11389715F4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F74E6-8D70-0A0A-68CA-D3F0AA887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5B7C-0A62-AF45-A9F9-A663A5B4588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6E84E-40E9-377E-9143-9BD1F5FE8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4A979F-5C80-1B65-E75D-544D7D81A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BC9-0190-7A40-88F0-667A737E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28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92A8E-934D-6DFA-C1F5-78998BF79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612CA9-CA58-CEFD-740E-7241A0D195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81106-BBB6-E3AC-ADAD-9DC51F351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5B7C-0A62-AF45-A9F9-A663A5B4588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635A7-1384-BBB9-CD98-79CBA0B24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14608-40D9-743E-4E68-56C7BF84F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BC9-0190-7A40-88F0-667A737E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610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995BC5-33FF-161E-8F28-0825E9A477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ED3BA2-6390-5C2A-F1DC-2CA4A9CB97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3CFFA-AF8E-B93F-3FEC-F77A23E6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5B7C-0A62-AF45-A9F9-A663A5B4588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7E32E-5624-277F-F524-70DA77643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BF07F-F307-C301-2762-15C68895B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BC9-0190-7A40-88F0-667A737E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73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FA14E-6C06-A7FB-E028-D79E81ED4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CE7B5-BD9C-C7A2-1CF0-FCE185B4C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684BE-B376-60BB-8AC9-E82C7B384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5B7C-0A62-AF45-A9F9-A663A5B4588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20A9E-A42E-AC9F-638A-A500A613F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F7A404-119C-137C-F054-8DF6BEFFE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BC9-0190-7A40-88F0-667A737E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3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0C881-86AF-1CF3-D039-493028195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36E0D-1BB7-01B7-DB25-C43A817F0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5B2CB-1ED9-0C13-D4FC-E686208EA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5B7C-0A62-AF45-A9F9-A663A5B4588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51450-37E4-1567-E0BA-5740EA073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8BFAD-4398-1FAF-9AE2-DC7F8C93D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BC9-0190-7A40-88F0-667A737E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621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85C64-4EF2-1A5F-1F4F-48E99B24C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03394-E4E3-376C-D1F1-C25437BCA9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A9734E-E319-35B1-DCC9-C2FB93154A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40A1A6-14DC-FC49-F834-A5E4C39C1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5B7C-0A62-AF45-A9F9-A663A5B4588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C7CA2-6E43-DCCB-7F47-55CF6C835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C28C26-F851-B50B-D64C-617903D16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BC9-0190-7A40-88F0-667A737E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14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C3112-0E35-F505-2DC4-509B0E1F3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D838C7-ECFC-EC19-6C66-836F401B5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73469-F806-F67F-514D-1B29DB9C7A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8B4C49-B78E-C107-2EC4-E80FBEBCF9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899E72-6D65-3C9A-6D3C-6C23C1C87A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99B818-B261-65B0-E074-6BC2CD56C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5B7C-0A62-AF45-A9F9-A663A5B4588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0A3005-2D02-5BD4-98C5-1997158D2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0F277C-EF1B-07F8-3E17-CA6648C6F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BC9-0190-7A40-88F0-667A737E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44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3F211-2E4D-5B6E-A3FD-8657D1FAE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146676-3BAC-4201-0A05-E4CFDF4A0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5B7C-0A62-AF45-A9F9-A663A5B4588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C5DF4A-88FD-9BBC-16C5-DB4249CC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CDF5F2-5DFE-779E-9A99-CF0908E4A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BC9-0190-7A40-88F0-667A737E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31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2922D6-0B7D-3F14-63E1-4B26DDA5F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5B7C-0A62-AF45-A9F9-A663A5B4588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905BFC-738D-604C-942A-D0253CDF1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CFBA8-2A09-7292-7ABB-8F92C533D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BC9-0190-7A40-88F0-667A737E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29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60A96-C4AE-BD4A-E7F6-D0D15B36A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F60E1-1DED-B5AF-515F-26028FB0F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BDA2A1-AB02-DABC-B23D-917CD57AE6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4E37A-BAEE-B307-495C-DD3A33281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5B7C-0A62-AF45-A9F9-A663A5B4588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E1C0B3-47EB-5C50-374F-BAAD69AAB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3BF15-8F95-6A1C-8BE5-7D93F55DE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BC9-0190-7A40-88F0-667A737E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951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A7B28-3260-2E64-A277-329931F44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4E105C-28B5-E937-BD93-C8937F23A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04626-3B33-0DE9-043B-3C92DA3A9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A66F17-86B4-A543-E820-152B93FC0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5B7C-0A62-AF45-A9F9-A663A5B4588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54A23A-C4B6-0BB4-D42B-37C399C64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38441-515B-D9F1-D09C-FBD4FC889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5BC9-0190-7A40-88F0-667A737E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942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5ADCB2-AE2B-7645-E5EB-7B4F6EF11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7E166-4414-1ACD-AF62-3E545B4C6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A57F3-5CC4-8C7B-8B7C-A582732AB8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55B7C-0A62-AF45-A9F9-A663A5B4588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5DB23-66E1-C48B-0F74-460F09BA4E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0C920-5475-2EB1-085E-1D08DA9C5D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75BC9-0190-7A40-88F0-667A737EA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11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947D0A6-F8EA-EE4C-6CDF-25FBF70A91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/>
          </a:bodyPr>
          <a:lstStyle/>
          <a:p>
            <a:r>
              <a:rPr lang="en-US" sz="5200">
                <a:solidFill>
                  <a:schemeClr val="tx2"/>
                </a:solidFill>
              </a:rPr>
              <a:t>Time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AE8A74-C385-2D9D-9BD2-50949C5BA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729" y="4165152"/>
            <a:ext cx="5760846" cy="68207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Accelerator Operations Support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EE5B2-C377-CCEA-EFAF-B351B1EDC0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672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6/11/24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2432B-3980-56E7-9BAD-390238C24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4672" y="5991225"/>
            <a:ext cx="2544388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/>
              <a:t>Paul Sampson</a:t>
            </a:r>
          </a:p>
        </p:txBody>
      </p:sp>
    </p:spTree>
    <p:extLst>
      <p:ext uri="{BB962C8B-B14F-4D97-AF65-F5344CB8AC3E}">
        <p14:creationId xmlns:p14="http://schemas.microsoft.com/office/powerpoint/2010/main" val="4212677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0"/>
            <a:ext cx="6083447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AB60DD-A8A9-055C-1127-BBDD26416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558" y="637762"/>
            <a:ext cx="4284397" cy="55767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1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Next Maintenance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5990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071D7-88BE-8BC4-491C-8AC87F931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9464" y="637762"/>
            <a:ext cx="4305881" cy="58609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40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THURSDAY, June 20</a:t>
            </a:r>
            <a:r>
              <a:rPr lang="en-US" sz="4000" kern="1200" baseline="300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40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due to holiday</a:t>
            </a:r>
          </a:p>
        </p:txBody>
      </p:sp>
    </p:spTree>
    <p:extLst>
      <p:ext uri="{BB962C8B-B14F-4D97-AF65-F5344CB8AC3E}">
        <p14:creationId xmlns:p14="http://schemas.microsoft.com/office/powerpoint/2010/main" val="1357953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A511A2-813B-6B15-9E9B-AB2E55767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Schedule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B533AD3A-6623-FA9E-1C4D-88D08914E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US" sz="2000"/>
              <a:t>Booster and AGS: 0600-1500hrs, access start at 0700</a:t>
            </a:r>
          </a:p>
          <a:p>
            <a:r>
              <a:rPr lang="en-US" sz="2000"/>
              <a:t>LINAC: No access, running for BLIP</a:t>
            </a:r>
          </a:p>
          <a:p>
            <a:r>
              <a:rPr lang="en-US" sz="2000"/>
              <a:t>RHIC: </a:t>
            </a:r>
          </a:p>
          <a:p>
            <a:pPr lvl="1"/>
            <a:r>
              <a:rPr lang="en-US" sz="2000"/>
              <a:t>Accesses start at 0800 (STAR and sPHENIX)</a:t>
            </a:r>
          </a:p>
          <a:p>
            <a:pPr lvl="1"/>
            <a:r>
              <a:rPr lang="en-US" sz="2000"/>
              <a:t>0815 in the tunnel: ODH1- need workplan, escape pack, approval</a:t>
            </a:r>
          </a:p>
          <a:p>
            <a:pPr lvl="1"/>
            <a:r>
              <a:rPr lang="en-US" sz="2000"/>
              <a:t>Tunnel access ends at 1500hrs</a:t>
            </a:r>
          </a:p>
          <a:p>
            <a:pPr lvl="1"/>
            <a:r>
              <a:rPr lang="en-US" sz="2000"/>
              <a:t>Power supply development 1600-1800hrs</a:t>
            </a:r>
          </a:p>
          <a:p>
            <a:pPr lvl="1"/>
            <a:r>
              <a:rPr lang="en-US" sz="2000"/>
              <a:t>STAR and sPHENIX access ends at 1800hrs</a:t>
            </a:r>
          </a:p>
        </p:txBody>
      </p:sp>
    </p:spTree>
    <p:extLst>
      <p:ext uri="{BB962C8B-B14F-4D97-AF65-F5344CB8AC3E}">
        <p14:creationId xmlns:p14="http://schemas.microsoft.com/office/powerpoint/2010/main" val="3751213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Slide background fill">
            <a:extLst>
              <a:ext uri="{FF2B5EF4-FFF2-40B4-BE49-F238E27FC236}">
                <a16:creationId xmlns:a16="http://schemas.microsoft.com/office/drawing/2014/main" id="{1D63C574-BFD2-41A1-A567-B0C3CC7FD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Color 2">
            <a:extLst>
              <a:ext uri="{FF2B5EF4-FFF2-40B4-BE49-F238E27FC236}">
                <a16:creationId xmlns:a16="http://schemas.microsoft.com/office/drawing/2014/main" id="{E2A46BAB-8C31-42B2-90E8-B26DD3E8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3F7A3C7-0737-4E57-B30E-8EEFE638B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4707053" cy="6858000"/>
            <a:chOff x="651279" y="598259"/>
            <a:chExt cx="10889442" cy="5680742"/>
          </a:xfrm>
        </p:grpSpPr>
        <p:sp>
          <p:nvSpPr>
            <p:cNvPr id="36" name="Color">
              <a:extLst>
                <a:ext uri="{FF2B5EF4-FFF2-40B4-BE49-F238E27FC236}">
                  <a16:creationId xmlns:a16="http://schemas.microsoft.com/office/drawing/2014/main" id="{3BE6D516-DFC6-4698-B3F1-5F591C1130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Color">
              <a:extLst>
                <a:ext uri="{FF2B5EF4-FFF2-40B4-BE49-F238E27FC236}">
                  <a16:creationId xmlns:a16="http://schemas.microsoft.com/office/drawing/2014/main" id="{C2580FB0-D146-458C-AF1B-8E8BBF6BBA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979646-8750-585F-4FD8-29A675D06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3515244" cy="5340097"/>
          </a:xfrm>
        </p:spPr>
        <p:txBody>
          <a:bodyPr anchor="ctr"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Maintenance Planning and scheduling</a:t>
            </a:r>
          </a:p>
        </p:txBody>
      </p:sp>
      <p:graphicFrame>
        <p:nvGraphicFramePr>
          <p:cNvPr id="26" name="Content Placeholder 2">
            <a:extLst>
              <a:ext uri="{FF2B5EF4-FFF2-40B4-BE49-F238E27FC236}">
                <a16:creationId xmlns:a16="http://schemas.microsoft.com/office/drawing/2014/main" id="{0F550BEC-0AFD-2F78-7361-B90721D599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9181055"/>
              </p:ext>
            </p:extLst>
          </p:nvPr>
        </p:nvGraphicFramePr>
        <p:xfrm>
          <a:off x="4985886" y="231006"/>
          <a:ext cx="6367913" cy="640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8670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99</Words>
  <Application>Microsoft Macintosh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Time meeting</vt:lpstr>
      <vt:lpstr>Next Maintenance </vt:lpstr>
      <vt:lpstr>Schedule</vt:lpstr>
      <vt:lpstr>Maintenance Planning and scheduling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meeting</dc:title>
  <dc:creator>Sampson, Paul</dc:creator>
  <cp:lastModifiedBy>Sampson, Paul</cp:lastModifiedBy>
  <cp:revision>17</cp:revision>
  <dcterms:created xsi:type="dcterms:W3CDTF">2024-04-16T14:21:02Z</dcterms:created>
  <dcterms:modified xsi:type="dcterms:W3CDTF">2024-06-18T16:49:59Z</dcterms:modified>
</cp:coreProperties>
</file>