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7" autoAdjust="0"/>
    <p:restoredTop sz="94694"/>
  </p:normalViewPr>
  <p:slideViewPr>
    <p:cSldViewPr snapToGrid="0" snapToObjects="1">
      <p:cViewPr varScale="1">
        <p:scale>
          <a:sx n="120" d="100"/>
          <a:sy n="120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7/1/24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28654F-54F3-474A-FD88-79E5A0C71EC1}"/>
              </a:ext>
            </a:extLst>
          </p:cNvPr>
          <p:cNvSpPr txBox="1">
            <a:spLocks/>
          </p:cNvSpPr>
          <p:nvPr/>
        </p:nvSpPr>
        <p:spPr>
          <a:xfrm>
            <a:off x="231494" y="0"/>
            <a:ext cx="119605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RHIC Schedule (Week 12: July 1</a:t>
            </a:r>
            <a:r>
              <a:rPr lang="en-US" baseline="30000" dirty="0"/>
              <a:t>st</a:t>
            </a:r>
            <a:r>
              <a:rPr lang="en-US" dirty="0"/>
              <a:t>-July 7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A22C04F7-7E71-EB11-706B-FA0BF2313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218469"/>
            <a:ext cx="11049000" cy="5463251"/>
          </a:xfrm>
        </p:spPr>
        <p:txBody>
          <a:bodyPr numCol="2">
            <a:normAutofit fontScale="85000" lnSpcReduction="20000"/>
          </a:bodyPr>
          <a:lstStyle/>
          <a:p>
            <a:r>
              <a:rPr lang="en-US" b="1" dirty="0"/>
              <a:t>Monday (7/1)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Day/Evening</a:t>
            </a:r>
          </a:p>
          <a:p>
            <a:pPr marL="914400" lvl="1" indent="-457200"/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and STAR </a:t>
            </a:r>
          </a:p>
          <a:p>
            <a:pPr marL="0" indent="0"/>
            <a:endParaRPr lang="en-US" b="1" dirty="0"/>
          </a:p>
          <a:p>
            <a:pPr marL="0" indent="0"/>
            <a:r>
              <a:rPr lang="en-US" b="1" dirty="0"/>
              <a:t>Tuesday (7/2)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Day</a:t>
            </a:r>
          </a:p>
          <a:p>
            <a:pPr marL="914400" lvl="1" indent="-457200"/>
            <a:r>
              <a:rPr lang="en-US" dirty="0"/>
              <a:t>Maintenance</a:t>
            </a:r>
          </a:p>
          <a:p>
            <a:pPr marL="1371600" lvl="2" indent="-457200"/>
            <a:r>
              <a:rPr lang="en-US" dirty="0"/>
              <a:t>Injectors (06:00)</a:t>
            </a:r>
          </a:p>
          <a:p>
            <a:pPr marL="1371600" lvl="2" indent="-457200"/>
            <a:r>
              <a:rPr lang="en-US" dirty="0"/>
              <a:t>Beam off (08:00)</a:t>
            </a:r>
          </a:p>
          <a:p>
            <a:pPr marL="1371600" lvl="2" indent="-457200"/>
            <a:r>
              <a:rPr lang="en-US" dirty="0"/>
              <a:t>He3 Ramp (08:00-11:00)</a:t>
            </a:r>
          </a:p>
          <a:p>
            <a:pPr marL="1371600" lvl="2" indent="-457200"/>
            <a:r>
              <a:rPr lang="en-US" dirty="0" err="1"/>
              <a:t>sPHENIX</a:t>
            </a:r>
            <a:r>
              <a:rPr lang="en-US" dirty="0"/>
              <a:t> access (08:00-20:00)</a:t>
            </a:r>
          </a:p>
          <a:p>
            <a:pPr marL="1371600" lvl="2" indent="-457200"/>
            <a:r>
              <a:rPr lang="en-US" dirty="0"/>
              <a:t>RHIC access from (11:00-17:00)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Evening</a:t>
            </a:r>
          </a:p>
          <a:p>
            <a:pPr marL="914400" lvl="1" indent="-457200"/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and STAR </a:t>
            </a:r>
            <a:endParaRPr lang="en-US" b="1" dirty="0"/>
          </a:p>
          <a:p>
            <a:pPr marL="0" indent="0"/>
            <a:endParaRPr lang="en-US" b="1" dirty="0"/>
          </a:p>
          <a:p>
            <a:pPr marL="0" indent="0"/>
            <a:endParaRPr lang="en-US" b="1" dirty="0"/>
          </a:p>
          <a:p>
            <a:pPr marL="0" indent="0"/>
            <a:r>
              <a:rPr lang="en-US" b="1" dirty="0"/>
              <a:t>Wednesday (7/3)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Day</a:t>
            </a:r>
          </a:p>
          <a:p>
            <a:pPr marL="914400" lvl="1" indent="-457200"/>
            <a:r>
              <a:rPr lang="en-US" dirty="0"/>
              <a:t>Machine Development (~10:00-13:00)</a:t>
            </a:r>
          </a:p>
          <a:p>
            <a:pPr marL="1371600" lvl="2" indent="-457200"/>
            <a:r>
              <a:rPr lang="en-US" dirty="0"/>
              <a:t>Test mechanics for 2</a:t>
            </a:r>
            <a:r>
              <a:rPr lang="en-US" baseline="30000" dirty="0"/>
              <a:t>nd</a:t>
            </a:r>
            <a:r>
              <a:rPr lang="en-US" dirty="0"/>
              <a:t> storage ramp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Evening</a:t>
            </a:r>
          </a:p>
          <a:p>
            <a:pPr marL="914400" lvl="1" indent="-457200"/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and STAR </a:t>
            </a:r>
          </a:p>
          <a:p>
            <a:pPr marL="0" indent="0"/>
            <a:endParaRPr lang="en-US" b="1" dirty="0"/>
          </a:p>
          <a:p>
            <a:pPr marL="0" indent="0"/>
            <a:r>
              <a:rPr lang="en-US" b="1" dirty="0"/>
              <a:t>Thursday (7/4)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Lab Holiday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</a:t>
            </a:r>
            <a:r>
              <a:rPr lang="en-US" dirty="0" err="1"/>
              <a:t>andSTAR</a:t>
            </a:r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Friday-Sunday (7/5-7/7)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Collisions for </a:t>
            </a:r>
            <a:r>
              <a:rPr lang="en-US" dirty="0" err="1"/>
              <a:t>sPHENIX</a:t>
            </a:r>
            <a:r>
              <a:rPr lang="en-US" dirty="0"/>
              <a:t> and STAR </a:t>
            </a:r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47AE9-2CFA-3954-D2FC-566CDDAA9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215343"/>
            <a:ext cx="11049000" cy="481746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-Reminder: RHIC ODH1 (POM, escape pack, work plan still required)</a:t>
            </a:r>
          </a:p>
          <a:p>
            <a:r>
              <a:rPr lang="en-US" dirty="0"/>
              <a:t>-Next APEX July 10</a:t>
            </a:r>
            <a:r>
              <a:rPr lang="en-US" baseline="30000" dirty="0"/>
              <a:t>th</a:t>
            </a:r>
            <a:r>
              <a:rPr lang="en-US" dirty="0"/>
              <a:t> He3…possibly 2 sessions week of July 22</a:t>
            </a:r>
            <a:r>
              <a:rPr lang="en-US" baseline="30000" dirty="0"/>
              <a:t>nd</a:t>
            </a:r>
            <a:r>
              <a:rPr lang="en-US" dirty="0"/>
              <a:t>  Decision by July 8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7B393-83B3-1485-51BE-6AF40EB51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2C9FA6-2614-861E-5573-80F50136DB4C}"/>
              </a:ext>
            </a:extLst>
          </p:cNvPr>
          <p:cNvSpPr txBox="1">
            <a:spLocks/>
          </p:cNvSpPr>
          <p:nvPr/>
        </p:nvSpPr>
        <p:spPr>
          <a:xfrm>
            <a:off x="231494" y="0"/>
            <a:ext cx="119605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RHIC Schedule (Week 12: July 1</a:t>
            </a:r>
            <a:r>
              <a:rPr lang="en-US" baseline="30000" dirty="0"/>
              <a:t>st</a:t>
            </a:r>
            <a:r>
              <a:rPr lang="en-US" dirty="0"/>
              <a:t>-July 7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924364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1334</TotalTime>
  <Words>146</Words>
  <Application>Microsoft Macintosh PowerPoint</Application>
  <PresentationFormat>Widescreen</PresentationFormat>
  <Paragraphs>37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BNL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Harper, Caitlin</dc:creator>
  <cp:keywords/>
  <dc:description/>
  <cp:lastModifiedBy>Giorgio, Caitlin</cp:lastModifiedBy>
  <cp:revision>5</cp:revision>
  <dcterms:created xsi:type="dcterms:W3CDTF">2022-07-18T20:18:21Z</dcterms:created>
  <dcterms:modified xsi:type="dcterms:W3CDTF">2024-07-02T16:57:30Z</dcterms:modified>
  <cp:category/>
</cp:coreProperties>
</file>