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97" r:id="rId3"/>
    <p:sldId id="298" r:id="rId4"/>
    <p:sldId id="296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34124"/>
    <a:srgbClr val="8D3A21"/>
    <a:srgbClr val="C4523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27" autoAdjust="0"/>
    <p:restoredTop sz="99828" autoAdjust="0"/>
  </p:normalViewPr>
  <p:slideViewPr>
    <p:cSldViewPr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6B682-A5B7-B248-9F0D-1F6D8854EA3F}" type="datetimeFigureOut">
              <a:rPr lang="en-US" smtClean="0"/>
              <a:pPr/>
              <a:t>7/2/24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31D88-98DC-5C44-BD63-144D9895F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45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EACF7F-8BFE-47CE-ABA5-E463E26FB9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968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083C5E-6665-40E4-986F-27FB435A689D}" type="slidenum">
              <a:rPr lang="en-US"/>
              <a:pPr/>
              <a:t>1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July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30C292-B77C-4A67-9228-7A758F4C0C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July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C659C8-E60F-41EF-9976-278F4A2709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July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A7EB4C4-EF69-4138-9C75-D09258C8C6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 July 2024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27981802-38F2-4084-ACD4-79671C98A6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July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8CD4AB4-1CE7-4B35-A3A4-BAB220F494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July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B33D64F-694B-4260-BB94-C177444BB2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July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ED8647E-2285-4A14-9844-8CCA69F8F5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July 2024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DF71F85-2F28-46A3-BCA3-9D13339D5B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July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EA9B33-9FAA-4C31-A004-A21F8121A3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July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47E4E11-15CB-406C-97C1-660A6D8FFB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July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1FF0F05-5EBD-412C-88FD-3480C0C1B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July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DF7410-F622-4DF5-A959-95A2C20F4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2 July 2024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1E32E0-C8F3-4194-8335-A1A6B323F0B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NSRL_headlogo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62400" cy="515938"/>
          </a:xfrm>
          <a:prstGeom prst="rect">
            <a:avLst/>
          </a:prstGeom>
          <a:noFill/>
        </p:spPr>
      </p:pic>
      <p:pic>
        <p:nvPicPr>
          <p:cNvPr id="1032" name="Picture 8" descr="NSRL_bnllogo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524000" cy="52387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3810000" y="0"/>
            <a:ext cx="3886200" cy="533400"/>
          </a:xfrm>
          <a:prstGeom prst="rect">
            <a:avLst/>
          </a:prstGeom>
          <a:solidFill>
            <a:srgbClr val="A34124"/>
          </a:solidFill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C45230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533400"/>
            <a:ext cx="9144000" cy="76200"/>
          </a:xfrm>
          <a:prstGeom prst="rect">
            <a:avLst/>
          </a:prstGeom>
          <a:solidFill>
            <a:srgbClr val="C4523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692696"/>
            <a:ext cx="8208912" cy="1133872"/>
          </a:xfrm>
        </p:spPr>
        <p:txBody>
          <a:bodyPr/>
          <a:lstStyle/>
          <a:p>
            <a:r>
              <a:rPr lang="en-US" dirty="0">
                <a:solidFill>
                  <a:srgbClr val="C4523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NSRL Time Meeting Report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5445224"/>
            <a:ext cx="6400800" cy="1224136"/>
          </a:xfrm>
        </p:spPr>
        <p:txBody>
          <a:bodyPr/>
          <a:lstStyle/>
          <a:p>
            <a:endParaRPr lang="en-US" sz="1800" dirty="0">
              <a:solidFill>
                <a:schemeClr val="bg2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r>
              <a:rPr lang="en-US" sz="1800" dirty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 July 2024</a:t>
            </a:r>
          </a:p>
          <a:p>
            <a:r>
              <a:rPr lang="en-US" sz="1800" dirty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Michael Sivertz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DFB059-127E-E969-3BA4-D4C817937B9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2597"/>
          <a:stretch/>
        </p:blipFill>
        <p:spPr>
          <a:xfrm>
            <a:off x="717848" y="1005840"/>
            <a:ext cx="7772400" cy="43634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4523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Schedule for this week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782F20-DB3B-838F-5112-2FF355E3F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 July 2024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222B57-F934-9B44-E371-D0B28295B8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556792"/>
            <a:ext cx="7772400" cy="4494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31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752576-883C-AB67-0EB5-93105114E8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15997-39BC-095B-6F98-CC78FD325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4523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Schedule for next week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0286E-4A81-78A3-EC4A-6DC3BFD6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 July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C9D019-9DAA-A438-C549-E96345EC36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9" y="1563590"/>
            <a:ext cx="7772400" cy="4529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934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4523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Future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628800"/>
            <a:ext cx="8784976" cy="4507159"/>
          </a:xfrm>
        </p:spPr>
        <p:txBody>
          <a:bodyPr/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Electronics testing continues this week with 16-hour days running 4-days a week.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NSRL is off for the July 4</a:t>
            </a:r>
            <a:r>
              <a:rPr lang="en-US" sz="1800" baseline="30000" dirty="0"/>
              <a:t>th</a:t>
            </a:r>
            <a:r>
              <a:rPr lang="en-US" sz="1800" dirty="0"/>
              <a:t> Holiday.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Maintenance Day falls on Tuesday.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Beam Development for deuterons from Tandem on 8 - 9 July 2024.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NSRL is shut down 10 – 21 July for EBIS work on RHIC Gold.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 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2483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66" charset="0"/>
            <a:ea typeface="ＭＳ Ｐゴシック" pitchFamily="66" charset="-128"/>
            <a:cs typeface="ＭＳ Ｐゴシック" pitchFamily="6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66" charset="0"/>
            <a:ea typeface="ＭＳ Ｐゴシック" pitchFamily="66" charset="-128"/>
            <a:cs typeface="ＭＳ Ｐゴシック" pitchFamily="6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27479</TotalTime>
  <Words>85</Words>
  <Application>Microsoft Macintosh PowerPoint</Application>
  <PresentationFormat>On-screen Show (4:3)</PresentationFormat>
  <Paragraphs>24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Blank Presentation</vt:lpstr>
      <vt:lpstr>NSRL Time Meeting Report</vt:lpstr>
      <vt:lpstr>Schedule for this week</vt:lpstr>
      <vt:lpstr>Schedule for next week</vt:lpstr>
      <vt:lpstr>Future Schedule</vt:lpstr>
    </vt:vector>
  </TitlesOfParts>
  <Company>Mike Sivertz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NSRL Detector Systems</dc:title>
  <dc:creator>Mike Sivertz</dc:creator>
  <cp:lastModifiedBy>Sivertz, Michael</cp:lastModifiedBy>
  <cp:revision>177</cp:revision>
  <cp:lastPrinted>2014-07-18T19:14:13Z</cp:lastPrinted>
  <dcterms:created xsi:type="dcterms:W3CDTF">2010-12-02T21:18:56Z</dcterms:created>
  <dcterms:modified xsi:type="dcterms:W3CDTF">2024-07-02T17:13:27Z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-305293515</vt:i4>
  </property>
  <property fmtid="{D5CDD505-2E9C-101B-9397-08002B2CF9AE}" pid="3" name="_EmailSubject">
    <vt:lpwstr>file</vt:lpwstr>
  </property>
  <property fmtid="{D5CDD505-2E9C-101B-9397-08002B2CF9AE}" pid="4" name="_AuthorEmail">
    <vt:lpwstr>sivertz@bnl.gov</vt:lpwstr>
  </property>
  <property fmtid="{D5CDD505-2E9C-101B-9397-08002B2CF9AE}" pid="5" name="_AuthorEmailDisplayName">
    <vt:lpwstr>Sivertz, Michael</vt:lpwstr>
  </property>
</Properties>
</file>