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350" r:id="rId5"/>
    <p:sldId id="355" r:id="rId6"/>
    <p:sldId id="352" r:id="rId7"/>
    <p:sldId id="351" r:id="rId8"/>
    <p:sldId id="356" r:id="rId9"/>
    <p:sldId id="353" r:id="rId10"/>
    <p:sldId id="318" r:id="rId11"/>
    <p:sldId id="345" r:id="rId12"/>
    <p:sldId id="339" r:id="rId13"/>
    <p:sldId id="306" r:id="rId14"/>
    <p:sldId id="303" r:id="rId15"/>
    <p:sldId id="331" r:id="rId16"/>
    <p:sldId id="354" r:id="rId17"/>
    <p:sldId id="304" r:id="rId18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3C7B4-B37C-46BA-880A-31644CB67021}" v="72" dt="2024-07-02T16:29:36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49E3C7B4-B37C-46BA-880A-31644CB67021}"/>
    <pc:docChg chg="custSel modSld">
      <pc:chgData name="Marr, Gregory" userId="3561ba5d-ecd2-4074-b30a-c8c766e651bb" providerId="ADAL" clId="{49E3C7B4-B37C-46BA-880A-31644CB67021}" dt="2024-07-02T16:34:39.011" v="1058" actId="20577"/>
      <pc:docMkLst>
        <pc:docMk/>
      </pc:docMkLst>
      <pc:sldChg chg="addSp delSp modSp mod modShow">
        <pc:chgData name="Marr, Gregory" userId="3561ba5d-ecd2-4074-b30a-c8c766e651bb" providerId="ADAL" clId="{49E3C7B4-B37C-46BA-880A-31644CB67021}" dt="2024-07-02T16:09:33.220" v="426" actId="1036"/>
        <pc:sldMkLst>
          <pc:docMk/>
          <pc:sldMk cId="1278840012" sldId="303"/>
        </pc:sldMkLst>
        <pc:picChg chg="add mod">
          <ac:chgData name="Marr, Gregory" userId="3561ba5d-ecd2-4074-b30a-c8c766e651bb" providerId="ADAL" clId="{49E3C7B4-B37C-46BA-880A-31644CB67021}" dt="2024-07-02T16:09:33.220" v="426" actId="1036"/>
          <ac:picMkLst>
            <pc:docMk/>
            <pc:sldMk cId="1278840012" sldId="303"/>
            <ac:picMk id="3" creationId="{DBBCC776-1A88-AC45-B930-33DAA9BBD855}"/>
          </ac:picMkLst>
        </pc:picChg>
        <pc:picChg chg="del">
          <ac:chgData name="Marr, Gregory" userId="3561ba5d-ecd2-4074-b30a-c8c766e651bb" providerId="ADAL" clId="{49E3C7B4-B37C-46BA-880A-31644CB67021}" dt="2024-07-02T16:07:00.819" v="379" actId="478"/>
          <ac:picMkLst>
            <pc:docMk/>
            <pc:sldMk cId="1278840012" sldId="303"/>
            <ac:picMk id="4" creationId="{8D78FBB8-1872-2463-1FC4-762D4354EF45}"/>
          </ac:picMkLst>
        </pc:picChg>
        <pc:picChg chg="add mod">
          <ac:chgData name="Marr, Gregory" userId="3561ba5d-ecd2-4074-b30a-c8c766e651bb" providerId="ADAL" clId="{49E3C7B4-B37C-46BA-880A-31644CB67021}" dt="2024-07-02T16:09:33.220" v="426" actId="1036"/>
          <ac:picMkLst>
            <pc:docMk/>
            <pc:sldMk cId="1278840012" sldId="303"/>
            <ac:picMk id="6" creationId="{4D566564-50CA-2C54-E17E-CF05DFE2F360}"/>
          </ac:picMkLst>
        </pc:picChg>
        <pc:picChg chg="del">
          <ac:chgData name="Marr, Gregory" userId="3561ba5d-ecd2-4074-b30a-c8c766e651bb" providerId="ADAL" clId="{49E3C7B4-B37C-46BA-880A-31644CB67021}" dt="2024-07-02T16:06:10.936" v="374" actId="478"/>
          <ac:picMkLst>
            <pc:docMk/>
            <pc:sldMk cId="1278840012" sldId="303"/>
            <ac:picMk id="8" creationId="{661BBF07-BF48-DF6E-5BB3-8227F33B2BD2}"/>
          </ac:picMkLst>
        </pc:picChg>
      </pc:sldChg>
      <pc:sldChg chg="modSp mod">
        <pc:chgData name="Marr, Gregory" userId="3561ba5d-ecd2-4074-b30a-c8c766e651bb" providerId="ADAL" clId="{49E3C7B4-B37C-46BA-880A-31644CB67021}" dt="2024-07-02T16:05:08.469" v="369" actId="207"/>
        <pc:sldMkLst>
          <pc:docMk/>
          <pc:sldMk cId="3919863926" sldId="306"/>
        </pc:sldMkLst>
        <pc:spChg chg="mod">
          <ac:chgData name="Marr, Gregory" userId="3561ba5d-ecd2-4074-b30a-c8c766e651bb" providerId="ADAL" clId="{49E3C7B4-B37C-46BA-880A-31644CB67021}" dt="2024-07-02T16:05:08.469" v="369" actId="20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49E3C7B4-B37C-46BA-880A-31644CB67021}" dt="2024-07-02T13:30:03.674" v="74" actId="14100"/>
        <pc:sldMkLst>
          <pc:docMk/>
          <pc:sldMk cId="1351841527" sldId="318"/>
        </pc:sldMkLst>
        <pc:spChg chg="mod">
          <ac:chgData name="Marr, Gregory" userId="3561ba5d-ecd2-4074-b30a-c8c766e651bb" providerId="ADAL" clId="{49E3C7B4-B37C-46BA-880A-31644CB67021}" dt="2024-07-02T13:27:23.757" v="64" actId="2057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49E3C7B4-B37C-46BA-880A-31644CB67021}" dt="2024-07-02T13:29:32.707" v="65" actId="478"/>
          <ac:picMkLst>
            <pc:docMk/>
            <pc:sldMk cId="1351841527" sldId="318"/>
            <ac:picMk id="6" creationId="{5C0AA052-05CE-5492-73E8-618837AC6E9B}"/>
          </ac:picMkLst>
        </pc:picChg>
        <pc:picChg chg="add mod">
          <ac:chgData name="Marr, Gregory" userId="3561ba5d-ecd2-4074-b30a-c8c766e651bb" providerId="ADAL" clId="{49E3C7B4-B37C-46BA-880A-31644CB67021}" dt="2024-07-02T13:30:03.674" v="74" actId="14100"/>
          <ac:picMkLst>
            <pc:docMk/>
            <pc:sldMk cId="1351841527" sldId="318"/>
            <ac:picMk id="7" creationId="{F3B9008B-FC23-A658-C02C-60E3F114A730}"/>
          </ac:picMkLst>
        </pc:picChg>
      </pc:sldChg>
      <pc:sldChg chg="modSp mod">
        <pc:chgData name="Marr, Gregory" userId="3561ba5d-ecd2-4074-b30a-c8c766e651bb" providerId="ADAL" clId="{49E3C7B4-B37C-46BA-880A-31644CB67021}" dt="2024-07-02T14:55:55.732" v="271"/>
        <pc:sldMkLst>
          <pc:docMk/>
          <pc:sldMk cId="1039228555" sldId="331"/>
        </pc:sldMkLst>
        <pc:graphicFrameChg chg="mod">
          <ac:chgData name="Marr, Gregory" userId="3561ba5d-ecd2-4074-b30a-c8c766e651bb" providerId="ADAL" clId="{49E3C7B4-B37C-46BA-880A-31644CB67021}" dt="2024-07-02T14:55:55.732" v="271"/>
          <ac:graphicFrameMkLst>
            <pc:docMk/>
            <pc:sldMk cId="1039228555" sldId="331"/>
            <ac:graphicFrameMk id="6" creationId="{DB3D119E-886F-44D0-AD37-D8E5EE4D90F3}"/>
          </ac:graphicFrameMkLst>
        </pc:graphicFrameChg>
      </pc:sldChg>
      <pc:sldChg chg="addSp delSp modSp mod">
        <pc:chgData name="Marr, Gregory" userId="3561ba5d-ecd2-4074-b30a-c8c766e651bb" providerId="ADAL" clId="{49E3C7B4-B37C-46BA-880A-31644CB67021}" dt="2024-07-02T16:34:39.011" v="1058" actId="20577"/>
        <pc:sldMkLst>
          <pc:docMk/>
          <pc:sldMk cId="1336046822" sldId="339"/>
        </pc:sldMkLst>
        <pc:spChg chg="mod">
          <ac:chgData name="Marr, Gregory" userId="3561ba5d-ecd2-4074-b30a-c8c766e651bb" providerId="ADAL" clId="{49E3C7B4-B37C-46BA-880A-31644CB67021}" dt="2024-07-02T15:59:32.701" v="337" actId="20577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Marr, Gregory" userId="3561ba5d-ecd2-4074-b30a-c8c766e651bb" providerId="ADAL" clId="{49E3C7B4-B37C-46BA-880A-31644CB67021}" dt="2024-07-02T16:34:39.011" v="1058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49E3C7B4-B37C-46BA-880A-31644CB67021}" dt="2024-07-02T13:44:22.170" v="149" actId="478"/>
          <ac:picMkLst>
            <pc:docMk/>
            <pc:sldMk cId="1336046822" sldId="339"/>
            <ac:picMk id="4" creationId="{828515B9-E562-EDC7-CE8F-5C43D2B3C6EC}"/>
          </ac:picMkLst>
        </pc:picChg>
        <pc:picChg chg="add mod">
          <ac:chgData name="Marr, Gregory" userId="3561ba5d-ecd2-4074-b30a-c8c766e651bb" providerId="ADAL" clId="{49E3C7B4-B37C-46BA-880A-31644CB67021}" dt="2024-07-02T13:45:15.829" v="153" actId="14100"/>
          <ac:picMkLst>
            <pc:docMk/>
            <pc:sldMk cId="1336046822" sldId="339"/>
            <ac:picMk id="5" creationId="{4ABCFEA2-E8F2-4975-653F-BCD362C05DAE}"/>
          </ac:picMkLst>
        </pc:picChg>
        <pc:picChg chg="del">
          <ac:chgData name="Marr, Gregory" userId="3561ba5d-ecd2-4074-b30a-c8c766e651bb" providerId="ADAL" clId="{49E3C7B4-B37C-46BA-880A-31644CB67021}" dt="2024-07-02T15:59:13.551" v="308" actId="478"/>
          <ac:picMkLst>
            <pc:docMk/>
            <pc:sldMk cId="1336046822" sldId="339"/>
            <ac:picMk id="8" creationId="{4DB31AA4-1710-08FA-EEB6-D83DDB8B114D}"/>
          </ac:picMkLst>
        </pc:picChg>
        <pc:picChg chg="add mod">
          <ac:chgData name="Marr, Gregory" userId="3561ba5d-ecd2-4074-b30a-c8c766e651bb" providerId="ADAL" clId="{49E3C7B4-B37C-46BA-880A-31644CB67021}" dt="2024-07-02T15:59:20.208" v="309" actId="1076"/>
          <ac:picMkLst>
            <pc:docMk/>
            <pc:sldMk cId="1336046822" sldId="339"/>
            <ac:picMk id="9" creationId="{760960C9-C5A5-BC77-67BE-74FEE80EB188}"/>
          </ac:picMkLst>
        </pc:picChg>
      </pc:sldChg>
      <pc:sldChg chg="modSp mod">
        <pc:chgData name="Marr, Gregory" userId="3561ba5d-ecd2-4074-b30a-c8c766e651bb" providerId="ADAL" clId="{49E3C7B4-B37C-46BA-880A-31644CB67021}" dt="2024-07-02T13:45:49.462" v="160" actId="20577"/>
        <pc:sldMkLst>
          <pc:docMk/>
          <pc:sldMk cId="1973591361" sldId="345"/>
        </pc:sldMkLst>
        <pc:spChg chg="mod">
          <ac:chgData name="Marr, Gregory" userId="3561ba5d-ecd2-4074-b30a-c8c766e651bb" providerId="ADAL" clId="{49E3C7B4-B37C-46BA-880A-31644CB67021}" dt="2024-07-02T13:43:56.128" v="148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49E3C7B4-B37C-46BA-880A-31644CB67021}" dt="2024-07-02T13:45:49.462" v="160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49E3C7B4-B37C-46BA-880A-31644CB67021}" dt="2024-07-02T13:34:34.241" v="80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49E3C7B4-B37C-46BA-880A-31644CB67021}" dt="2024-07-02T13:36:24.709" v="93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Sp mod">
        <pc:chgData name="Marr, Gregory" userId="3561ba5d-ecd2-4074-b30a-c8c766e651bb" providerId="ADAL" clId="{49E3C7B4-B37C-46BA-880A-31644CB67021}" dt="2024-07-02T14:58:02.850" v="275"/>
        <pc:sldMkLst>
          <pc:docMk/>
          <pc:sldMk cId="443697827" sldId="352"/>
        </pc:sldMkLst>
        <pc:graphicFrameChg chg="mod">
          <ac:chgData name="Marr, Gregory" userId="3561ba5d-ecd2-4074-b30a-c8c766e651bb" providerId="ADAL" clId="{49E3C7B4-B37C-46BA-880A-31644CB67021}" dt="2024-07-02T14:58:02.850" v="275"/>
          <ac:graphicFrameMkLst>
            <pc:docMk/>
            <pc:sldMk cId="443697827" sldId="352"/>
            <ac:graphicFrameMk id="4" creationId="{D433C4B4-3448-4A7E-BDD1-2D5F30C297B8}"/>
          </ac:graphicFrameMkLst>
        </pc:graphicFrameChg>
      </pc:sldChg>
      <pc:sldChg chg="addSp delSp modSp mod">
        <pc:chgData name="Marr, Gregory" userId="3561ba5d-ecd2-4074-b30a-c8c766e651bb" providerId="ADAL" clId="{49E3C7B4-B37C-46BA-880A-31644CB67021}" dt="2024-07-02T16:23:57.357" v="608" actId="27918"/>
        <pc:sldMkLst>
          <pc:docMk/>
          <pc:sldMk cId="3322965960" sldId="353"/>
        </pc:sldMkLst>
        <pc:graphicFrameChg chg="del">
          <ac:chgData name="Marr, Gregory" userId="3561ba5d-ecd2-4074-b30a-c8c766e651bb" providerId="ADAL" clId="{49E3C7B4-B37C-46BA-880A-31644CB67021}" dt="2024-07-02T15:56:24.950" v="279" actId="478"/>
          <ac:graphicFrameMkLst>
            <pc:docMk/>
            <pc:sldMk cId="3322965960" sldId="353"/>
            <ac:graphicFrameMk id="2" creationId="{00000000-0008-0000-0000-000046AAD500}"/>
          </ac:graphicFrameMkLst>
        </pc:graphicFrameChg>
        <pc:graphicFrameChg chg="add mod ord">
          <ac:chgData name="Marr, Gregory" userId="3561ba5d-ecd2-4074-b30a-c8c766e651bb" providerId="ADAL" clId="{49E3C7B4-B37C-46BA-880A-31644CB67021}" dt="2024-07-02T15:57:50.717" v="304"/>
          <ac:graphicFrameMkLst>
            <pc:docMk/>
            <pc:sldMk cId="3322965960" sldId="353"/>
            <ac:graphicFrameMk id="4" creationId="{00000000-0008-0000-0000-000046AAD500}"/>
          </ac:graphicFrameMkLst>
        </pc:graphicFrameChg>
      </pc:sldChg>
      <pc:sldChg chg="mod">
        <pc:chgData name="Marr, Gregory" userId="3561ba5d-ecd2-4074-b30a-c8c766e651bb" providerId="ADAL" clId="{49E3C7B4-B37C-46BA-880A-31644CB67021}" dt="2024-07-02T16:03:25.102" v="339" actId="27918"/>
        <pc:sldMkLst>
          <pc:docMk/>
          <pc:sldMk cId="482215022" sldId="35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5.9</c:v>
                </c:pt>
                <c:pt idx="1">
                  <c:v>1.61</c:v>
                </c:pt>
                <c:pt idx="2">
                  <c:v>5.0730769230769228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754402747879636E-2"/>
          <c:y val="0.17418018652125991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701767997556E-2"/>
          <c:y val="0.17824524276025147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36:</c:v>
                </c:pt>
                <c:pt idx="1">
                  <c:v>FY24-week 37:</c:v>
                </c:pt>
                <c:pt idx="2">
                  <c:v>FY24-week 38:</c:v>
                </c:pt>
                <c:pt idx="3">
                  <c:v>FY24-week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77.55</c:v>
                </c:pt>
                <c:pt idx="1">
                  <c:v>61.43</c:v>
                </c:pt>
                <c:pt idx="2">
                  <c:v>76.23</c:v>
                </c:pt>
                <c:pt idx="3">
                  <c:v>103.3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94-4356-A003-221AD4E7C451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1488047478188687E-2"/>
                  <c:y val="5.9259250618365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4-4356-A003-221AD4E7C451}"/>
                </c:ext>
              </c:extLst>
            </c:dLbl>
            <c:dLbl>
              <c:idx val="3"/>
              <c:layout>
                <c:manualLayout>
                  <c:x val="-7.739012872254783E-2"/>
                  <c:y val="1.8518515818239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2.1800000000000002</c:v>
                </c:pt>
                <c:pt idx="1">
                  <c:v>6.35</c:v>
                </c:pt>
                <c:pt idx="2">
                  <c:v>11.43</c:v>
                </c:pt>
                <c:pt idx="3">
                  <c:v>2.75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4-4356-A003-221AD4E7C451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04-4556-A6E9-8DCCF47BD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9.58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94-4356-A003-221AD4E7C451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027220022364749E-2"/>
                  <c:y val="-5.621900609229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7-DA94-4356-A003-221AD4E7C4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4-4356-A003-221AD4E7C451}"/>
                </c:ext>
              </c:extLst>
            </c:dLbl>
            <c:dLbl>
              <c:idx val="2"/>
              <c:layout>
                <c:manualLayout>
                  <c:x val="-6.9027220022364749E-2"/>
                  <c:y val="-5.6219006092300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9-DA94-4356-A003-221AD4E7C4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-6.9027220022364749E-2"/>
                    <c:y val="-5.6219006092300076E-3"/>
                  </c:manualLayout>
                </c15:layout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3.1</c:v>
                </c:pt>
                <c:pt idx="3">
                  <c:v>0.33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A94-4356-A003-221AD4E7C451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31.27</c:v>
                </c:pt>
                <c:pt idx="1">
                  <c:v>43.77</c:v>
                </c:pt>
                <c:pt idx="2">
                  <c:v>34.6</c:v>
                </c:pt>
                <c:pt idx="3">
                  <c:v>34.020000000000003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A94-4356-A003-221AD4E7C451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04-4671-96BF-FA33AAACD0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4-4671-96BF-FA33AAACD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12.07</c:v>
                </c:pt>
                <c:pt idx="1">
                  <c:v>0</c:v>
                </c:pt>
                <c:pt idx="2">
                  <c:v>12.3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DA94-4356-A003-221AD4E7C451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DA94-4356-A003-221AD4E7C451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DA94-4356-A003-221AD4E7C451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42.63000000000001</c:v>
                </c:pt>
                <c:pt idx="1">
                  <c:v>46.870000000000012</c:v>
                </c:pt>
                <c:pt idx="2">
                  <c:v>30.34</c:v>
                </c:pt>
                <c:pt idx="3">
                  <c:v>27.599999999999998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DA94-4356-A003-221AD4E7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179261619798443E-2"/>
          <c:y val="9.9003905538311704E-2"/>
          <c:w val="0.85582977959932405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4" formatCode="0.0%">
                  <c:v>1.0577526679221594E-2</c:v>
                </c:pt>
                <c:pt idx="6" formatCode="0.0%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E1-40D7-8E53-D0855EF95B2D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4" formatCode="0.0%">
                  <c:v>2.6867545511613307E-2</c:v>
                </c:pt>
                <c:pt idx="6" formatCode="0.0%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8E1-40D7-8E53-D0855EF95B2D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8E1-40D7-8E53-D0855EF95B2D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4" formatCode="0.0%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8E1-40D7-8E53-D0855EF95B2D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8E1-40D7-8E53-D0855EF95B2D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8E1-40D7-8E53-D0855EF95B2D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18E1-40D7-8E53-D0855EF95B2D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8E1-40D7-8E53-D0855EF95B2D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8E1-40D7-8E53-D0855EF95B2D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8E1-40D7-8E53-D0855EF95B2D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6" formatCode="0.0%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8E1-40D7-8E53-D0855EF95B2D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8E1-40D7-8E53-D0855EF95B2D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8E1-40D7-8E53-D0855EF95B2D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  <c:pt idx="6" formatCode="0.00%">
                  <c:v>3.2328939108600126E-3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8E1-40D7-8E53-D0855EF95B2D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7.2190834902699313E-4</c:v>
                </c:pt>
                <c:pt idx="4" formatCode="0.0%">
                  <c:v>4.0175768989328311E-3</c:v>
                </c:pt>
                <c:pt idx="6" formatCode="0.0%">
                  <c:v>3.5467671060891394E-3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8E1-40D7-8E53-D0855EF9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04/02/24/2 to 04/09/24/1</c:v>
                      </c:pt>
                      <c:pt idx="2">
                        <c:v>04/09/24/2 to 04/16/24/1</c:v>
                      </c:pt>
                      <c:pt idx="4">
                        <c:v>04/16/24/2 to 04/23/24/1</c:v>
                      </c:pt>
                      <c:pt idx="6">
                        <c:v>04/23/24/2 to 04/30/24/1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7.2190834902699313E-4</c:v>
                      </c:pt>
                      <c:pt idx="4" formatCode="0.0%">
                        <c:v>4.0175768989328311E-3</c:v>
                      </c:pt>
                      <c:pt idx="6" formatCode="0.0%">
                        <c:v>3.5467671060891394E-3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18E1-40D7-8E53-D0855EF95B2D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B-4EFA-8931-21BAB8FED9A5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  <c:pt idx="0" formatCode="0.0%">
                  <c:v>4.138119014285185E-3</c:v>
                </c:pt>
                <c:pt idx="8" formatCode="0.0%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B-4EFA-8931-21BAB8FED9A5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  <c:pt idx="0" formatCode="0.0%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0B-4EFA-8931-21BAB8FED9A5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  <c:pt idx="0" formatCode="0.0%">
                  <c:v>3.7664316776727428E-3</c:v>
                </c:pt>
                <c:pt idx="2" formatCode="0.0%">
                  <c:v>1.6354242810947433E-3</c:v>
                </c:pt>
                <c:pt idx="6" formatCode="0.0%">
                  <c:v>1.5734763916593366E-3</c:v>
                </c:pt>
                <c:pt idx="8" formatCode="0.0%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0B-4EFA-8931-21BAB8FED9A5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2" formatCode="0.0%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30B-4EFA-8931-21BAB8FED9A5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  <c:pt idx="2" formatCode="0.0%">
                  <c:v>2.0442803513684295E-3</c:v>
                </c:pt>
                <c:pt idx="4" formatCode="0.0%">
                  <c:v>2.0145453644394337E-2</c:v>
                </c:pt>
                <c:pt idx="6" formatCode="0.0%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30B-4EFA-8931-21BAB8FED9A5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2" formatCode="0.0%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30B-4EFA-8931-21BAB8FED9A5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  <c:pt idx="2" formatCode="0.0%">
                  <c:v>2.3911885322067086E-3</c:v>
                </c:pt>
                <c:pt idx="8" formatCode="0.0%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30B-4EFA-8931-21BAB8FED9A5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  <c:pt idx="2" formatCode="0.0%">
                  <c:v>3.877937878656475E-3</c:v>
                </c:pt>
                <c:pt idx="4" formatCode="0.0%">
                  <c:v>3.9398857680918824E-3</c:v>
                </c:pt>
                <c:pt idx="8" formatCode="0.0%">
                  <c:v>1.8336575272880457E-3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30B-4EFA-8931-21BAB8FED9A5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  <c:pt idx="2" formatCode="0.0%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30B-4EFA-8931-21BAB8FED9A5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  <c:pt idx="4" formatCode="0.0%">
                  <c:v>1.8671093875831657E-2</c:v>
                </c:pt>
                <c:pt idx="6" formatCode="0.0%">
                  <c:v>5.9098286521378236E-3</c:v>
                </c:pt>
                <c:pt idx="8" formatCode="0.0%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30B-4EFA-8931-21BAB8FED9A5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  <c:pt idx="4" formatCode="0.0%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30B-4EFA-8931-21BAB8FED9A5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  <c:pt idx="6" formatCode="0.0%">
                  <c:v>4.6708708634296842E-3</c:v>
                </c:pt>
                <c:pt idx="8" formatCode="0.0%">
                  <c:v>7.805434068861276E-3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30B-4EFA-8931-21BAB8FED9A5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General</c:formatCode>
                <c:ptCount val="9"/>
                <c:pt idx="4" formatCode="0.0%">
                  <c:v>7.5824216668938117E-3</c:v>
                </c:pt>
                <c:pt idx="6" formatCode="0.0%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30B-4EFA-8931-21BAB8FED9A5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General</c:formatCode>
                <c:ptCount val="9"/>
                <c:pt idx="4" formatCode="0.0%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730B-4EFA-8931-21BAB8FED9A5}"/>
            </c:ext>
          </c:extLst>
        </c:ser>
        <c:ser>
          <c:idx val="9"/>
          <c:order val="15"/>
          <c:tx>
            <c:strRef>
              <c:f>NORMAL!$AB$878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NORMAL!$AB$879:$AJ$879</c:f>
              <c:numCache>
                <c:formatCode>General</c:formatCode>
                <c:ptCount val="9"/>
                <c:pt idx="8" formatCode="0.0%">
                  <c:v>1.5115285022239296E-3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730B-4EFA-8931-21BAB8FED9A5}"/>
            </c:ext>
          </c:extLst>
        </c:ser>
        <c:ser>
          <c:idx val="10"/>
          <c:order val="16"/>
          <c:tx>
            <c:strRef>
              <c:f>NORMAL!$AB$874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NORMAL!$AB$875:$AJ$875</c:f>
              <c:numCache>
                <c:formatCode>General</c:formatCode>
                <c:ptCount val="9"/>
                <c:pt idx="6" formatCode="0.0%">
                  <c:v>2.7133175572708244E-3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730B-4EFA-8931-21BAB8FED9A5}"/>
            </c:ext>
          </c:extLst>
        </c:ser>
        <c:ser>
          <c:idx val="14"/>
          <c:order val="17"/>
          <c:tx>
            <c:strRef>
              <c:f>NORMAL!$AB$876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NORMAL!$AB$877:$AJ$877</c:f>
              <c:numCache>
                <c:formatCode>General</c:formatCode>
                <c:ptCount val="9"/>
                <c:pt idx="6" formatCode="0.0%">
                  <c:v>4.7947666423004982E-3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730B-4EFA-8931-21BAB8FED9A5}"/>
            </c:ext>
          </c:extLst>
        </c:ser>
        <c:ser>
          <c:idx val="19"/>
          <c:order val="19"/>
          <c:tx>
            <c:strRef>
              <c:f>NORMAL!$AB$880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val>
            <c:numRef>
              <c:f>NORMAL!$AB$881:$AJ$881</c:f>
              <c:numCache>
                <c:formatCode>General</c:formatCode>
                <c:ptCount val="9"/>
                <c:pt idx="8" formatCode="0.0%">
                  <c:v>2.0690595071425921E-3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30B-4EFA-8931-21BAB8FED9A5}"/>
            </c:ext>
          </c:extLst>
        </c:ser>
        <c:ser>
          <c:idx val="20"/>
          <c:order val="20"/>
          <c:tx>
            <c:strRef>
              <c:f>NORMAL!$AB$884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NORMAL!$AB$885:$AJ$885</c:f>
              <c:numCache>
                <c:formatCode>General</c:formatCode>
                <c:ptCount val="9"/>
                <c:pt idx="8" formatCode="0.0%">
                  <c:v>1.0444414158809612E-2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30B-4EFA-8931-21BAB8FED9A5}"/>
            </c:ext>
          </c:extLst>
        </c:ser>
        <c:ser>
          <c:idx val="21"/>
          <c:order val="21"/>
          <c:tx>
            <c:strRef>
              <c:f>NORMAL!$AB$886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NORMAL!$AB$887:$AJ$887</c:f>
              <c:numCache>
                <c:formatCode>General</c:formatCode>
                <c:ptCount val="9"/>
                <c:pt idx="8" formatCode="0.0%">
                  <c:v>5.104506089477533E-3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0B-4EFA-8931-21BAB8FED9A5}"/>
            </c:ext>
          </c:extLst>
        </c:ser>
        <c:ser>
          <c:idx val="22"/>
          <c:order val="22"/>
          <c:tx>
            <c:strRef>
              <c:f>NORMAL!$AB$888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val>
            <c:numRef>
              <c:f>NORMAL!$AB$889:$AJ$889</c:f>
              <c:numCache>
                <c:formatCode>General</c:formatCode>
                <c:ptCount val="9"/>
                <c:pt idx="0" formatCode="0.0%">
                  <c:v>4.1381190142851841E-3</c:v>
                </c:pt>
                <c:pt idx="2" formatCode="0.0%">
                  <c:v>8.3010171843445318E-4</c:v>
                </c:pt>
                <c:pt idx="4" formatCode="0.0%">
                  <c:v>2.7504862909320691E-3</c:v>
                </c:pt>
                <c:pt idx="6" formatCode="0.0%">
                  <c:v>3.1717319390928366E-3</c:v>
                </c:pt>
                <c:pt idx="8" formatCode="0.0%">
                  <c:v>4.683260441316766E-3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30B-4EFA-8931-21BAB8FED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8"/>
                <c:order val="18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4.1381190142851841E-3</c:v>
                      </c:pt>
                      <c:pt idx="2" formatCode="0.0%">
                        <c:v>8.3010171843445318E-4</c:v>
                      </c:pt>
                      <c:pt idx="4" formatCode="0.0%">
                        <c:v>2.7504862909320691E-3</c:v>
                      </c:pt>
                      <c:pt idx="6" formatCode="0.0%">
                        <c:v>3.1717319390928366E-3</c:v>
                      </c:pt>
                      <c:pt idx="8" formatCode="0.0%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730B-4EFA-8931-21BAB8FED9A5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185380029184702E-2"/>
          <c:y val="9.9655240683673874E-2"/>
          <c:w val="0.8914957378834758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7"/>
                <c:pt idx="0" formatCode="0.0%">
                  <c:v>3.1190648981671634E-3</c:v>
                </c:pt>
                <c:pt idx="2" formatCode="0.00%">
                  <c:v>1.5224742522736747E-2</c:v>
                </c:pt>
                <c:pt idx="4" formatCode="0.00%">
                  <c:v>1.38505010577027E-2</c:v>
                </c:pt>
                <c:pt idx="6" formatCode="0.00%">
                  <c:v>6.5932708490959342E-3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1-4EE1-9E40-447E9FDF620F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NORMAL!$BB$847:$BH$847</c:f>
              <c:numCache>
                <c:formatCode>0.0</c:formatCode>
                <c:ptCount val="7"/>
                <c:pt idx="0" formatCode="0.0%">
                  <c:v>2.8426725136266078E-2</c:v>
                </c:pt>
                <c:pt idx="6" formatCode="0.00%">
                  <c:v>3.2734740515417758E-3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1-4EE1-9E40-447E9FDF620F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NORMAL!$BB$849:$BH$849</c:f>
              <c:numCache>
                <c:formatCode>0.0</c:formatCode>
                <c:ptCount val="7"/>
                <c:pt idx="0" formatCode="0.0%">
                  <c:v>2.6712783533807882E-3</c:v>
                </c:pt>
                <c:pt idx="6" formatCode="0.00%">
                  <c:v>2.7484829300680946E-3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1-4EE1-9E40-447E9FDF620F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NORMAL!$BB$851:$BH$851</c:f>
              <c:numCache>
                <c:formatCode>0.0</c:formatCode>
                <c:ptCount val="7"/>
                <c:pt idx="0" formatCode="0.0%">
                  <c:v>6.5160662724086296E-3</c:v>
                </c:pt>
                <c:pt idx="6" formatCode="0.0%">
                  <c:v>5.1572657227120433E-3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F71-4EE1-9E40-447E9FDF620F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CryoAGS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NORMAL!$BB$853:$BH$853</c:f>
              <c:numCache>
                <c:formatCode>0.0</c:formatCode>
                <c:ptCount val="7"/>
                <c:pt idx="0" formatCode="0.0%">
                  <c:v>4.3852199558389818E-3</c:v>
                </c:pt>
                <c:pt idx="6" formatCode="0.00%">
                  <c:v>1.6521779411083489E-3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71-4EE1-9E40-447E9FDF620F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NORMAL!$BB$855:$BH$855</c:f>
              <c:numCache>
                <c:formatCode>0.0</c:formatCode>
                <c:ptCount val="7"/>
                <c:pt idx="0" formatCode="0.0%">
                  <c:v>5.7903432515479516E-3</c:v>
                </c:pt>
                <c:pt idx="2" formatCode="0.00%">
                  <c:v>1.2924046137455028E-2</c:v>
                </c:pt>
                <c:pt idx="4" formatCode="0.00%">
                  <c:v>7.8903077374426756E-3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71-4EE1-9E40-447E9FDF620F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InstAGS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NORMAL!$BB$857:$BH$857</c:f>
              <c:numCache>
                <c:formatCode>0.0</c:formatCode>
                <c:ptCount val="7"/>
                <c:pt idx="0" formatCode="0.0%">
                  <c:v>6.1300433889720984E-3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F71-4EE1-9E40-447E9FDF620F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NORMAL!$BB$859:$BH$859</c:f>
              <c:numCache>
                <c:formatCode>0.0</c:formatCode>
                <c:ptCount val="7"/>
                <c:pt idx="0" formatCode="0.0%">
                  <c:v>5.5432886061485727E-3</c:v>
                </c:pt>
                <c:pt idx="2" formatCode="0.00%">
                  <c:v>8.6005898429658886E-3</c:v>
                </c:pt>
                <c:pt idx="4" formatCode="0.00%">
                  <c:v>4.10728347976468E-3</c:v>
                </c:pt>
                <c:pt idx="6" formatCode="0.00%">
                  <c:v>2.9646557447925511E-3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F71-4EE1-9E40-447E9FDF620F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Rf_RHIC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NORMAL!$BB$861:$BH$861</c:f>
              <c:numCache>
                <c:formatCode>0.0</c:formatCode>
                <c:ptCount val="7"/>
                <c:pt idx="2" formatCode="0.00%">
                  <c:v>2.3161373006191808E-3</c:v>
                </c:pt>
                <c:pt idx="4" formatCode="0.00%">
                  <c:v>8.4461806895912792E-3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F71-4EE1-9E40-447E9FDF620F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NORMAL!$BB$863:$BJ$863</c:f>
              <c:numCache>
                <c:formatCode>0.0</c:formatCode>
                <c:ptCount val="9"/>
                <c:pt idx="2" formatCode="0.00%">
                  <c:v>1.369609190432809E-2</c:v>
                </c:pt>
                <c:pt idx="6" formatCode="0.00%">
                  <c:v>4.2153698871269085E-3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F71-4EE1-9E40-447E9FDF620F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val>
            <c:numRef>
              <c:f>NORMAL!$BB$865:$BH$865</c:f>
              <c:numCache>
                <c:formatCode>0.0</c:formatCode>
                <c:ptCount val="7"/>
                <c:pt idx="2" formatCode="0.00%">
                  <c:v>6.0991615582971764E-3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F71-4EE1-9E40-447E9FDF620F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PS_Experiment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NORMAL!$BB$869:$BJ$869</c:f>
              <c:numCache>
                <c:formatCode>0.0</c:formatCode>
                <c:ptCount val="9"/>
                <c:pt idx="4" formatCode="0.00%">
                  <c:v>1.6521779411083489E-3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F71-4EE1-9E40-447E9FDF620F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val>
            <c:numRef>
              <c:f>NORMAL!$BB$867:$BJ$867</c:f>
              <c:numCache>
                <c:formatCode>0.0</c:formatCode>
                <c:ptCount val="9"/>
                <c:pt idx="2" formatCode="0.00%">
                  <c:v>3.3506786282290813E-3</c:v>
                </c:pt>
                <c:pt idx="6" formatCode="0.00%">
                  <c:v>6.2998934576841718E-3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71-4EE1-9E40-447E9FDF620F}"/>
            </c:ext>
          </c:extLst>
        </c:ser>
        <c:ser>
          <c:idx val="14"/>
          <c:order val="14"/>
          <c:tx>
            <c:strRef>
              <c:f>NORMAL!$BB$870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val>
            <c:numRef>
              <c:f>NORMAL!$BB$871:$BJ$871</c:f>
              <c:numCache>
                <c:formatCode>0.0</c:formatCode>
                <c:ptCount val="9"/>
                <c:pt idx="4" formatCode="0.00%">
                  <c:v>2.5168692000061763E-3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71-4EE1-9E40-447E9FDF620F}"/>
            </c:ext>
          </c:extLst>
        </c:ser>
        <c:ser>
          <c:idx val="15"/>
          <c:order val="15"/>
          <c:tx>
            <c:strRef>
              <c:f>NORMAL!$BB$872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NORMAL!$BB$873:$BJ$873</c:f>
              <c:numCache>
                <c:formatCode>0.0%</c:formatCode>
                <c:ptCount val="9"/>
                <c:pt idx="4" formatCode="0.00%">
                  <c:v>2.856569337430323E-3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F71-4EE1-9E40-447E9FDF620F}"/>
            </c:ext>
          </c:extLst>
        </c:ser>
        <c:ser>
          <c:idx val="16"/>
          <c:order val="16"/>
          <c:tx>
            <c:strRef>
              <c:f>NORMAL!$BB$874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NORMAL!$BB$875:$BJ$875</c:f>
              <c:numCache>
                <c:formatCode>0.0</c:formatCode>
                <c:ptCount val="9"/>
                <c:pt idx="4" formatCode="0.0%">
                  <c:v>1.6521779411083489E-3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F71-4EE1-9E40-447E9FDF620F}"/>
            </c:ext>
          </c:extLst>
        </c:ser>
        <c:ser>
          <c:idx val="18"/>
          <c:order val="17"/>
          <c:tx>
            <c:strRef>
              <c:f>NORMAL!$BB$876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val>
            <c:numRef>
              <c:f>NORMAL!$BB$877:$BH$877</c:f>
              <c:numCache>
                <c:formatCode>0.0</c:formatCode>
                <c:ptCount val="7"/>
                <c:pt idx="6" formatCode="0.0%">
                  <c:v>1.5440915337461205E-3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71-4EE1-9E40-447E9FDF620F}"/>
            </c:ext>
          </c:extLst>
        </c:ser>
        <c:ser>
          <c:idx val="19"/>
          <c:order val="18"/>
          <c:tx>
            <c:strRef>
              <c:f>NORMAL!$BB$878</c:f>
              <c:strCache>
                <c:ptCount val="1"/>
                <c:pt idx="0">
                  <c:v>InjPerformance</c:v>
                </c:pt>
              </c:strCache>
            </c:strRef>
          </c:tx>
          <c:invertIfNegative val="0"/>
          <c:val>
            <c:numRef>
              <c:f>NORMAL!$BB$879:$BH$879</c:f>
              <c:numCache>
                <c:formatCode>General</c:formatCode>
                <c:ptCount val="7"/>
                <c:pt idx="6" formatCode="0.00%">
                  <c:v>5.7594614208730296E-3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F71-4EE1-9E40-447E9FDF620F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val>
            <c:numRef>
              <c:f>NORMAL!$BB$881:$BH$881</c:f>
              <c:numCache>
                <c:formatCode>0.0</c:formatCode>
                <c:ptCount val="7"/>
                <c:pt idx="0" formatCode="0.0%">
                  <c:v>3.2425922208668525E-3</c:v>
                </c:pt>
                <c:pt idx="2" formatCode="0.0%">
                  <c:v>1.0160122292049472E-2</c:v>
                </c:pt>
                <c:pt idx="4" formatCode="0.0%">
                  <c:v>3.8756697497027621E-3</c:v>
                </c:pt>
                <c:pt idx="6" formatCode="0.0%">
                  <c:v>1.5440915337461205E-3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71-4EE1-9E40-447E9FDF6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3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NORMAL!$BB$880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dPt>
                  <c:idx val="2"/>
                  <c:invertIfNegative val="0"/>
                  <c:bubble3D val="0"/>
                  <c:spPr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14-0F71-4EE1-9E40-447E9FDF620F}"/>
                    </c:ext>
                  </c:extLst>
                </c:dPt>
                <c:val>
                  <c:numRef>
                    <c:extLst>
                      <c:ext uri="{02D57815-91ED-43cb-92C2-25804820EDAC}">
                        <c15:formulaRef>
                          <c15:sqref>NORMAL!$BB$881:$BH$881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 formatCode="0.0%">
                        <c:v>3.2425922208668525E-3</c:v>
                      </c:pt>
                      <c:pt idx="2" formatCode="0.0%">
                        <c:v>1.0160122292049472E-2</c:v>
                      </c:pt>
                      <c:pt idx="4" formatCode="0.0%">
                        <c:v>3.8756697497027621E-3</c:v>
                      </c:pt>
                      <c:pt idx="6" formatCode="0.0%">
                        <c:v>1.5440915337461205E-3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0F71-4EE1-9E40-447E9FDF620F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4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layout>
                <c:manualLayout>
                  <c:x val="-0.16925177802302699"/>
                  <c:y val="-2.7726341566361504E-2"/>
                </c:manualLayout>
              </c:layout>
              <c:numFmt formatCode="General" sourceLinked="0"/>
              <c:spPr>
                <a:xfrm>
                  <a:off x="6147397" y="1415180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946694865829132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2.7746739303432916E-3"/>
                  <c:y val="-1.970796279855036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911802" y="13060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1074"/>
                        <a:gd name="adj2" fmla="val 171690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8.0463905425243731E-2"/>
                  <c:y val="3.796465425648041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72045" y="1754774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5764"/>
                        <a:gd name="adj2" fmla="val 166497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3705365360013956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60133171895640669"/>
                  <c:y val="-2.906345059455368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78621" y="4874605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5706"/>
                        <a:gd name="adj2" fmla="val -252472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2.0809699457387146E-2"/>
                  <c:y val="6.931699099072916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66700" y="1915000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655"/>
                        <a:gd name="adj2" fmla="val 268258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147397" y="1415180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58536"/>
                      <a:gd name="adj2" fmla="val 173231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Oplog!$B$50:$B$57</c:f>
              <c:numCache>
                <c:formatCode>0.00</c:formatCode>
                <c:ptCount val="8"/>
                <c:pt idx="0">
                  <c:v>2</c:v>
                </c:pt>
                <c:pt idx="1">
                  <c:v>3.12</c:v>
                </c:pt>
                <c:pt idx="2">
                  <c:v>0</c:v>
                </c:pt>
                <c:pt idx="3">
                  <c:v>15.25</c:v>
                </c:pt>
                <c:pt idx="4">
                  <c:v>0</c:v>
                </c:pt>
                <c:pt idx="5">
                  <c:v>0</c:v>
                </c:pt>
                <c:pt idx="6">
                  <c:v>98</c:v>
                </c:pt>
                <c:pt idx="7">
                  <c:v>49.63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26274829398403"/>
          <c:y val="0.13425891118448904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0F-4CA7-BFDD-E9B73B2673F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0F-4CA7-BFDD-E9B73B2673F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(RHIC_HOURS_DOE!$B$22:$N$22,RHIC_HOURS_DOE!$B$30:$N$30,RHIC_HOURS_DOE!$B$38:$N$38)</c15:sqref>
                  </c15:fullRef>
                </c:ext>
              </c:extLst>
              <c:f>RHIC_HOURS_DOE!$B$38:$N$38</c:f>
              <c:strCache>
                <c:ptCount val="13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  <c:pt idx="12">
                  <c:v>week 39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(RHIC_HOURS_DOE!$B$16:$N$16,RHIC_HOURS_DOE!$B$24:$N$24,RHIC_HOURS_DOE!$B$32:$O$32)</c15:sqref>
                  </c15:fullRef>
                </c:ext>
              </c:extLst>
              <c:f>RHIC_HOURS_DOE!$B$32:$O$32</c:f>
              <c:numCache>
                <c:formatCode>0%</c:formatCode>
                <c:ptCount val="14"/>
                <c:pt idx="0" formatCode="0.00%">
                  <c:v>0</c:v>
                </c:pt>
                <c:pt idx="1" formatCode="0.00%">
                  <c:v>0.94874999999999998</c:v>
                </c:pt>
                <c:pt idx="2" formatCode="0.00%">
                  <c:v>0.57320644216691075</c:v>
                </c:pt>
                <c:pt idx="3" formatCode="0.00%">
                  <c:v>0.83765822784810118</c:v>
                </c:pt>
                <c:pt idx="4" formatCode="0.00%">
                  <c:v>0.91784548422198042</c:v>
                </c:pt>
                <c:pt idx="5" formatCode="0.00%">
                  <c:v>0.77561067979549325</c:v>
                </c:pt>
                <c:pt idx="6" formatCode="0.00%">
                  <c:v>0.69557758292032013</c:v>
                </c:pt>
                <c:pt idx="7" formatCode="0.00%">
                  <c:v>0.8150094996833438</c:v>
                </c:pt>
                <c:pt idx="8" formatCode="0.00%">
                  <c:v>0.78077380952380959</c:v>
                </c:pt>
                <c:pt idx="9" formatCode="0.00%">
                  <c:v>0.72660809337523247</c:v>
                </c:pt>
                <c:pt idx="10" formatCode="0.00%">
                  <c:v>0.72101190476190469</c:v>
                </c:pt>
                <c:pt idx="11" formatCode="0.00%">
                  <c:v>0.80513808606294157</c:v>
                </c:pt>
                <c:pt idx="12" formatCode="0.00%">
                  <c:v>0.83571428571428574</c:v>
                </c:pt>
                <c:pt idx="13" formatCode="0.00%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0F-4CA7-BFDD-E9B73B2673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0F-4CA7-BFDD-E9B73B2673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0F-4CA7-BFDD-E9B73B2673F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0F-4CA7-BFDD-E9B73B2673F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0F-4CA7-BFDD-E9B73B2673F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0F-4CA7-BFDD-E9B73B2673F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0F-4CA7-BFDD-E9B73B2673F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20F-4CA7-BFDD-E9B73B2673F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20F-4CA7-BFDD-E9B73B2673F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20F-4CA7-BFDD-E9B73B2673F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20F-4CA7-BFDD-E9B73B2673F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20F-4CA7-BFDD-E9B73B2673F1}"/>
                </c:ext>
              </c:extLst>
            </c:dLbl>
            <c:dLbl>
              <c:idx val="12"/>
              <c:layout>
                <c:manualLayout>
                  <c:x val="-2.974767845135393E-2"/>
                  <c:y val="9.032258064516128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20F-4CA7-BFDD-E9B73B2673F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="http://schemas.microsoft.com/office/drawing/2014/chart" Requires="c16">
                <c:multiLvlStrRef>
                  <c:extLst>
                    <c:ext uri="{F5D05F6E-A05E-4728-AFD3-386EB277150F}">
                      <c16:filteredLitCache>
                        <c:multiLvlStrCache>
                          <c:ptCount val="0"/>
                        </c:multiLvlStrCache>
                      </c16:filteredLitCache>
                    </c:ext>
                  </c:extLst>
                  <c:f/>
                </c:multiLvlStrRef>
              </mc:Choice>
              <mc:Fallback>
                <c:strLit/>
              </mc:Fallback>
            </mc:AlternateConten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(RHIC_HOURS_DOE!$B$20:$N$20,RHIC_HOURS_DOE!$B$28:$N$28,RHIC_HOURS_DOE!$B$36:$N$36)</c15:sqref>
                  </c15:fullRef>
                </c:ext>
              </c:extLst>
              <c:f>RHIC_HOURS_DOE!$B$36:$N$36</c:f>
              <c:numCache>
                <c:formatCode>General</c:formatCode>
                <c:ptCount val="13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0.73264281230382933</c:v>
                </c:pt>
                <c:pt idx="4">
                  <c:v>0.7959381843725466</c:v>
                </c:pt>
                <c:pt idx="5">
                  <c:v>0.7909253638415441</c:v>
                </c:pt>
                <c:pt idx="6">
                  <c:v>0.77216408486803456</c:v>
                </c:pt>
                <c:pt idx="7">
                  <c:v>0.77922796612824086</c:v>
                </c:pt>
                <c:pt idx="8">
                  <c:v>0.77945866237907846</c:v>
                </c:pt>
                <c:pt idx="9">
                  <c:v>0.77302872836789782</c:v>
                </c:pt>
                <c:pt idx="10">
                  <c:v>0.76700053805719959</c:v>
                </c:pt>
                <c:pt idx="11">
                  <c:v>0.77069940698659489</c:v>
                </c:pt>
                <c:pt idx="12">
                  <c:v>0.77685861866738837</c:v>
                </c:pt>
              </c:numCache>
            </c:numRef>
          </c:val>
          <c:smooth val="0"/>
          <c:extLst>
            <c:ext xmlns:c16="http://schemas.microsoft.com/office/drawing/2014/chart" uri="{F5D05F6E-A05E-4728-AFD3-386EB277150F}">
              <c16:categoryFilterExceptions>
                <c16:categoryFilterException>
                  <c16:uniqueId val="{00000010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0-E49F-44D1-98E8-5A5055B51172}"/>
                      </c:ext>
                    </c:extLst>
                  </c16:dLbl>
                </c16:categoryFilterException>
                <c16:categoryFilterException>
                  <c16:uniqueId val="{00000004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4-E49F-44D1-98E8-5A5055B51172}"/>
                      </c:ext>
                    </c:extLst>
                  </c16:dLbl>
                </c16:categoryFilterException>
                <c16:categoryFilterException>
                  <c16:uniqueId val="{00000011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1-E49F-44D1-98E8-5A5055B51172}"/>
                      </c:ext>
                    </c:extLst>
                  </c16:dLbl>
                </c16:categoryFilterException>
                <c16:categoryFilterException>
                  <c16:uniqueId val="{00000012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2-E49F-44D1-98E8-5A5055B51172}"/>
                      </c:ext>
                    </c:extLst>
                  </c16:dLbl>
                </c16:categoryFilterException>
                <c16:categoryFilterException>
                  <c16:uniqueId val="{00000013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3-E49F-44D1-98E8-5A5055B51172}"/>
                      </c:ext>
                    </c:extLst>
                  </c16:dLbl>
                </c16:categoryFilterException>
                <c16:categoryFilterException>
                  <c16:uniqueId val="{00000014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4-E49F-44D1-98E8-5A5055B51172}"/>
                      </c:ext>
                    </c:extLst>
                  </c16:dLbl>
                </c16:categoryFilterException>
                <c16:categoryFilterException>
                  <c16:uniqueId val="{00000015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5-E49F-44D1-98E8-5A5055B51172}"/>
                      </c:ext>
                    </c:extLst>
                  </c16:dLbl>
                </c16:categoryFilterException>
                <c16:categoryFilterException>
                  <c16:uniqueId val="{00000016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6-E49F-44D1-98E8-5A5055B51172}"/>
                      </c:ext>
                    </c:extLst>
                  </c16:dLbl>
                </c16:categoryFilterException>
                <c16:categoryFilterException>
                  <c16:uniqueId val="{00000017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7-E49F-44D1-98E8-5A5055B51172}"/>
                      </c:ext>
                    </c:extLst>
                  </c16:dLbl>
                </c16:categoryFilterException>
                <c16:categoryFilterException>
                  <c16:uniqueId val="{00000018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8-E49F-44D1-98E8-5A5055B51172}"/>
                      </c:ext>
                    </c:extLst>
                  </c16:dLbl>
                </c16:categoryFilterException>
                <c16:categoryFilterException>
                  <c16:uniqueId val="{00000019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9-E49F-44D1-98E8-5A5055B51172}"/>
                      </c:ext>
                    </c:extLst>
                  </c16:dLbl>
                </c16:categoryFilterException>
                <c16:categoryFilterException>
                  <c16:uniqueId val="{0000001B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B-E49F-44D1-98E8-5A5055B51172}"/>
                      </c:ext>
                    </c:extLst>
                  </c16:dLbl>
                </c16:categoryFilterException>
                <c16:categoryFilterException>
                  <c16:uniqueId val="{0000001A-E49F-44D1-98E8-5A5055B51172}"/>
                  <c16:dLbl>
                    <c:idx val="-1"/>
                    <c:layout>
                      <c:manualLayout>
                        <c:x val="-3.8247015151740768E-2"/>
                        <c:y val="0.13333333333333333"/>
                      </c:manualLayout>
                    </c:layout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A-E49F-44D1-98E8-5A5055B51172}"/>
                      </c:ext>
                    </c:extLst>
                  </c16:dLbl>
                </c16:categoryFilterException>
              </c16:categoryFilterExceptions>
            </c:ext>
            <c:ext xmlns:c16="http://schemas.microsoft.com/office/drawing/2014/chart" uri="{C5897E43-82E2-4C41-B96C-FBF1F857EA46}">
              <c16:datapointuniqueidmap xmlns:c16="http://schemas.microsoft.com/office/drawing/2014/chart">
                <c16:ptentry>
                  <c16:ptidx>0</c16:ptidx>
                  <c16:uniqueID val="{00000010-E49F-44D1-98E8-5A5055B51172}"/>
                </c16:ptentry>
                <c16:ptentry>
                  <c16:ptidx>1</c16:ptidx>
                  <c16:uniqueID val="{00000004-E49F-44D1-98E8-5A5055B51172}"/>
                </c16:ptentry>
                <c16:ptentry>
                  <c16:ptidx>2</c16:ptidx>
                  <c16:uniqueID val="{00000011-E49F-44D1-98E8-5A5055B51172}"/>
                </c16:ptentry>
                <c16:ptentry>
                  <c16:ptidx>3</c16:ptidx>
                  <c16:uniqueID val="{00000012-E49F-44D1-98E8-5A5055B51172}"/>
                </c16:ptentry>
                <c16:ptentry>
                  <c16:ptidx>4</c16:ptidx>
                  <c16:uniqueID val="{00000013-E49F-44D1-98E8-5A5055B51172}"/>
                </c16:ptentry>
                <c16:ptentry>
                  <c16:ptidx>5</c16:ptidx>
                  <c16:uniqueID val="{00000014-E49F-44D1-98E8-5A5055B51172}"/>
                </c16:ptentry>
                <c16:ptentry>
                  <c16:ptidx>6</c16:ptidx>
                  <c16:uniqueID val="{00000015-E49F-44D1-98E8-5A5055B51172}"/>
                </c16:ptentry>
                <c16:ptentry>
                  <c16:ptidx>7</c16:ptidx>
                  <c16:uniqueID val="{00000016-E49F-44D1-98E8-5A5055B51172}"/>
                </c16:ptentry>
                <c16:ptentry>
                  <c16:ptidx>8</c16:ptidx>
                  <c16:uniqueID val="{00000017-E49F-44D1-98E8-5A5055B51172}"/>
                </c16:ptentry>
                <c16:ptentry>
                  <c16:ptidx>9</c16:ptidx>
                  <c16:uniqueID val="{00000018-E49F-44D1-98E8-5A5055B51172}"/>
                </c16:ptentry>
                <c16:ptentry>
                  <c16:ptidx>10</c16:ptidx>
                  <c16:uniqueID val="{00000019-E49F-44D1-98E8-5A5055B51172}"/>
                </c16:ptentry>
                <c16:ptentry>
                  <c16:ptidx>11</c16:ptidx>
                  <c16:uniqueID val="{0000001B-E49F-44D1-98E8-5A5055B51172}"/>
                </c16:ptentry>
                <c16:ptentry>
                  <c16:ptidx>12</c16:ptidx>
                  <c16:uniqueID val="{0000001A-E49F-44D1-98E8-5A5055B51172}"/>
                </c16:ptentry>
              </c16:datapointuniqueidmap>
            </c:ex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0F-4CA7-BFDD-E9B73B2673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0F-4CA7-BFDD-E9B73B2673F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0F-4CA7-BFDD-E9B73B2673F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0F-4CA7-BFDD-E9B73B2673F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0F-4CA7-BFDD-E9B73B2673F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0F-4CA7-BFDD-E9B73B2673F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0F-4CA7-BFDD-E9B73B2673F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0F-4CA7-BFDD-E9B73B2673F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20F-4CA7-BFDD-E9B73B2673F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20F-4CA7-BFDD-E9B73B2673F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20F-4CA7-BFDD-E9B73B2673F1}"/>
                </c:ext>
              </c:extLst>
            </c:dLbl>
            <c:dLbl>
              <c:idx val="11"/>
              <c:layout>
                <c:manualLayout>
                  <c:x val="-8.4993367003868364E-2"/>
                  <c:y val="-0.1333333333333333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20F-4CA7-BFDD-E9B73B2673F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20F-4CA7-BFDD-E9B73B2673F1}"/>
                </c:ext>
              </c:extLst>
            </c:dLbl>
            <c:spPr>
              <a:gradFill flip="none" rotWithShape="1">
                <a:gsLst>
                  <a:gs pos="0">
                    <a:srgbClr val="B2D33B">
                      <a:lumMod val="67000"/>
                    </a:srgbClr>
                  </a:gs>
                  <a:gs pos="48000">
                    <a:srgbClr val="B2D33B">
                      <a:lumMod val="97000"/>
                      <a:lumOff val="3000"/>
                    </a:srgbClr>
                  </a:gs>
                  <a:gs pos="100000">
                    <a:srgbClr val="B2D33B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="http://schemas.microsoft.com/office/drawing/2014/chart" Requires="c16">
                <c:multiLvlStrRef>
                  <c:extLst>
                    <c:ext uri="{F5D05F6E-A05E-4728-AFD3-386EB277150F}">
                      <c16:filteredLitCache>
                        <c:multiLvlStrCache>
                          <c:ptCount val="0"/>
                        </c:multiLvlStrCache>
                      </c16:filteredLitCache>
                    </c:ext>
                  </c:extLst>
                  <c:f/>
                </c:multiLvlStrRef>
              </mc:Choice>
              <mc:Fallback>
                <c:strLit/>
              </mc:Fallback>
            </mc:AlternateConten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(RHIC_HOURS_DOE!$B$21:$N$21,RHIC_HOURS_DOE!$B$29:$N$29,RHIC_HOURS_DOE!$B$37:$N$37)</c15:sqref>
                  </c15:fullRef>
                </c:ext>
              </c:extLst>
              <c:f>RHIC_HOURS_DOE!$B$37:$N$37</c:f>
              <c:numCache>
                <c:formatCode>0.0%</c:formatCode>
                <c:ptCount val="13"/>
                <c:pt idx="0" formatCode="0.00%">
                  <c:v>0.8</c:v>
                </c:pt>
                <c:pt idx="1" formatCode="0.00%">
                  <c:v>0.8</c:v>
                </c:pt>
                <c:pt idx="2" formatCode="0.00%">
                  <c:v>0.8</c:v>
                </c:pt>
                <c:pt idx="3" formatCode="0.00%">
                  <c:v>0.8</c:v>
                </c:pt>
                <c:pt idx="4" formatCode="0.00%">
                  <c:v>0.8</c:v>
                </c:pt>
                <c:pt idx="5" formatCode="0.00%">
                  <c:v>0.8</c:v>
                </c:pt>
                <c:pt idx="6" formatCode="0.00%">
                  <c:v>0.8</c:v>
                </c:pt>
                <c:pt idx="7" formatCode="0.00%">
                  <c:v>0.8</c:v>
                </c:pt>
                <c:pt idx="8" formatCode="0.00%">
                  <c:v>0.8</c:v>
                </c:pt>
                <c:pt idx="9" formatCode="0.00%">
                  <c:v>0.8</c:v>
                </c:pt>
                <c:pt idx="10" formatCode="0.00%">
                  <c:v>0.8</c:v>
                </c:pt>
                <c:pt idx="11" formatCode="0.00%">
                  <c:v>0.8</c:v>
                </c:pt>
                <c:pt idx="12" formatCode="0.00%">
                  <c:v>0.8</c:v>
                </c:pt>
              </c:numCache>
            </c:numRef>
          </c:val>
          <c:smooth val="0"/>
          <c:extLst>
            <c:ext xmlns:c16="http://schemas.microsoft.com/office/drawing/2014/chart" uri="{F5D05F6E-A05E-4728-AFD3-386EB277150F}">
              <c16:categoryFilterExceptions>
                <c16:categoryFilterException>
                  <c16:uniqueId val="{00000002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2-E49F-44D1-98E8-5A5055B51172}"/>
                      </c:ext>
                    </c:extLst>
                  </c16:dLbl>
                </c16:categoryFilterException>
                <c16:categoryFilterException>
                  <c16:uniqueId val="{00000003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3-E49F-44D1-98E8-5A5055B51172}"/>
                      </c:ext>
                    </c:extLst>
                  </c16:dLbl>
                </c16:categoryFilterException>
                <c16:categoryFilterException>
                  <c16:uniqueId val="{0000000E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E-E49F-44D1-98E8-5A5055B51172}"/>
                      </c:ext>
                    </c:extLst>
                  </c16:dLbl>
                </c16:categoryFilterException>
                <c16:categoryFilterException>
                  <c16:uniqueId val="{0000000F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F-E49F-44D1-98E8-5A5055B51172}"/>
                      </c:ext>
                    </c:extLst>
                  </c16:dLbl>
                </c16:categoryFilterException>
                <c16:categoryFilterException>
                  <c16:uniqueId val="{00000005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5-E49F-44D1-98E8-5A5055B51172}"/>
                      </c:ext>
                    </c:extLst>
                  </c16:dLbl>
                </c16:categoryFilterException>
                <c16:categoryFilterException>
                  <c16:uniqueId val="{00000006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6-E49F-44D1-98E8-5A5055B51172}"/>
                      </c:ext>
                    </c:extLst>
                  </c16:dLbl>
                </c16:categoryFilterException>
                <c16:categoryFilterException>
                  <c16:uniqueId val="{00000007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7-E49F-44D1-98E8-5A5055B51172}"/>
                      </c:ext>
                    </c:extLst>
                  </c16:dLbl>
                </c16:categoryFilterException>
                <c16:categoryFilterException>
                  <c16:uniqueId val="{00000008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8-E49F-44D1-98E8-5A5055B51172}"/>
                      </c:ext>
                    </c:extLst>
                  </c16:dLbl>
                </c16:categoryFilterException>
                <c16:categoryFilterException>
                  <c16:uniqueId val="{00000009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9-E49F-44D1-98E8-5A5055B51172}"/>
                      </c:ext>
                    </c:extLst>
                  </c16:dLbl>
                </c16:categoryFilterException>
                <c16:categoryFilterException>
                  <c16:uniqueId val="{0000000A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A-E49F-44D1-98E8-5A5055B51172}"/>
                      </c:ext>
                    </c:extLst>
                  </c16:dLbl>
                </c16:categoryFilterException>
                <c16:categoryFilterException>
                  <c16:uniqueId val="{0000000D-E49F-44D1-98E8-5A5055B51172}"/>
                  <c16:dLbl>
                    <c:idx val="-1"/>
                    <c:layout>
                      <c:manualLayout>
                        <c:x val="-6.7994693603094694E-2"/>
                        <c:y val="-9.6774193548387094E-2"/>
                      </c:manualLayout>
                    </c:layout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D-E49F-44D1-98E8-5A5055B51172}"/>
                      </c:ext>
                    </c:extLst>
                  </c16:dLbl>
                </c16:categoryFilterException>
                <c16:categoryFilterException>
                  <c16:uniqueId val="{0000000C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C-E49F-44D1-98E8-5A5055B51172}"/>
                      </c:ext>
                    </c:extLst>
                  </c16:dLbl>
                </c16:categoryFilterException>
                <c16:categoryFilterException>
                  <c16:uniqueId val="{0000000B-E49F-44D1-98E8-5A5055B51172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B-E49F-44D1-98E8-5A5055B51172}"/>
                      </c:ext>
                    </c:extLst>
                  </c16:dLbl>
                </c16:categoryFilterException>
              </c16:categoryFilterExceptions>
            </c:ext>
            <c:ext xmlns:c16="http://schemas.microsoft.com/office/drawing/2014/chart" uri="{C5897E43-82E2-4C41-B96C-FBF1F857EA46}">
              <c16:datapointuniqueidmap xmlns:c16="http://schemas.microsoft.com/office/drawing/2014/chart">
                <c16:ptentry>
                  <c16:ptidx>0</c16:ptidx>
                  <c16:uniqueID val="{00000002-E49F-44D1-98E8-5A5055B51172}"/>
                </c16:ptentry>
                <c16:ptentry>
                  <c16:ptidx>1</c16:ptidx>
                  <c16:uniqueID val="{00000003-E49F-44D1-98E8-5A5055B51172}"/>
                </c16:ptentry>
                <c16:ptentry>
                  <c16:ptidx>2</c16:ptidx>
                  <c16:uniqueID val="{0000000E-E49F-44D1-98E8-5A5055B51172}"/>
                </c16:ptentry>
                <c16:ptentry>
                  <c16:ptidx>3</c16:ptidx>
                  <c16:uniqueID val="{0000000F-E49F-44D1-98E8-5A5055B51172}"/>
                </c16:ptentry>
                <c16:ptentry>
                  <c16:ptidx>4</c16:ptidx>
                  <c16:uniqueID val="{00000005-E49F-44D1-98E8-5A5055B51172}"/>
                </c16:ptentry>
                <c16:ptentry>
                  <c16:ptidx>5</c16:ptidx>
                  <c16:uniqueID val="{00000006-E49F-44D1-98E8-5A5055B51172}"/>
                </c16:ptentry>
                <c16:ptentry>
                  <c16:ptidx>6</c16:ptidx>
                  <c16:uniqueID val="{00000007-E49F-44D1-98E8-5A5055B51172}"/>
                </c16:ptentry>
                <c16:ptentry>
                  <c16:ptidx>7</c16:ptidx>
                  <c16:uniqueID val="{00000008-E49F-44D1-98E8-5A5055B51172}"/>
                </c16:ptentry>
                <c16:ptentry>
                  <c16:ptidx>8</c16:ptidx>
                  <c16:uniqueID val="{00000009-E49F-44D1-98E8-5A5055B51172}"/>
                </c16:ptentry>
                <c16:ptentry>
                  <c16:ptidx>9</c16:ptidx>
                  <c16:uniqueID val="{0000000A-E49F-44D1-98E8-5A5055B51172}"/>
                </c16:ptentry>
                <c16:ptentry>
                  <c16:ptidx>10</c16:ptidx>
                  <c16:uniqueID val="{0000000D-E49F-44D1-98E8-5A5055B51172}"/>
                </c16:ptentry>
                <c16:ptentry>
                  <c16:ptidx>11</c16:ptidx>
                  <c16:uniqueID val="{0000000C-E49F-44D1-98E8-5A5055B51172}"/>
                </c16:ptentry>
                <c16:ptentry>
                  <c16:ptidx>12</c16:ptidx>
                  <c16:uniqueID val="{0000000B-E49F-44D1-98E8-5A5055B51172}"/>
                </c16:ptentry>
              </c16:datapointuniqueidmap>
            </c:ex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dops.bnl.gov/Operations/personnel/call_in_lists/call_in_list.php?group=esshq" TargetMode="External"/><Relationship Id="rId4" Type="http://schemas.openxmlformats.org/officeDocument/2006/relationships/hyperlink" Target="https://www.cadops.bnl.gov/Operations/personnel/call_in_lis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45474"/>
              </p:ext>
            </p:extLst>
          </p:nvPr>
        </p:nvGraphicFramePr>
        <p:xfrm>
          <a:off x="209320" y="0"/>
          <a:ext cx="1198268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continues into next week ending 9 July.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scheduled to run Mon-Fri this week (except holiday); Development only next week.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setups continue,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h setup </a:t>
            </a:r>
            <a:r>
              <a:rPr lang="en-US" sz="2000" dirty="0">
                <a:solidFill>
                  <a:schemeClr val="accent5"/>
                </a:solidFill>
              </a:rPr>
              <a:t>requires additional work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testing, other polarized beam setups continue </a:t>
            </a:r>
            <a:r>
              <a:rPr lang="en-US" sz="2000" dirty="0"/>
              <a:t>as beam time allows.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Tandem </a:t>
            </a:r>
            <a:r>
              <a:rPr lang="en-US" sz="2000" dirty="0">
                <a:solidFill>
                  <a:schemeClr val="accent4"/>
                </a:solidFill>
              </a:rPr>
              <a:t>d setup for NSRL pending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Physics stores.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MD, Maintenance, APEX as noted in schedule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RHIC Tunnel access, sweeps remain under ODH-1 restrictions</a:t>
            </a:r>
            <a:r>
              <a:rPr lang="en-US" sz="2000" b="1" i="1" dirty="0">
                <a:solidFill>
                  <a:schemeClr val="accent2"/>
                </a:solidFill>
              </a:rPr>
              <a:t>.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5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4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 list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hlinkClick r:id="rId5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1515053" y="185939"/>
            <a:ext cx="9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C776-1A88-AC45-B930-33DAA9BBD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472" y="993678"/>
            <a:ext cx="6012528" cy="446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66564-50CA-2C54-E17E-CF05DFE2F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17" y="993678"/>
            <a:ext cx="5951955" cy="4463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671473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190914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/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56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84013"/>
              </p:ext>
            </p:extLst>
          </p:nvPr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222706"/>
              </p:ext>
            </p:extLst>
          </p:nvPr>
        </p:nvGraphicFramePr>
        <p:xfrm>
          <a:off x="212436" y="-1"/>
          <a:ext cx="11979564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601652"/>
              </p:ext>
            </p:extLst>
          </p:nvPr>
        </p:nvGraphicFramePr>
        <p:xfrm>
          <a:off x="264404" y="8093"/>
          <a:ext cx="11927595" cy="624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421630"/>
              </p:ext>
            </p:extLst>
          </p:nvPr>
        </p:nvGraphicFramePr>
        <p:xfrm>
          <a:off x="1035586" y="1"/>
          <a:ext cx="11156413" cy="610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FED693-C9E4-6B59-DE90-B12120A46BC7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73950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615104"/>
              </p:ext>
            </p:extLst>
          </p:nvPr>
        </p:nvGraphicFramePr>
        <p:xfrm>
          <a:off x="179540" y="1"/>
          <a:ext cx="12012459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6/25-7/1/2024: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200 MeV Th target production began Friday and continues through the week.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93.12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1.18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0.7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99.3%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9008B-FC23-A658-C02C-60E3F114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291" y="712127"/>
            <a:ext cx="8155709" cy="56152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6/25-7/2/2024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95.5%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no beam on holiday, multiple users.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Protons, 6 EBIS ions in use. </a:t>
            </a:r>
            <a:br>
              <a:rPr lang="en-US" sz="2000" dirty="0"/>
            </a:br>
            <a:r>
              <a:rPr lang="en-US" sz="2000" dirty="0"/>
              <a:t>(Si, Fe, Ag, Tb, Bi, Au)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24-C schedule since 22 May. Schedule posted, </a:t>
            </a:r>
            <a:r>
              <a:rPr lang="en-US" dirty="0">
                <a:solidFill>
                  <a:schemeClr val="accent4"/>
                </a:solidFill>
              </a:rPr>
              <a:t>no users 6-21 July: Tandem d, EBIS Au beam development; </a:t>
            </a:r>
            <a:r>
              <a:rPr lang="en-US" dirty="0"/>
              <a:t>beams &amp; users into November.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85067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dirty="0">
                <a:solidFill>
                  <a:schemeClr val="tx1"/>
                </a:solidFill>
                <a:cs typeface="Arial"/>
              </a:rPr>
              <a:t> lead flow interlocks (2x), replaced HW in Yellow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sector 11.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cold snake ramp problems (sPHENIX access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concurrent to delay).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Linac Mod 1 failure, 50kV PS fan replacement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Power dip, affecting many systems complex-wide.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Subsequent EBIS, injector beam recovery was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extensive.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PASS system failures interlocked RHIC beam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AGS E20 warm snake PS failure, additional blower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motor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RHIC yo1-tq6 PS failure/abort, current regulator card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replaced.</a:t>
            </a: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Weather stand-down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Various </a:t>
            </a:r>
            <a:r>
              <a:rPr lang="en-US" dirty="0">
                <a:solidFill>
                  <a:schemeClr val="tx1"/>
                </a:solidFill>
              </a:rPr>
              <a:t>Linac Mod, RFQ trips/resets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Loss monitor interlocks, RHIC beam aborts (6x)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Other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misc</a:t>
            </a:r>
            <a:r>
              <a:rPr lang="en-US" dirty="0">
                <a:solidFill>
                  <a:schemeClr val="tx1"/>
                </a:solidFill>
                <a:cs typeface="Arial"/>
              </a:rPr>
              <a:t> EBIS, injector, beamline, RF trips.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Some long repairs occur behind RHIC stores.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13720180" flipV="1">
            <a:off x="10127183" y="5334374"/>
            <a:ext cx="2295048" cy="380272"/>
          </a:xfrm>
          <a:prstGeom prst="rightArrow">
            <a:avLst>
              <a:gd name="adj1" fmla="val 72837"/>
              <a:gd name="adj2" fmla="val 10325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Maintenance day…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CFEA2-E8F2-4975-653F-BCD362C05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187" y="24339"/>
            <a:ext cx="6111120" cy="4199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960C9-C5A5-BC77-67BE-74FEE80EB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94" y="4123915"/>
            <a:ext cx="4400480" cy="27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4842</TotalTime>
  <Words>722</Words>
  <Application>Microsoft Office PowerPoint</Application>
  <PresentationFormat>Widescreen</PresentationFormat>
  <Paragraphs>131</Paragraphs>
  <Slides>14</Slides>
  <Notes>11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6/25-7/2/2024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35</cp:revision>
  <dcterms:created xsi:type="dcterms:W3CDTF">2011-03-02T18:37:40Z</dcterms:created>
  <dcterms:modified xsi:type="dcterms:W3CDTF">2024-07-02T16:34:40Z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