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/>
    <p:restoredTop sz="94694"/>
  </p:normalViewPr>
  <p:slideViewPr>
    <p:cSldViewPr snapToGrid="0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3556C-BDAE-4ADB-B12B-3D7C4844A0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9A962AC-6324-4C83-8DAC-629175A707C8}">
      <dgm:prSet/>
      <dgm:spPr/>
      <dgm:t>
        <a:bodyPr/>
        <a:lstStyle/>
        <a:p>
          <a:r>
            <a:rPr lang="en-US"/>
            <a:t>Progressing on time</a:t>
          </a:r>
        </a:p>
      </dgm:t>
    </dgm:pt>
    <dgm:pt modelId="{B4D2AF9B-724B-43FA-8474-ED122B2068C4}" type="parTrans" cxnId="{DD42FAD1-AFAE-45B1-BCD0-8D4B6A7E0164}">
      <dgm:prSet/>
      <dgm:spPr/>
      <dgm:t>
        <a:bodyPr/>
        <a:lstStyle/>
        <a:p>
          <a:endParaRPr lang="en-US"/>
        </a:p>
      </dgm:t>
    </dgm:pt>
    <dgm:pt modelId="{DF8152A5-C4E5-4184-AD15-738A85439EB9}" type="sibTrans" cxnId="{DD42FAD1-AFAE-45B1-BCD0-8D4B6A7E0164}">
      <dgm:prSet/>
      <dgm:spPr/>
      <dgm:t>
        <a:bodyPr/>
        <a:lstStyle/>
        <a:p>
          <a:endParaRPr lang="en-US"/>
        </a:p>
      </dgm:t>
    </dgm:pt>
    <dgm:pt modelId="{4E45DDD4-F8B5-488C-B387-96E79BC1D53B}">
      <dgm:prSet/>
      <dgm:spPr/>
      <dgm:t>
        <a:bodyPr/>
        <a:lstStyle/>
        <a:p>
          <a:r>
            <a:rPr lang="en-US"/>
            <a:t>NSRL on Schedule (running since noon)</a:t>
          </a:r>
        </a:p>
      </dgm:t>
    </dgm:pt>
    <dgm:pt modelId="{07D8493A-5F52-46AA-A01C-ED91657EE267}" type="parTrans" cxnId="{97F4460B-0C2A-48D4-9F71-28ED8A3B4F19}">
      <dgm:prSet/>
      <dgm:spPr/>
      <dgm:t>
        <a:bodyPr/>
        <a:lstStyle/>
        <a:p>
          <a:endParaRPr lang="en-US"/>
        </a:p>
      </dgm:t>
    </dgm:pt>
    <dgm:pt modelId="{2B4D08D6-B3BD-4EA1-BC6E-BAD79F5D9182}" type="sibTrans" cxnId="{97F4460B-0C2A-48D4-9F71-28ED8A3B4F19}">
      <dgm:prSet/>
      <dgm:spPr/>
      <dgm:t>
        <a:bodyPr/>
        <a:lstStyle/>
        <a:p>
          <a:endParaRPr lang="en-US"/>
        </a:p>
      </dgm:t>
    </dgm:pt>
    <dgm:pt modelId="{4785EDE0-6B17-41F7-8ABD-105DC5689FF7}">
      <dgm:prSet/>
      <dgm:spPr/>
      <dgm:t>
        <a:bodyPr/>
        <a:lstStyle/>
        <a:p>
          <a:r>
            <a:rPr lang="en-US"/>
            <a:t>AGS Access complete, outside jobs finishing up, possible He setup time ~1430</a:t>
          </a:r>
        </a:p>
      </dgm:t>
    </dgm:pt>
    <dgm:pt modelId="{8323D01B-AF54-4E54-98FD-6D7CC8E80094}" type="parTrans" cxnId="{D7949D52-A2F8-4B29-A29D-1D65A8E425B5}">
      <dgm:prSet/>
      <dgm:spPr/>
      <dgm:t>
        <a:bodyPr/>
        <a:lstStyle/>
        <a:p>
          <a:endParaRPr lang="en-US"/>
        </a:p>
      </dgm:t>
    </dgm:pt>
    <dgm:pt modelId="{8A47B72E-CDCD-4752-9B7D-79852A459CAE}" type="sibTrans" cxnId="{D7949D52-A2F8-4B29-A29D-1D65A8E425B5}">
      <dgm:prSet/>
      <dgm:spPr/>
      <dgm:t>
        <a:bodyPr/>
        <a:lstStyle/>
        <a:p>
          <a:endParaRPr lang="en-US"/>
        </a:p>
      </dgm:t>
    </dgm:pt>
    <dgm:pt modelId="{4CDB95D6-5BE9-4118-AB1B-35E0844DE533}">
      <dgm:prSet/>
      <dgm:spPr/>
      <dgm:t>
        <a:bodyPr/>
        <a:lstStyle/>
        <a:p>
          <a:r>
            <a:rPr lang="en-US" dirty="0" err="1"/>
            <a:t>AtR</a:t>
          </a:r>
          <a:r>
            <a:rPr lang="en-US" dirty="0"/>
            <a:t> repair complete, sweep </a:t>
          </a:r>
          <a:r>
            <a:rPr lang="en-US"/>
            <a:t>in progress</a:t>
          </a:r>
          <a:endParaRPr lang="en-US" dirty="0"/>
        </a:p>
      </dgm:t>
    </dgm:pt>
    <dgm:pt modelId="{78531281-54AF-42CF-9B14-54093616CE0A}" type="parTrans" cxnId="{88EDCF61-0A6D-4936-9B21-74D472410509}">
      <dgm:prSet/>
      <dgm:spPr/>
      <dgm:t>
        <a:bodyPr/>
        <a:lstStyle/>
        <a:p>
          <a:endParaRPr lang="en-US"/>
        </a:p>
      </dgm:t>
    </dgm:pt>
    <dgm:pt modelId="{D1F1C967-7B58-434D-9471-D22A45A87289}" type="sibTrans" cxnId="{88EDCF61-0A6D-4936-9B21-74D472410509}">
      <dgm:prSet/>
      <dgm:spPr/>
      <dgm:t>
        <a:bodyPr/>
        <a:lstStyle/>
        <a:p>
          <a:endParaRPr lang="en-US"/>
        </a:p>
      </dgm:t>
    </dgm:pt>
    <dgm:pt modelId="{97C49FFA-0E60-4375-A1FD-E33CEBF8534A}">
      <dgm:prSet/>
      <dgm:spPr/>
      <dgm:t>
        <a:bodyPr/>
        <a:lstStyle/>
        <a:p>
          <a:r>
            <a:rPr lang="en-US"/>
            <a:t>RHIC accesses continue, ending 1700hrs</a:t>
          </a:r>
        </a:p>
      </dgm:t>
    </dgm:pt>
    <dgm:pt modelId="{0ACF67BA-AB4C-4151-89D2-846E1F6291AF}" type="parTrans" cxnId="{16733900-FA0B-4E3A-AF23-5DFA65E704B7}">
      <dgm:prSet/>
      <dgm:spPr/>
      <dgm:t>
        <a:bodyPr/>
        <a:lstStyle/>
        <a:p>
          <a:endParaRPr lang="en-US"/>
        </a:p>
      </dgm:t>
    </dgm:pt>
    <dgm:pt modelId="{BEE7E827-E03C-4007-B7FE-6926CE0F4ECC}" type="sibTrans" cxnId="{16733900-FA0B-4E3A-AF23-5DFA65E704B7}">
      <dgm:prSet/>
      <dgm:spPr/>
      <dgm:t>
        <a:bodyPr/>
        <a:lstStyle/>
        <a:p>
          <a:endParaRPr lang="en-US"/>
        </a:p>
      </dgm:t>
    </dgm:pt>
    <dgm:pt modelId="{5E527F77-9365-4E3C-90F2-2F23E361AA88}">
      <dgm:prSet/>
      <dgm:spPr/>
      <dgm:t>
        <a:bodyPr/>
        <a:lstStyle/>
        <a:p>
          <a:r>
            <a:rPr lang="en-US"/>
            <a:t>sPHENIX requests more time</a:t>
          </a:r>
        </a:p>
      </dgm:t>
    </dgm:pt>
    <dgm:pt modelId="{DD64BFE6-6A65-4947-8E8D-AA2249CA1DE8}" type="parTrans" cxnId="{7A03C464-5CB6-417B-A173-822A16BF4773}">
      <dgm:prSet/>
      <dgm:spPr/>
      <dgm:t>
        <a:bodyPr/>
        <a:lstStyle/>
        <a:p>
          <a:endParaRPr lang="en-US"/>
        </a:p>
      </dgm:t>
    </dgm:pt>
    <dgm:pt modelId="{E21A5F8D-40B6-4634-A667-8A9555563CB7}" type="sibTrans" cxnId="{7A03C464-5CB6-417B-A173-822A16BF4773}">
      <dgm:prSet/>
      <dgm:spPr/>
      <dgm:t>
        <a:bodyPr/>
        <a:lstStyle/>
        <a:p>
          <a:endParaRPr lang="en-US"/>
        </a:p>
      </dgm:t>
    </dgm:pt>
    <dgm:pt modelId="{E9936F94-BA04-4BC2-B7F2-C5BD29019639}" type="pres">
      <dgm:prSet presAssocID="{4C53556C-BDAE-4ADB-B12B-3D7C4844A0EB}" presName="root" presStyleCnt="0">
        <dgm:presLayoutVars>
          <dgm:dir/>
          <dgm:resizeHandles val="exact"/>
        </dgm:presLayoutVars>
      </dgm:prSet>
      <dgm:spPr/>
    </dgm:pt>
    <dgm:pt modelId="{C4E8AEBB-8FF6-4189-83F6-3351B39ABE6C}" type="pres">
      <dgm:prSet presAssocID="{29A962AC-6324-4C83-8DAC-629175A707C8}" presName="compNode" presStyleCnt="0"/>
      <dgm:spPr/>
    </dgm:pt>
    <dgm:pt modelId="{195D4609-7645-42D7-9FD9-7409089A86C8}" type="pres">
      <dgm:prSet presAssocID="{29A962AC-6324-4C83-8DAC-629175A707C8}" presName="bgRect" presStyleLbl="bgShp" presStyleIdx="0" presStyleCnt="6"/>
      <dgm:spPr/>
    </dgm:pt>
    <dgm:pt modelId="{7CB10EFF-7BB4-4B80-A1D0-C7E6778E72E4}" type="pres">
      <dgm:prSet presAssocID="{29A962AC-6324-4C83-8DAC-629175A707C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8D9A2FA3-2865-4B85-8DFC-14027834BE16}" type="pres">
      <dgm:prSet presAssocID="{29A962AC-6324-4C83-8DAC-629175A707C8}" presName="spaceRect" presStyleCnt="0"/>
      <dgm:spPr/>
    </dgm:pt>
    <dgm:pt modelId="{BCE5E6AD-9A47-4A5E-B9F1-258EE97CEC9E}" type="pres">
      <dgm:prSet presAssocID="{29A962AC-6324-4C83-8DAC-629175A707C8}" presName="parTx" presStyleLbl="revTx" presStyleIdx="0" presStyleCnt="6">
        <dgm:presLayoutVars>
          <dgm:chMax val="0"/>
          <dgm:chPref val="0"/>
        </dgm:presLayoutVars>
      </dgm:prSet>
      <dgm:spPr/>
    </dgm:pt>
    <dgm:pt modelId="{A25E2B89-818F-422D-9E46-FCF82C4C38BA}" type="pres">
      <dgm:prSet presAssocID="{DF8152A5-C4E5-4184-AD15-738A85439EB9}" presName="sibTrans" presStyleCnt="0"/>
      <dgm:spPr/>
    </dgm:pt>
    <dgm:pt modelId="{0F1A59B1-F5DE-4E88-A3C2-02CD5BAF5D2B}" type="pres">
      <dgm:prSet presAssocID="{4E45DDD4-F8B5-488C-B387-96E79BC1D53B}" presName="compNode" presStyleCnt="0"/>
      <dgm:spPr/>
    </dgm:pt>
    <dgm:pt modelId="{2E196D8B-EFEB-48C3-B80D-6F56A6D2934C}" type="pres">
      <dgm:prSet presAssocID="{4E45DDD4-F8B5-488C-B387-96E79BC1D53B}" presName="bgRect" presStyleLbl="bgShp" presStyleIdx="1" presStyleCnt="6"/>
      <dgm:spPr/>
    </dgm:pt>
    <dgm:pt modelId="{E39A8103-80BF-4744-AAD6-31108C4B1EFB}" type="pres">
      <dgm:prSet presAssocID="{4E45DDD4-F8B5-488C-B387-96E79BC1D53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n"/>
        </a:ext>
      </dgm:extLst>
    </dgm:pt>
    <dgm:pt modelId="{31FAE9E5-BA1A-4648-B2C4-93E2BFA1F300}" type="pres">
      <dgm:prSet presAssocID="{4E45DDD4-F8B5-488C-B387-96E79BC1D53B}" presName="spaceRect" presStyleCnt="0"/>
      <dgm:spPr/>
    </dgm:pt>
    <dgm:pt modelId="{B78E237A-2FBB-4B25-8120-F2A3586D27AC}" type="pres">
      <dgm:prSet presAssocID="{4E45DDD4-F8B5-488C-B387-96E79BC1D53B}" presName="parTx" presStyleLbl="revTx" presStyleIdx="1" presStyleCnt="6">
        <dgm:presLayoutVars>
          <dgm:chMax val="0"/>
          <dgm:chPref val="0"/>
        </dgm:presLayoutVars>
      </dgm:prSet>
      <dgm:spPr/>
    </dgm:pt>
    <dgm:pt modelId="{790B95B1-51A8-44FF-9380-E822976A23B8}" type="pres">
      <dgm:prSet presAssocID="{2B4D08D6-B3BD-4EA1-BC6E-BAD79F5D9182}" presName="sibTrans" presStyleCnt="0"/>
      <dgm:spPr/>
    </dgm:pt>
    <dgm:pt modelId="{7D9F1908-53C2-4C8F-A1A4-29B6530EB468}" type="pres">
      <dgm:prSet presAssocID="{4785EDE0-6B17-41F7-8ABD-105DC5689FF7}" presName="compNode" presStyleCnt="0"/>
      <dgm:spPr/>
    </dgm:pt>
    <dgm:pt modelId="{C73CC97D-CA9F-41F2-81E1-B1618676E3CB}" type="pres">
      <dgm:prSet presAssocID="{4785EDE0-6B17-41F7-8ABD-105DC5689FF7}" presName="bgRect" presStyleLbl="bgShp" presStyleIdx="2" presStyleCnt="6"/>
      <dgm:spPr/>
    </dgm:pt>
    <dgm:pt modelId="{195870DC-F0C7-46FD-820E-B8BB58F8A163}" type="pres">
      <dgm:prSet presAssocID="{4785EDE0-6B17-41F7-8ABD-105DC5689FF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rm scene"/>
        </a:ext>
      </dgm:extLst>
    </dgm:pt>
    <dgm:pt modelId="{C3B363C1-5D85-4190-AA72-72F782D00161}" type="pres">
      <dgm:prSet presAssocID="{4785EDE0-6B17-41F7-8ABD-105DC5689FF7}" presName="spaceRect" presStyleCnt="0"/>
      <dgm:spPr/>
    </dgm:pt>
    <dgm:pt modelId="{874A50E5-D26E-4468-B9B7-7DF543319065}" type="pres">
      <dgm:prSet presAssocID="{4785EDE0-6B17-41F7-8ABD-105DC5689FF7}" presName="parTx" presStyleLbl="revTx" presStyleIdx="2" presStyleCnt="6">
        <dgm:presLayoutVars>
          <dgm:chMax val="0"/>
          <dgm:chPref val="0"/>
        </dgm:presLayoutVars>
      </dgm:prSet>
      <dgm:spPr/>
    </dgm:pt>
    <dgm:pt modelId="{182973B7-8DCE-442A-AB0C-9AB35C9B192C}" type="pres">
      <dgm:prSet presAssocID="{8A47B72E-CDCD-4752-9B7D-79852A459CAE}" presName="sibTrans" presStyleCnt="0"/>
      <dgm:spPr/>
    </dgm:pt>
    <dgm:pt modelId="{84B6A6C9-9D8C-48BE-9C93-DDF88715F944}" type="pres">
      <dgm:prSet presAssocID="{4CDB95D6-5BE9-4118-AB1B-35E0844DE533}" presName="compNode" presStyleCnt="0"/>
      <dgm:spPr/>
    </dgm:pt>
    <dgm:pt modelId="{C085F975-3F91-4A85-A02C-3A000114D251}" type="pres">
      <dgm:prSet presAssocID="{4CDB95D6-5BE9-4118-AB1B-35E0844DE533}" presName="bgRect" presStyleLbl="bgShp" presStyleIdx="3" presStyleCnt="6"/>
      <dgm:spPr/>
    </dgm:pt>
    <dgm:pt modelId="{C82E52D3-CCBB-4A78-863C-62E35B3F138C}" type="pres">
      <dgm:prSet presAssocID="{4CDB95D6-5BE9-4118-AB1B-35E0844DE53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22C217F1-F6E0-484E-96E1-95542C69BED3}" type="pres">
      <dgm:prSet presAssocID="{4CDB95D6-5BE9-4118-AB1B-35E0844DE533}" presName="spaceRect" presStyleCnt="0"/>
      <dgm:spPr/>
    </dgm:pt>
    <dgm:pt modelId="{28937CCB-D2B6-41B6-8319-7D4E44BF2F5C}" type="pres">
      <dgm:prSet presAssocID="{4CDB95D6-5BE9-4118-AB1B-35E0844DE533}" presName="parTx" presStyleLbl="revTx" presStyleIdx="3" presStyleCnt="6">
        <dgm:presLayoutVars>
          <dgm:chMax val="0"/>
          <dgm:chPref val="0"/>
        </dgm:presLayoutVars>
      </dgm:prSet>
      <dgm:spPr/>
    </dgm:pt>
    <dgm:pt modelId="{12CB1D10-FA9B-4E49-A910-56E3EE234DFF}" type="pres">
      <dgm:prSet presAssocID="{D1F1C967-7B58-434D-9471-D22A45A87289}" presName="sibTrans" presStyleCnt="0"/>
      <dgm:spPr/>
    </dgm:pt>
    <dgm:pt modelId="{A6C83AE6-F734-4E76-8AF4-F241C0AAFEB7}" type="pres">
      <dgm:prSet presAssocID="{97C49FFA-0E60-4375-A1FD-E33CEBF8534A}" presName="compNode" presStyleCnt="0"/>
      <dgm:spPr/>
    </dgm:pt>
    <dgm:pt modelId="{77BA817F-0AA8-43CB-BD33-61AC6720FE14}" type="pres">
      <dgm:prSet presAssocID="{97C49FFA-0E60-4375-A1FD-E33CEBF8534A}" presName="bgRect" presStyleLbl="bgShp" presStyleIdx="4" presStyleCnt="6"/>
      <dgm:spPr/>
    </dgm:pt>
    <dgm:pt modelId="{E9AD47CE-0D91-4382-9DB7-75E51DB6B3E7}" type="pres">
      <dgm:prSet presAssocID="{97C49FFA-0E60-4375-A1FD-E33CEBF8534A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2646D402-F600-4007-9A04-411C2C055DDF}" type="pres">
      <dgm:prSet presAssocID="{97C49FFA-0E60-4375-A1FD-E33CEBF8534A}" presName="spaceRect" presStyleCnt="0"/>
      <dgm:spPr/>
    </dgm:pt>
    <dgm:pt modelId="{9B84DD01-6283-4E15-9AAF-E2548EE218D5}" type="pres">
      <dgm:prSet presAssocID="{97C49FFA-0E60-4375-A1FD-E33CEBF8534A}" presName="parTx" presStyleLbl="revTx" presStyleIdx="4" presStyleCnt="6">
        <dgm:presLayoutVars>
          <dgm:chMax val="0"/>
          <dgm:chPref val="0"/>
        </dgm:presLayoutVars>
      </dgm:prSet>
      <dgm:spPr/>
    </dgm:pt>
    <dgm:pt modelId="{9C542815-C034-41D6-B8E6-1F04A187F6C1}" type="pres">
      <dgm:prSet presAssocID="{BEE7E827-E03C-4007-B7FE-6926CE0F4ECC}" presName="sibTrans" presStyleCnt="0"/>
      <dgm:spPr/>
    </dgm:pt>
    <dgm:pt modelId="{4432EF7A-B8D7-4544-98F3-9E48D5D9D282}" type="pres">
      <dgm:prSet presAssocID="{5E527F77-9365-4E3C-90F2-2F23E361AA88}" presName="compNode" presStyleCnt="0"/>
      <dgm:spPr/>
    </dgm:pt>
    <dgm:pt modelId="{5AC30C31-515B-4435-A236-B85D91773ED0}" type="pres">
      <dgm:prSet presAssocID="{5E527F77-9365-4E3C-90F2-2F23E361AA88}" presName="bgRect" presStyleLbl="bgShp" presStyleIdx="5" presStyleCnt="6"/>
      <dgm:spPr/>
    </dgm:pt>
    <dgm:pt modelId="{E1E858B9-618F-4C5F-8B1E-E86482834F2F}" type="pres">
      <dgm:prSet presAssocID="{5E527F77-9365-4E3C-90F2-2F23E361AA8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CFE3825-B250-4346-A3DB-12EA4BC9685B}" type="pres">
      <dgm:prSet presAssocID="{5E527F77-9365-4E3C-90F2-2F23E361AA88}" presName="spaceRect" presStyleCnt="0"/>
      <dgm:spPr/>
    </dgm:pt>
    <dgm:pt modelId="{5C6D2955-F32E-46F0-A89A-435BC59403E8}" type="pres">
      <dgm:prSet presAssocID="{5E527F77-9365-4E3C-90F2-2F23E361AA8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6733900-FA0B-4E3A-AF23-5DFA65E704B7}" srcId="{4C53556C-BDAE-4ADB-B12B-3D7C4844A0EB}" destId="{97C49FFA-0E60-4375-A1FD-E33CEBF8534A}" srcOrd="4" destOrd="0" parTransId="{0ACF67BA-AB4C-4151-89D2-846E1F6291AF}" sibTransId="{BEE7E827-E03C-4007-B7FE-6926CE0F4ECC}"/>
    <dgm:cxn modelId="{97F4460B-0C2A-48D4-9F71-28ED8A3B4F19}" srcId="{4C53556C-BDAE-4ADB-B12B-3D7C4844A0EB}" destId="{4E45DDD4-F8B5-488C-B387-96E79BC1D53B}" srcOrd="1" destOrd="0" parTransId="{07D8493A-5F52-46AA-A01C-ED91657EE267}" sibTransId="{2B4D08D6-B3BD-4EA1-BC6E-BAD79F5D9182}"/>
    <dgm:cxn modelId="{20891010-1FD3-4ABB-9AA4-DB521AF55881}" type="presOf" srcId="{29A962AC-6324-4C83-8DAC-629175A707C8}" destId="{BCE5E6AD-9A47-4A5E-B9F1-258EE97CEC9E}" srcOrd="0" destOrd="0" presId="urn:microsoft.com/office/officeart/2018/2/layout/IconVerticalSolidList"/>
    <dgm:cxn modelId="{8D71E011-E4BF-4221-9E95-2B7CC6C65C20}" type="presOf" srcId="{4785EDE0-6B17-41F7-8ABD-105DC5689FF7}" destId="{874A50E5-D26E-4468-B9B7-7DF543319065}" srcOrd="0" destOrd="0" presId="urn:microsoft.com/office/officeart/2018/2/layout/IconVerticalSolidList"/>
    <dgm:cxn modelId="{7D37DF32-3C15-4B5F-AB98-55F17AA4E029}" type="presOf" srcId="{97C49FFA-0E60-4375-A1FD-E33CEBF8534A}" destId="{9B84DD01-6283-4E15-9AAF-E2548EE218D5}" srcOrd="0" destOrd="0" presId="urn:microsoft.com/office/officeart/2018/2/layout/IconVerticalSolidList"/>
    <dgm:cxn modelId="{22791348-3FD3-4BE5-8EA0-5CB6F6F6097D}" type="presOf" srcId="{5E527F77-9365-4E3C-90F2-2F23E361AA88}" destId="{5C6D2955-F32E-46F0-A89A-435BC59403E8}" srcOrd="0" destOrd="0" presId="urn:microsoft.com/office/officeart/2018/2/layout/IconVerticalSolidList"/>
    <dgm:cxn modelId="{D7949D52-A2F8-4B29-A29D-1D65A8E425B5}" srcId="{4C53556C-BDAE-4ADB-B12B-3D7C4844A0EB}" destId="{4785EDE0-6B17-41F7-8ABD-105DC5689FF7}" srcOrd="2" destOrd="0" parTransId="{8323D01B-AF54-4E54-98FD-6D7CC8E80094}" sibTransId="{8A47B72E-CDCD-4752-9B7D-79852A459CAE}"/>
    <dgm:cxn modelId="{39344860-DB15-42FC-B64C-077AA883648D}" type="presOf" srcId="{4C53556C-BDAE-4ADB-B12B-3D7C4844A0EB}" destId="{E9936F94-BA04-4BC2-B7F2-C5BD29019639}" srcOrd="0" destOrd="0" presId="urn:microsoft.com/office/officeart/2018/2/layout/IconVerticalSolidList"/>
    <dgm:cxn modelId="{88EDCF61-0A6D-4936-9B21-74D472410509}" srcId="{4C53556C-BDAE-4ADB-B12B-3D7C4844A0EB}" destId="{4CDB95D6-5BE9-4118-AB1B-35E0844DE533}" srcOrd="3" destOrd="0" parTransId="{78531281-54AF-42CF-9B14-54093616CE0A}" sibTransId="{D1F1C967-7B58-434D-9471-D22A45A87289}"/>
    <dgm:cxn modelId="{7A03C464-5CB6-417B-A173-822A16BF4773}" srcId="{4C53556C-BDAE-4ADB-B12B-3D7C4844A0EB}" destId="{5E527F77-9365-4E3C-90F2-2F23E361AA88}" srcOrd="5" destOrd="0" parTransId="{DD64BFE6-6A65-4947-8E8D-AA2249CA1DE8}" sibTransId="{E21A5F8D-40B6-4634-A667-8A9555563CB7}"/>
    <dgm:cxn modelId="{86C32F70-A8BB-4AA0-9E5D-875244580296}" type="presOf" srcId="{4CDB95D6-5BE9-4118-AB1B-35E0844DE533}" destId="{28937CCB-D2B6-41B6-8319-7D4E44BF2F5C}" srcOrd="0" destOrd="0" presId="urn:microsoft.com/office/officeart/2018/2/layout/IconVerticalSolidList"/>
    <dgm:cxn modelId="{B3B018BD-D750-452D-B644-3412861CD7EA}" type="presOf" srcId="{4E45DDD4-F8B5-488C-B387-96E79BC1D53B}" destId="{B78E237A-2FBB-4B25-8120-F2A3586D27AC}" srcOrd="0" destOrd="0" presId="urn:microsoft.com/office/officeart/2018/2/layout/IconVerticalSolidList"/>
    <dgm:cxn modelId="{DD42FAD1-AFAE-45B1-BCD0-8D4B6A7E0164}" srcId="{4C53556C-BDAE-4ADB-B12B-3D7C4844A0EB}" destId="{29A962AC-6324-4C83-8DAC-629175A707C8}" srcOrd="0" destOrd="0" parTransId="{B4D2AF9B-724B-43FA-8474-ED122B2068C4}" sibTransId="{DF8152A5-C4E5-4184-AD15-738A85439EB9}"/>
    <dgm:cxn modelId="{F1907004-BECA-4E6B-BB64-C5CA43106BCA}" type="presParOf" srcId="{E9936F94-BA04-4BC2-B7F2-C5BD29019639}" destId="{C4E8AEBB-8FF6-4189-83F6-3351B39ABE6C}" srcOrd="0" destOrd="0" presId="urn:microsoft.com/office/officeart/2018/2/layout/IconVerticalSolidList"/>
    <dgm:cxn modelId="{D6C0EE24-D1D7-4973-AF42-D27C5220386C}" type="presParOf" srcId="{C4E8AEBB-8FF6-4189-83F6-3351B39ABE6C}" destId="{195D4609-7645-42D7-9FD9-7409089A86C8}" srcOrd="0" destOrd="0" presId="urn:microsoft.com/office/officeart/2018/2/layout/IconVerticalSolidList"/>
    <dgm:cxn modelId="{905547D9-E875-408C-8794-5657B5467FF5}" type="presParOf" srcId="{C4E8AEBB-8FF6-4189-83F6-3351B39ABE6C}" destId="{7CB10EFF-7BB4-4B80-A1D0-C7E6778E72E4}" srcOrd="1" destOrd="0" presId="urn:microsoft.com/office/officeart/2018/2/layout/IconVerticalSolidList"/>
    <dgm:cxn modelId="{8EB0FD7F-C4D7-4B31-B220-A227649C11D1}" type="presParOf" srcId="{C4E8AEBB-8FF6-4189-83F6-3351B39ABE6C}" destId="{8D9A2FA3-2865-4B85-8DFC-14027834BE16}" srcOrd="2" destOrd="0" presId="urn:microsoft.com/office/officeart/2018/2/layout/IconVerticalSolidList"/>
    <dgm:cxn modelId="{AB937CAC-38E0-4D20-A750-00C69135E8B7}" type="presParOf" srcId="{C4E8AEBB-8FF6-4189-83F6-3351B39ABE6C}" destId="{BCE5E6AD-9A47-4A5E-B9F1-258EE97CEC9E}" srcOrd="3" destOrd="0" presId="urn:microsoft.com/office/officeart/2018/2/layout/IconVerticalSolidList"/>
    <dgm:cxn modelId="{04073BB5-1483-4F7A-8F24-C5D53E5DBCA2}" type="presParOf" srcId="{E9936F94-BA04-4BC2-B7F2-C5BD29019639}" destId="{A25E2B89-818F-422D-9E46-FCF82C4C38BA}" srcOrd="1" destOrd="0" presId="urn:microsoft.com/office/officeart/2018/2/layout/IconVerticalSolidList"/>
    <dgm:cxn modelId="{B3C2F680-8FB3-454A-A711-9ED02FD32F38}" type="presParOf" srcId="{E9936F94-BA04-4BC2-B7F2-C5BD29019639}" destId="{0F1A59B1-F5DE-4E88-A3C2-02CD5BAF5D2B}" srcOrd="2" destOrd="0" presId="urn:microsoft.com/office/officeart/2018/2/layout/IconVerticalSolidList"/>
    <dgm:cxn modelId="{4235DE1A-74A7-4851-8DAC-6BC48BDC15B5}" type="presParOf" srcId="{0F1A59B1-F5DE-4E88-A3C2-02CD5BAF5D2B}" destId="{2E196D8B-EFEB-48C3-B80D-6F56A6D2934C}" srcOrd="0" destOrd="0" presId="urn:microsoft.com/office/officeart/2018/2/layout/IconVerticalSolidList"/>
    <dgm:cxn modelId="{E4D22989-92F7-4AE6-83CA-A9BB1B03A44E}" type="presParOf" srcId="{0F1A59B1-F5DE-4E88-A3C2-02CD5BAF5D2B}" destId="{E39A8103-80BF-4744-AAD6-31108C4B1EFB}" srcOrd="1" destOrd="0" presId="urn:microsoft.com/office/officeart/2018/2/layout/IconVerticalSolidList"/>
    <dgm:cxn modelId="{14DC2B47-A8AB-4AE2-BEB8-94047AE3183D}" type="presParOf" srcId="{0F1A59B1-F5DE-4E88-A3C2-02CD5BAF5D2B}" destId="{31FAE9E5-BA1A-4648-B2C4-93E2BFA1F300}" srcOrd="2" destOrd="0" presId="urn:microsoft.com/office/officeart/2018/2/layout/IconVerticalSolidList"/>
    <dgm:cxn modelId="{7D90A1EC-1A62-4E87-9BF3-F95CA29FDBBC}" type="presParOf" srcId="{0F1A59B1-F5DE-4E88-A3C2-02CD5BAF5D2B}" destId="{B78E237A-2FBB-4B25-8120-F2A3586D27AC}" srcOrd="3" destOrd="0" presId="urn:microsoft.com/office/officeart/2018/2/layout/IconVerticalSolidList"/>
    <dgm:cxn modelId="{6EF53367-8014-4B94-AB44-60B0A20C6684}" type="presParOf" srcId="{E9936F94-BA04-4BC2-B7F2-C5BD29019639}" destId="{790B95B1-51A8-44FF-9380-E822976A23B8}" srcOrd="3" destOrd="0" presId="urn:microsoft.com/office/officeart/2018/2/layout/IconVerticalSolidList"/>
    <dgm:cxn modelId="{4DF2002D-4592-4868-AD77-8FE9F2A2F194}" type="presParOf" srcId="{E9936F94-BA04-4BC2-B7F2-C5BD29019639}" destId="{7D9F1908-53C2-4C8F-A1A4-29B6530EB468}" srcOrd="4" destOrd="0" presId="urn:microsoft.com/office/officeart/2018/2/layout/IconVerticalSolidList"/>
    <dgm:cxn modelId="{6676F477-936A-4A92-9FB6-EBB198EA5BF4}" type="presParOf" srcId="{7D9F1908-53C2-4C8F-A1A4-29B6530EB468}" destId="{C73CC97D-CA9F-41F2-81E1-B1618676E3CB}" srcOrd="0" destOrd="0" presId="urn:microsoft.com/office/officeart/2018/2/layout/IconVerticalSolidList"/>
    <dgm:cxn modelId="{516DB132-83F2-4A5D-AA46-AB90BD74AC1C}" type="presParOf" srcId="{7D9F1908-53C2-4C8F-A1A4-29B6530EB468}" destId="{195870DC-F0C7-46FD-820E-B8BB58F8A163}" srcOrd="1" destOrd="0" presId="urn:microsoft.com/office/officeart/2018/2/layout/IconVerticalSolidList"/>
    <dgm:cxn modelId="{F21055DC-6789-49BD-A471-29A93DCA980B}" type="presParOf" srcId="{7D9F1908-53C2-4C8F-A1A4-29B6530EB468}" destId="{C3B363C1-5D85-4190-AA72-72F782D00161}" srcOrd="2" destOrd="0" presId="urn:microsoft.com/office/officeart/2018/2/layout/IconVerticalSolidList"/>
    <dgm:cxn modelId="{2EEE4822-9966-4AA7-B090-E180561FC45B}" type="presParOf" srcId="{7D9F1908-53C2-4C8F-A1A4-29B6530EB468}" destId="{874A50E5-D26E-4468-B9B7-7DF543319065}" srcOrd="3" destOrd="0" presId="urn:microsoft.com/office/officeart/2018/2/layout/IconVerticalSolidList"/>
    <dgm:cxn modelId="{A241561F-D5BA-4B8D-A033-458AB18217D6}" type="presParOf" srcId="{E9936F94-BA04-4BC2-B7F2-C5BD29019639}" destId="{182973B7-8DCE-442A-AB0C-9AB35C9B192C}" srcOrd="5" destOrd="0" presId="urn:microsoft.com/office/officeart/2018/2/layout/IconVerticalSolidList"/>
    <dgm:cxn modelId="{27F6BAA5-FF49-45B3-A40E-BF5C89DDF03C}" type="presParOf" srcId="{E9936F94-BA04-4BC2-B7F2-C5BD29019639}" destId="{84B6A6C9-9D8C-48BE-9C93-DDF88715F944}" srcOrd="6" destOrd="0" presId="urn:microsoft.com/office/officeart/2018/2/layout/IconVerticalSolidList"/>
    <dgm:cxn modelId="{25BB35AA-AC37-403B-84FE-5D9DF84BD053}" type="presParOf" srcId="{84B6A6C9-9D8C-48BE-9C93-DDF88715F944}" destId="{C085F975-3F91-4A85-A02C-3A000114D251}" srcOrd="0" destOrd="0" presId="urn:microsoft.com/office/officeart/2018/2/layout/IconVerticalSolidList"/>
    <dgm:cxn modelId="{C5BF388A-64A9-414E-A97F-2476E137AE27}" type="presParOf" srcId="{84B6A6C9-9D8C-48BE-9C93-DDF88715F944}" destId="{C82E52D3-CCBB-4A78-863C-62E35B3F138C}" srcOrd="1" destOrd="0" presId="urn:microsoft.com/office/officeart/2018/2/layout/IconVerticalSolidList"/>
    <dgm:cxn modelId="{DD50C260-76A6-46CA-AB1B-FD5E9B8F8DDC}" type="presParOf" srcId="{84B6A6C9-9D8C-48BE-9C93-DDF88715F944}" destId="{22C217F1-F6E0-484E-96E1-95542C69BED3}" srcOrd="2" destOrd="0" presId="urn:microsoft.com/office/officeart/2018/2/layout/IconVerticalSolidList"/>
    <dgm:cxn modelId="{CAADFFF8-9962-4024-B440-45C113F1174A}" type="presParOf" srcId="{84B6A6C9-9D8C-48BE-9C93-DDF88715F944}" destId="{28937CCB-D2B6-41B6-8319-7D4E44BF2F5C}" srcOrd="3" destOrd="0" presId="urn:microsoft.com/office/officeart/2018/2/layout/IconVerticalSolidList"/>
    <dgm:cxn modelId="{C598CE31-9FD5-4DB1-B817-A8F05E7F85EC}" type="presParOf" srcId="{E9936F94-BA04-4BC2-B7F2-C5BD29019639}" destId="{12CB1D10-FA9B-4E49-A910-56E3EE234DFF}" srcOrd="7" destOrd="0" presId="urn:microsoft.com/office/officeart/2018/2/layout/IconVerticalSolidList"/>
    <dgm:cxn modelId="{1B6CED8F-04C1-4DD7-A08E-2CD108DDAB5A}" type="presParOf" srcId="{E9936F94-BA04-4BC2-B7F2-C5BD29019639}" destId="{A6C83AE6-F734-4E76-8AF4-F241C0AAFEB7}" srcOrd="8" destOrd="0" presId="urn:microsoft.com/office/officeart/2018/2/layout/IconVerticalSolidList"/>
    <dgm:cxn modelId="{D932145A-37F0-4DD4-B70C-8E52DE90EA72}" type="presParOf" srcId="{A6C83AE6-F734-4E76-8AF4-F241C0AAFEB7}" destId="{77BA817F-0AA8-43CB-BD33-61AC6720FE14}" srcOrd="0" destOrd="0" presId="urn:microsoft.com/office/officeart/2018/2/layout/IconVerticalSolidList"/>
    <dgm:cxn modelId="{01ADC682-13EF-4893-B7A6-D099F6DFA05D}" type="presParOf" srcId="{A6C83AE6-F734-4E76-8AF4-F241C0AAFEB7}" destId="{E9AD47CE-0D91-4382-9DB7-75E51DB6B3E7}" srcOrd="1" destOrd="0" presId="urn:microsoft.com/office/officeart/2018/2/layout/IconVerticalSolidList"/>
    <dgm:cxn modelId="{1B9F39FB-56DF-4AB2-B3B5-2B4F5BFC73AE}" type="presParOf" srcId="{A6C83AE6-F734-4E76-8AF4-F241C0AAFEB7}" destId="{2646D402-F600-4007-9A04-411C2C055DDF}" srcOrd="2" destOrd="0" presId="urn:microsoft.com/office/officeart/2018/2/layout/IconVerticalSolidList"/>
    <dgm:cxn modelId="{881679BD-C242-41C6-B918-B17C07FC0388}" type="presParOf" srcId="{A6C83AE6-F734-4E76-8AF4-F241C0AAFEB7}" destId="{9B84DD01-6283-4E15-9AAF-E2548EE218D5}" srcOrd="3" destOrd="0" presId="urn:microsoft.com/office/officeart/2018/2/layout/IconVerticalSolidList"/>
    <dgm:cxn modelId="{C73E0821-6DE7-4F7C-8474-0D21753FFEF6}" type="presParOf" srcId="{E9936F94-BA04-4BC2-B7F2-C5BD29019639}" destId="{9C542815-C034-41D6-B8E6-1F04A187F6C1}" srcOrd="9" destOrd="0" presId="urn:microsoft.com/office/officeart/2018/2/layout/IconVerticalSolidList"/>
    <dgm:cxn modelId="{46C36514-C86E-46A3-BAD7-68396D1EEE0E}" type="presParOf" srcId="{E9936F94-BA04-4BC2-B7F2-C5BD29019639}" destId="{4432EF7A-B8D7-4544-98F3-9E48D5D9D282}" srcOrd="10" destOrd="0" presId="urn:microsoft.com/office/officeart/2018/2/layout/IconVerticalSolidList"/>
    <dgm:cxn modelId="{26509321-46BF-4892-82EC-82A10B5D8DE6}" type="presParOf" srcId="{4432EF7A-B8D7-4544-98F3-9E48D5D9D282}" destId="{5AC30C31-515B-4435-A236-B85D91773ED0}" srcOrd="0" destOrd="0" presId="urn:microsoft.com/office/officeart/2018/2/layout/IconVerticalSolidList"/>
    <dgm:cxn modelId="{19FBE52E-C5F4-4181-9B37-61E355D5AB9A}" type="presParOf" srcId="{4432EF7A-B8D7-4544-98F3-9E48D5D9D282}" destId="{E1E858B9-618F-4C5F-8B1E-E86482834F2F}" srcOrd="1" destOrd="0" presId="urn:microsoft.com/office/officeart/2018/2/layout/IconVerticalSolidList"/>
    <dgm:cxn modelId="{C357C326-8380-4882-A250-1998688E794E}" type="presParOf" srcId="{4432EF7A-B8D7-4544-98F3-9E48D5D9D282}" destId="{8CFE3825-B250-4346-A3DB-12EA4BC9685B}" srcOrd="2" destOrd="0" presId="urn:microsoft.com/office/officeart/2018/2/layout/IconVerticalSolidList"/>
    <dgm:cxn modelId="{DEFBA4D5-2533-428B-B53A-955BC9C66962}" type="presParOf" srcId="{4432EF7A-B8D7-4544-98F3-9E48D5D9D282}" destId="{5C6D2955-F32E-46F0-A89A-435BC59403E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3FC56-DCC1-4E85-B1E1-78EECA16AD2C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5583AB6-B219-4BC9-BEDE-9C6C521A9C24}">
      <dgm:prSet/>
      <dgm:spPr/>
      <dgm:t>
        <a:bodyPr/>
        <a:lstStyle/>
        <a:p>
          <a:pPr>
            <a:defRPr cap="all"/>
          </a:pPr>
          <a:r>
            <a:rPr lang="en-US" dirty="0"/>
            <a:t>Next Thursday, July 10</a:t>
          </a:r>
          <a:r>
            <a:rPr lang="en-US" baseline="30000" dirty="0"/>
            <a:t>th</a:t>
          </a:r>
          <a:r>
            <a:rPr lang="en-US" dirty="0"/>
            <a:t> in Snyder at Supervisor’s meeting</a:t>
          </a:r>
        </a:p>
      </dgm:t>
    </dgm:pt>
    <dgm:pt modelId="{5D227CB9-EF2A-4028-B9DE-CE2C6F2B3094}" type="parTrans" cxnId="{2B44EA76-3245-49E2-9D43-A22901890AF5}">
      <dgm:prSet/>
      <dgm:spPr/>
      <dgm:t>
        <a:bodyPr/>
        <a:lstStyle/>
        <a:p>
          <a:endParaRPr lang="en-US"/>
        </a:p>
      </dgm:t>
    </dgm:pt>
    <dgm:pt modelId="{D00A56C6-E133-48C7-B623-BF33F861D848}" type="sibTrans" cxnId="{2B44EA76-3245-49E2-9D43-A22901890AF5}">
      <dgm:prSet/>
      <dgm:spPr/>
      <dgm:t>
        <a:bodyPr/>
        <a:lstStyle/>
        <a:p>
          <a:endParaRPr lang="en-US"/>
        </a:p>
      </dgm:t>
    </dgm:pt>
    <dgm:pt modelId="{D776FD8A-D458-4153-BA49-9D335EC9EE4E}">
      <dgm:prSet/>
      <dgm:spPr/>
      <dgm:t>
        <a:bodyPr/>
        <a:lstStyle/>
        <a:p>
          <a:pPr>
            <a:defRPr cap="all"/>
          </a:pPr>
          <a:r>
            <a:rPr lang="en-US"/>
            <a:t>No meeting this week (Holiday)</a:t>
          </a:r>
        </a:p>
      </dgm:t>
    </dgm:pt>
    <dgm:pt modelId="{4A8EFA6E-CBB9-441A-8C3B-6992CC592183}" type="parTrans" cxnId="{16917DF7-EB5B-42E4-A299-629B65462B75}">
      <dgm:prSet/>
      <dgm:spPr/>
      <dgm:t>
        <a:bodyPr/>
        <a:lstStyle/>
        <a:p>
          <a:endParaRPr lang="en-US"/>
        </a:p>
      </dgm:t>
    </dgm:pt>
    <dgm:pt modelId="{E633D8D8-74E4-44A1-B368-0B96823C0644}" type="sibTrans" cxnId="{16917DF7-EB5B-42E4-A299-629B65462B75}">
      <dgm:prSet/>
      <dgm:spPr/>
      <dgm:t>
        <a:bodyPr/>
        <a:lstStyle/>
        <a:p>
          <a:endParaRPr lang="en-US"/>
        </a:p>
      </dgm:t>
    </dgm:pt>
    <dgm:pt modelId="{E5028598-45BF-4AEB-A35B-DDBA98BF0CA8}" type="pres">
      <dgm:prSet presAssocID="{E2F3FC56-DCC1-4E85-B1E1-78EECA16AD2C}" presName="root" presStyleCnt="0">
        <dgm:presLayoutVars>
          <dgm:dir/>
          <dgm:resizeHandles val="exact"/>
        </dgm:presLayoutVars>
      </dgm:prSet>
      <dgm:spPr/>
    </dgm:pt>
    <dgm:pt modelId="{A13FB4E0-296F-40AD-B1E1-64E53C08990B}" type="pres">
      <dgm:prSet presAssocID="{15583AB6-B219-4BC9-BEDE-9C6C521A9C24}" presName="compNode" presStyleCnt="0"/>
      <dgm:spPr/>
    </dgm:pt>
    <dgm:pt modelId="{523F5446-3EA0-4A25-BA9F-CCEC2052AEE4}" type="pres">
      <dgm:prSet presAssocID="{15583AB6-B219-4BC9-BEDE-9C6C521A9C24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DC909C5C-7E66-4052-BB93-AB483A468EC4}" type="pres">
      <dgm:prSet presAssocID="{15583AB6-B219-4BC9-BEDE-9C6C521A9C2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ED249F4-D6E2-44F9-B1A6-2ECE80082060}" type="pres">
      <dgm:prSet presAssocID="{15583AB6-B219-4BC9-BEDE-9C6C521A9C24}" presName="spaceRect" presStyleCnt="0"/>
      <dgm:spPr/>
    </dgm:pt>
    <dgm:pt modelId="{E799B5C0-1924-4DE1-A659-838033552BB0}" type="pres">
      <dgm:prSet presAssocID="{15583AB6-B219-4BC9-BEDE-9C6C521A9C24}" presName="textRect" presStyleLbl="revTx" presStyleIdx="0" presStyleCnt="2">
        <dgm:presLayoutVars>
          <dgm:chMax val="1"/>
          <dgm:chPref val="1"/>
        </dgm:presLayoutVars>
      </dgm:prSet>
      <dgm:spPr/>
    </dgm:pt>
    <dgm:pt modelId="{EB24963F-BC91-4F16-BAED-E4E7D019FE1D}" type="pres">
      <dgm:prSet presAssocID="{D00A56C6-E133-48C7-B623-BF33F861D848}" presName="sibTrans" presStyleCnt="0"/>
      <dgm:spPr/>
    </dgm:pt>
    <dgm:pt modelId="{3AF71F5D-155A-4685-9EEB-7264AE31C922}" type="pres">
      <dgm:prSet presAssocID="{D776FD8A-D458-4153-BA49-9D335EC9EE4E}" presName="compNode" presStyleCnt="0"/>
      <dgm:spPr/>
    </dgm:pt>
    <dgm:pt modelId="{E59F17C7-5360-4F78-A440-E3838B2ADE69}" type="pres">
      <dgm:prSet presAssocID="{D776FD8A-D458-4153-BA49-9D335EC9EE4E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27EB4710-834E-4247-83B0-17F450D35FEB}" type="pres">
      <dgm:prSet presAssocID="{D776FD8A-D458-4153-BA49-9D335EC9EE4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ngerbread Cookie"/>
        </a:ext>
      </dgm:extLst>
    </dgm:pt>
    <dgm:pt modelId="{D87D1548-C588-423C-A874-5F53958AD4F5}" type="pres">
      <dgm:prSet presAssocID="{D776FD8A-D458-4153-BA49-9D335EC9EE4E}" presName="spaceRect" presStyleCnt="0"/>
      <dgm:spPr/>
    </dgm:pt>
    <dgm:pt modelId="{EE9CCC9A-9BF4-4216-9DDF-6B93DC1B64C5}" type="pres">
      <dgm:prSet presAssocID="{D776FD8A-D458-4153-BA49-9D335EC9EE4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B44EA76-3245-49E2-9D43-A22901890AF5}" srcId="{E2F3FC56-DCC1-4E85-B1E1-78EECA16AD2C}" destId="{15583AB6-B219-4BC9-BEDE-9C6C521A9C24}" srcOrd="0" destOrd="0" parTransId="{5D227CB9-EF2A-4028-B9DE-CE2C6F2B3094}" sibTransId="{D00A56C6-E133-48C7-B623-BF33F861D848}"/>
    <dgm:cxn modelId="{0E5276D5-CAC2-4471-83D5-CC7B895465CA}" type="presOf" srcId="{E2F3FC56-DCC1-4E85-B1E1-78EECA16AD2C}" destId="{E5028598-45BF-4AEB-A35B-DDBA98BF0CA8}" srcOrd="0" destOrd="0" presId="urn:microsoft.com/office/officeart/2018/5/layout/IconLeafLabelList"/>
    <dgm:cxn modelId="{16917DF7-EB5B-42E4-A299-629B65462B75}" srcId="{E2F3FC56-DCC1-4E85-B1E1-78EECA16AD2C}" destId="{D776FD8A-D458-4153-BA49-9D335EC9EE4E}" srcOrd="1" destOrd="0" parTransId="{4A8EFA6E-CBB9-441A-8C3B-6992CC592183}" sibTransId="{E633D8D8-74E4-44A1-B368-0B96823C0644}"/>
    <dgm:cxn modelId="{415EBFF9-68D1-4A64-85A7-D9B8156F9172}" type="presOf" srcId="{D776FD8A-D458-4153-BA49-9D335EC9EE4E}" destId="{EE9CCC9A-9BF4-4216-9DDF-6B93DC1B64C5}" srcOrd="0" destOrd="0" presId="urn:microsoft.com/office/officeart/2018/5/layout/IconLeafLabelList"/>
    <dgm:cxn modelId="{0D3109FC-6808-40B5-9706-3F7B1AD9159D}" type="presOf" srcId="{15583AB6-B219-4BC9-BEDE-9C6C521A9C24}" destId="{E799B5C0-1924-4DE1-A659-838033552BB0}" srcOrd="0" destOrd="0" presId="urn:microsoft.com/office/officeart/2018/5/layout/IconLeafLabelList"/>
    <dgm:cxn modelId="{89F0B876-E4E1-4C86-A0F9-9A044E4D1455}" type="presParOf" srcId="{E5028598-45BF-4AEB-A35B-DDBA98BF0CA8}" destId="{A13FB4E0-296F-40AD-B1E1-64E53C08990B}" srcOrd="0" destOrd="0" presId="urn:microsoft.com/office/officeart/2018/5/layout/IconLeafLabelList"/>
    <dgm:cxn modelId="{2C10FF33-1A24-4CBE-B687-D40C1517FED9}" type="presParOf" srcId="{A13FB4E0-296F-40AD-B1E1-64E53C08990B}" destId="{523F5446-3EA0-4A25-BA9F-CCEC2052AEE4}" srcOrd="0" destOrd="0" presId="urn:microsoft.com/office/officeart/2018/5/layout/IconLeafLabelList"/>
    <dgm:cxn modelId="{F95588CB-DD8B-4A9E-9B04-EFA95A4EAD08}" type="presParOf" srcId="{A13FB4E0-296F-40AD-B1E1-64E53C08990B}" destId="{DC909C5C-7E66-4052-BB93-AB483A468EC4}" srcOrd="1" destOrd="0" presId="urn:microsoft.com/office/officeart/2018/5/layout/IconLeafLabelList"/>
    <dgm:cxn modelId="{BD2B12D1-CBFD-45C2-B142-07462770018C}" type="presParOf" srcId="{A13FB4E0-296F-40AD-B1E1-64E53C08990B}" destId="{6ED249F4-D6E2-44F9-B1A6-2ECE80082060}" srcOrd="2" destOrd="0" presId="urn:microsoft.com/office/officeart/2018/5/layout/IconLeafLabelList"/>
    <dgm:cxn modelId="{FF0E8904-2F7D-4067-BAC0-12EA519999C4}" type="presParOf" srcId="{A13FB4E0-296F-40AD-B1E1-64E53C08990B}" destId="{E799B5C0-1924-4DE1-A659-838033552BB0}" srcOrd="3" destOrd="0" presId="urn:microsoft.com/office/officeart/2018/5/layout/IconLeafLabelList"/>
    <dgm:cxn modelId="{2FAA2B56-283E-4A7A-AE0C-53A77E6CC3F6}" type="presParOf" srcId="{E5028598-45BF-4AEB-A35B-DDBA98BF0CA8}" destId="{EB24963F-BC91-4F16-BAED-E4E7D019FE1D}" srcOrd="1" destOrd="0" presId="urn:microsoft.com/office/officeart/2018/5/layout/IconLeafLabelList"/>
    <dgm:cxn modelId="{ECC76D11-8070-4442-B39A-EB8EFED66EEC}" type="presParOf" srcId="{E5028598-45BF-4AEB-A35B-DDBA98BF0CA8}" destId="{3AF71F5D-155A-4685-9EEB-7264AE31C922}" srcOrd="2" destOrd="0" presId="urn:microsoft.com/office/officeart/2018/5/layout/IconLeafLabelList"/>
    <dgm:cxn modelId="{060B613C-23DF-4863-B1FB-E13CA60D4D95}" type="presParOf" srcId="{3AF71F5D-155A-4685-9EEB-7264AE31C922}" destId="{E59F17C7-5360-4F78-A440-E3838B2ADE69}" srcOrd="0" destOrd="0" presId="urn:microsoft.com/office/officeart/2018/5/layout/IconLeafLabelList"/>
    <dgm:cxn modelId="{0BD3CAA2-8F6A-48D2-A421-53A561F99135}" type="presParOf" srcId="{3AF71F5D-155A-4685-9EEB-7264AE31C922}" destId="{27EB4710-834E-4247-83B0-17F450D35FEB}" srcOrd="1" destOrd="0" presId="urn:microsoft.com/office/officeart/2018/5/layout/IconLeafLabelList"/>
    <dgm:cxn modelId="{82237696-8BF5-4C7B-8EB0-020744017C41}" type="presParOf" srcId="{3AF71F5D-155A-4685-9EEB-7264AE31C922}" destId="{D87D1548-C588-423C-A874-5F53958AD4F5}" srcOrd="2" destOrd="0" presId="urn:microsoft.com/office/officeart/2018/5/layout/IconLeafLabelList"/>
    <dgm:cxn modelId="{80E195E4-AE9E-4CCD-A9C3-732AF078953F}" type="presParOf" srcId="{3AF71F5D-155A-4685-9EEB-7264AE31C922}" destId="{EE9CCC9A-9BF4-4216-9DDF-6B93DC1B64C5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D4609-7645-42D7-9FD9-7409089A86C8}">
      <dsp:nvSpPr>
        <dsp:cNvPr id="0" name=""/>
        <dsp:cNvSpPr/>
      </dsp:nvSpPr>
      <dsp:spPr>
        <a:xfrm>
          <a:off x="0" y="1808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10EFF-7BB4-4B80-A1D0-C7E6778E72E4}">
      <dsp:nvSpPr>
        <dsp:cNvPr id="0" name=""/>
        <dsp:cNvSpPr/>
      </dsp:nvSpPr>
      <dsp:spPr>
        <a:xfrm>
          <a:off x="233059" y="175158"/>
          <a:ext cx="423745" cy="423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5E6AD-9A47-4A5E-B9F1-258EE97CEC9E}">
      <dsp:nvSpPr>
        <dsp:cNvPr id="0" name=""/>
        <dsp:cNvSpPr/>
      </dsp:nvSpPr>
      <dsp:spPr>
        <a:xfrm>
          <a:off x="889864" y="1808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Progressing on time</a:t>
          </a:r>
        </a:p>
      </dsp:txBody>
      <dsp:txXfrm>
        <a:off x="889864" y="1808"/>
        <a:ext cx="5355400" cy="770445"/>
      </dsp:txXfrm>
    </dsp:sp>
    <dsp:sp modelId="{2E196D8B-EFEB-48C3-B80D-6F56A6D2934C}">
      <dsp:nvSpPr>
        <dsp:cNvPr id="0" name=""/>
        <dsp:cNvSpPr/>
      </dsp:nvSpPr>
      <dsp:spPr>
        <a:xfrm>
          <a:off x="0" y="964865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A8103-80BF-4744-AAD6-31108C4B1EFB}">
      <dsp:nvSpPr>
        <dsp:cNvPr id="0" name=""/>
        <dsp:cNvSpPr/>
      </dsp:nvSpPr>
      <dsp:spPr>
        <a:xfrm>
          <a:off x="233059" y="1138215"/>
          <a:ext cx="423745" cy="423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E237A-2FBB-4B25-8120-F2A3586D27AC}">
      <dsp:nvSpPr>
        <dsp:cNvPr id="0" name=""/>
        <dsp:cNvSpPr/>
      </dsp:nvSpPr>
      <dsp:spPr>
        <a:xfrm>
          <a:off x="889864" y="964865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NSRL on Schedule (running since noon)</a:t>
          </a:r>
        </a:p>
      </dsp:txBody>
      <dsp:txXfrm>
        <a:off x="889864" y="964865"/>
        <a:ext cx="5355400" cy="770445"/>
      </dsp:txXfrm>
    </dsp:sp>
    <dsp:sp modelId="{C73CC97D-CA9F-41F2-81E1-B1618676E3CB}">
      <dsp:nvSpPr>
        <dsp:cNvPr id="0" name=""/>
        <dsp:cNvSpPr/>
      </dsp:nvSpPr>
      <dsp:spPr>
        <a:xfrm>
          <a:off x="0" y="1927922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870DC-F0C7-46FD-820E-B8BB58F8A163}">
      <dsp:nvSpPr>
        <dsp:cNvPr id="0" name=""/>
        <dsp:cNvSpPr/>
      </dsp:nvSpPr>
      <dsp:spPr>
        <a:xfrm>
          <a:off x="233059" y="2101272"/>
          <a:ext cx="423745" cy="4237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A50E5-D26E-4468-B9B7-7DF543319065}">
      <dsp:nvSpPr>
        <dsp:cNvPr id="0" name=""/>
        <dsp:cNvSpPr/>
      </dsp:nvSpPr>
      <dsp:spPr>
        <a:xfrm>
          <a:off x="889864" y="1927922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AGS Access complete, outside jobs finishing up, possible He setup time ~1430</a:t>
          </a:r>
        </a:p>
      </dsp:txBody>
      <dsp:txXfrm>
        <a:off x="889864" y="1927922"/>
        <a:ext cx="5355400" cy="770445"/>
      </dsp:txXfrm>
    </dsp:sp>
    <dsp:sp modelId="{C085F975-3F91-4A85-A02C-3A000114D251}">
      <dsp:nvSpPr>
        <dsp:cNvPr id="0" name=""/>
        <dsp:cNvSpPr/>
      </dsp:nvSpPr>
      <dsp:spPr>
        <a:xfrm>
          <a:off x="0" y="2890979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E52D3-CCBB-4A78-863C-62E35B3F138C}">
      <dsp:nvSpPr>
        <dsp:cNvPr id="0" name=""/>
        <dsp:cNvSpPr/>
      </dsp:nvSpPr>
      <dsp:spPr>
        <a:xfrm>
          <a:off x="233059" y="3064329"/>
          <a:ext cx="423745" cy="4237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37CCB-D2B6-41B6-8319-7D4E44BF2F5C}">
      <dsp:nvSpPr>
        <dsp:cNvPr id="0" name=""/>
        <dsp:cNvSpPr/>
      </dsp:nvSpPr>
      <dsp:spPr>
        <a:xfrm>
          <a:off x="889864" y="2890979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AtR</a:t>
          </a:r>
          <a:r>
            <a:rPr lang="en-US" sz="1900" kern="1200" dirty="0"/>
            <a:t> repair complete, sweep </a:t>
          </a:r>
          <a:r>
            <a:rPr lang="en-US" sz="1900" kern="1200"/>
            <a:t>in progress</a:t>
          </a:r>
          <a:endParaRPr lang="en-US" sz="1900" kern="1200" dirty="0"/>
        </a:p>
      </dsp:txBody>
      <dsp:txXfrm>
        <a:off x="889864" y="2890979"/>
        <a:ext cx="5355400" cy="770445"/>
      </dsp:txXfrm>
    </dsp:sp>
    <dsp:sp modelId="{77BA817F-0AA8-43CB-BD33-61AC6720FE14}">
      <dsp:nvSpPr>
        <dsp:cNvPr id="0" name=""/>
        <dsp:cNvSpPr/>
      </dsp:nvSpPr>
      <dsp:spPr>
        <a:xfrm>
          <a:off x="0" y="3854036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D47CE-0D91-4382-9DB7-75E51DB6B3E7}">
      <dsp:nvSpPr>
        <dsp:cNvPr id="0" name=""/>
        <dsp:cNvSpPr/>
      </dsp:nvSpPr>
      <dsp:spPr>
        <a:xfrm>
          <a:off x="233059" y="4027386"/>
          <a:ext cx="423745" cy="42374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4DD01-6283-4E15-9AAF-E2548EE218D5}">
      <dsp:nvSpPr>
        <dsp:cNvPr id="0" name=""/>
        <dsp:cNvSpPr/>
      </dsp:nvSpPr>
      <dsp:spPr>
        <a:xfrm>
          <a:off x="889864" y="3854036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RHIC accesses continue, ending 1700hrs</a:t>
          </a:r>
        </a:p>
      </dsp:txBody>
      <dsp:txXfrm>
        <a:off x="889864" y="3854036"/>
        <a:ext cx="5355400" cy="770445"/>
      </dsp:txXfrm>
    </dsp:sp>
    <dsp:sp modelId="{5AC30C31-515B-4435-A236-B85D91773ED0}">
      <dsp:nvSpPr>
        <dsp:cNvPr id="0" name=""/>
        <dsp:cNvSpPr/>
      </dsp:nvSpPr>
      <dsp:spPr>
        <a:xfrm>
          <a:off x="0" y="4817093"/>
          <a:ext cx="6245265" cy="77044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858B9-618F-4C5F-8B1E-E86482834F2F}">
      <dsp:nvSpPr>
        <dsp:cNvPr id="0" name=""/>
        <dsp:cNvSpPr/>
      </dsp:nvSpPr>
      <dsp:spPr>
        <a:xfrm>
          <a:off x="233059" y="4990443"/>
          <a:ext cx="423745" cy="42374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D2955-F32E-46F0-A89A-435BC59403E8}">
      <dsp:nvSpPr>
        <dsp:cNvPr id="0" name=""/>
        <dsp:cNvSpPr/>
      </dsp:nvSpPr>
      <dsp:spPr>
        <a:xfrm>
          <a:off x="889864" y="4817093"/>
          <a:ext cx="5355400" cy="770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39" tIns="81539" rIns="81539" bIns="8153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sPHENIX requests more time</a:t>
          </a:r>
        </a:p>
      </dsp:txBody>
      <dsp:txXfrm>
        <a:off x="889864" y="4817093"/>
        <a:ext cx="5355400" cy="7704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F5446-3EA0-4A25-BA9F-CCEC2052AEE4}">
      <dsp:nvSpPr>
        <dsp:cNvPr id="0" name=""/>
        <dsp:cNvSpPr/>
      </dsp:nvSpPr>
      <dsp:spPr>
        <a:xfrm>
          <a:off x="573393" y="1672806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09C5C-7E66-4052-BB93-AB483A468EC4}">
      <dsp:nvSpPr>
        <dsp:cNvPr id="0" name=""/>
        <dsp:cNvSpPr/>
      </dsp:nvSpPr>
      <dsp:spPr>
        <a:xfrm>
          <a:off x="953643" y="2053056"/>
          <a:ext cx="1023750" cy="1023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9B5C0-1924-4DE1-A659-838033552BB0}">
      <dsp:nvSpPr>
        <dsp:cNvPr id="0" name=""/>
        <dsp:cNvSpPr/>
      </dsp:nvSpPr>
      <dsp:spPr>
        <a:xfrm>
          <a:off x="3018" y="4012806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 dirty="0"/>
            <a:t>Next Thursday, July 10</a:t>
          </a:r>
          <a:r>
            <a:rPr lang="en-US" sz="1700" kern="1200" baseline="30000" dirty="0"/>
            <a:t>th</a:t>
          </a:r>
          <a:r>
            <a:rPr lang="en-US" sz="1700" kern="1200" dirty="0"/>
            <a:t> in Snyder at Supervisor’s meeting</a:t>
          </a:r>
        </a:p>
      </dsp:txBody>
      <dsp:txXfrm>
        <a:off x="3018" y="4012806"/>
        <a:ext cx="2925000" cy="720000"/>
      </dsp:txXfrm>
    </dsp:sp>
    <dsp:sp modelId="{E59F17C7-5360-4F78-A440-E3838B2ADE69}">
      <dsp:nvSpPr>
        <dsp:cNvPr id="0" name=""/>
        <dsp:cNvSpPr/>
      </dsp:nvSpPr>
      <dsp:spPr>
        <a:xfrm>
          <a:off x="4010269" y="1672806"/>
          <a:ext cx="1784250" cy="17842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EB4710-834E-4247-83B0-17F450D35FEB}">
      <dsp:nvSpPr>
        <dsp:cNvPr id="0" name=""/>
        <dsp:cNvSpPr/>
      </dsp:nvSpPr>
      <dsp:spPr>
        <a:xfrm>
          <a:off x="4390519" y="2053056"/>
          <a:ext cx="1023750" cy="1023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CCC9A-9BF4-4216-9DDF-6B93DC1B64C5}">
      <dsp:nvSpPr>
        <dsp:cNvPr id="0" name=""/>
        <dsp:cNvSpPr/>
      </dsp:nvSpPr>
      <dsp:spPr>
        <a:xfrm>
          <a:off x="3439894" y="4012806"/>
          <a:ext cx="292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No meeting this week (Holiday)</a:t>
          </a:r>
        </a:p>
      </dsp:txBody>
      <dsp:txXfrm>
        <a:off x="3439894" y="4012806"/>
        <a:ext cx="2925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B14BA-5A41-FE41-8F07-1EB310190855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7FE5-D9E7-1B4E-A29F-AA65CA18F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1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9C5F7-2DFD-7E68-5FC4-FF9DD88C4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28315-F92D-74FA-CC67-11389715F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F74E6-8D70-0A0A-68CA-D3F0AA88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6E84E-40E9-377E-9143-9BD1F5FE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A979F-5C80-1B65-E75D-544D7D81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2A8E-934D-6DFA-C1F5-78998BF7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12CA9-CA58-CEFD-740E-7241A0D19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81106-BBB6-E3AC-ADAD-9DC51F35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635A7-1384-BBB9-CD98-79CBA0B2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4608-40D9-743E-4E68-56C7BF84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1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995BC5-33FF-161E-8F28-0825E9A47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D3BA2-6390-5C2A-F1DC-2CA4A9CB9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CFFA-AF8E-B93F-3FEC-F77A23E6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7E32E-5624-277F-F524-70DA77643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F07F-F307-C301-2762-15C68895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A14E-6C06-A7FB-E028-D79E81E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CE7B5-BD9C-C7A2-1CF0-FCE185B4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84BE-B376-60BB-8AC9-E82C7B38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0A9E-A42E-AC9F-638A-A500A613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7A404-119C-137C-F054-8DF6BEFF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C881-86AF-1CF3-D039-493028195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36E0D-1BB7-01B7-DB25-C43A817F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5B2CB-1ED9-0C13-D4FC-E686208EA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51450-37E4-1567-E0BA-5740EA07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8BFAD-4398-1FAF-9AE2-DC7F8C93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2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C64-4EF2-1A5F-1F4F-48E99B24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03394-E4E3-376C-D1F1-C25437BCA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9734E-E319-35B1-DCC9-C2FB93154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0A1A6-14DC-FC49-F834-A5E4C39C1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C7CA2-6E43-DCCB-7F47-55CF6C83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28C26-F851-B50B-D64C-617903D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3112-0E35-F505-2DC4-509B0E1F3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838C7-ECFC-EC19-6C66-836F401B5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73469-F806-F67F-514D-1B29DB9C7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B4C49-B78E-C107-2EC4-E80FBEBC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99E72-6D65-3C9A-6D3C-6C23C1C87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9B818-B261-65B0-E074-6BC2CD56C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0A3005-2D02-5BD4-98C5-1997158D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F277C-EF1B-07F8-3E17-CA6648C6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3F211-2E4D-5B6E-A3FD-8657D1FAE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146676-3BAC-4201-0A05-E4CFDF4A0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5DF4A-88FD-9BBC-16C5-DB4249CC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DF5F2-5DFE-779E-9A99-CF0908E4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3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922D6-0B7D-3F14-63E1-4B26DDA5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05BFC-738D-604C-942A-D0253CDF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CFBA8-2A09-7292-7ABB-8F92C533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60A96-C4AE-BD4A-E7F6-D0D15B3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F60E1-1DED-B5AF-515F-26028FB0F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DA2A1-AB02-DABC-B23D-917CD57AE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E37A-BAEE-B307-495C-DD3A33281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1C0B3-47EB-5C50-374F-BAAD69A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3BF15-8F95-6A1C-8BE5-7D93F55DE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7B28-3260-2E64-A277-329931F4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E105C-28B5-E937-BD93-C8937F23A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04626-3B33-0DE9-043B-3C92DA3A9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66F17-86B4-A543-E820-152B93FC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4A23A-C4B6-0BB4-D42B-37C399C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38441-515B-D9F1-D09C-FBD4FC88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ADCB2-AE2B-7645-E5EB-7B4F6EF1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7E166-4414-1ACD-AF62-3E545B4C6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57F3-5CC4-8C7B-8B7C-A582732A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55B7C-0A62-AF45-A9F9-A663A5B45881}" type="datetimeFigureOut">
              <a:rPr lang="en-US" smtClean="0"/>
              <a:t>7/2/24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DB23-66E1-C48B-0F74-460F09BA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0C920-5475-2EB1-085E-1D08DA9C5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BC9-0190-7A40-88F0-667A737EA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947D0A6-F8EA-EE4C-6CDF-25FBF70A9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Time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8A74-C385-2D9D-9BD2-50949C5B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Accelerator Operations Support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E5B2-C377-CCEA-EFAF-B351B1ED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7/02/24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2432B-3980-56E7-9BAD-390238C2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5991225"/>
            <a:ext cx="254438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Paul Sampson</a:t>
            </a:r>
          </a:p>
        </p:txBody>
      </p:sp>
    </p:spTree>
    <p:extLst>
      <p:ext uri="{BB962C8B-B14F-4D97-AF65-F5344CB8AC3E}">
        <p14:creationId xmlns:p14="http://schemas.microsoft.com/office/powerpoint/2010/main" val="42126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B60DD-A8A9-055C-1127-BBDD2641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5000" kern="1200">
                <a:latin typeface="+mj-lt"/>
                <a:ea typeface="+mj-ea"/>
                <a:cs typeface="+mj-cs"/>
              </a:rPr>
              <a:t>Maintenance</a:t>
            </a:r>
            <a:br>
              <a:rPr lang="en-US" sz="5000" kern="1200">
                <a:latin typeface="+mj-lt"/>
                <a:ea typeface="+mj-ea"/>
                <a:cs typeface="+mj-cs"/>
              </a:rPr>
            </a:br>
            <a:r>
              <a:rPr lang="en-US" sz="5000" kern="1200">
                <a:latin typeface="+mj-lt"/>
                <a:ea typeface="+mj-ea"/>
                <a:cs typeface="+mj-cs"/>
              </a:rPr>
              <a:t>Today 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6E50F31-9BEC-7D39-37EB-1E43F3EDF5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081212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79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39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A511A2-813B-6B15-9E9B-AB2E5576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Maintenance Review</a:t>
            </a:r>
          </a:p>
        </p:txBody>
      </p:sp>
      <p:graphicFrame>
        <p:nvGraphicFramePr>
          <p:cNvPr id="30" name="TextBox 4">
            <a:extLst>
              <a:ext uri="{FF2B5EF4-FFF2-40B4-BE49-F238E27FC236}">
                <a16:creationId xmlns:a16="http://schemas.microsoft.com/office/drawing/2014/main" id="{4A2B6EF2-9A43-C636-83FC-55F53EA824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3181014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121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73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Time meeting</vt:lpstr>
      <vt:lpstr>Maintenance Today </vt:lpstr>
      <vt:lpstr>Maintenance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</dc:title>
  <dc:creator>Sampson, Paul</dc:creator>
  <cp:lastModifiedBy>Sampson, Paul</cp:lastModifiedBy>
  <cp:revision>20</cp:revision>
  <dcterms:created xsi:type="dcterms:W3CDTF">2024-04-16T14:21:02Z</dcterms:created>
  <dcterms:modified xsi:type="dcterms:W3CDTF">2024-07-02T17:28:54Z</dcterms:modified>
</cp:coreProperties>
</file>