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EEDE0-298C-4002-AA66-A86C6BA61D5D}" v="27" dt="2024-07-09T14:02:41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60" d="100"/>
          <a:sy n="160" d="100"/>
        </p:scale>
        <p:origin x="17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8EBEEDE0-298C-4002-AA66-A86C6BA61D5D}"/>
    <pc:docChg chg="custSel addSld delSld modSld">
      <pc:chgData name="Craner, Francis" userId="bacbc4c7-fc84-4868-b145-d1a996a384b5" providerId="ADAL" clId="{8EBEEDE0-298C-4002-AA66-A86C6BA61D5D}" dt="2024-07-09T14:14:20.748" v="2006" actId="5793"/>
      <pc:docMkLst>
        <pc:docMk/>
      </pc:docMkLst>
      <pc:sldChg chg="modSp mod">
        <pc:chgData name="Craner, Francis" userId="bacbc4c7-fc84-4868-b145-d1a996a384b5" providerId="ADAL" clId="{8EBEEDE0-298C-4002-AA66-A86C6BA61D5D}" dt="2024-07-09T13:31:33.167" v="1088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8EBEEDE0-298C-4002-AA66-A86C6BA61D5D}" dt="2024-07-09T13:31:33.167" v="1088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8EBEEDE0-298C-4002-AA66-A86C6BA61D5D}" dt="2024-07-08T15:11:17.683" v="8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del">
        <pc:chgData name="Craner, Francis" userId="bacbc4c7-fc84-4868-b145-d1a996a384b5" providerId="ADAL" clId="{8EBEEDE0-298C-4002-AA66-A86C6BA61D5D}" dt="2024-07-08T18:28:32.612" v="10" actId="47"/>
        <pc:sldMkLst>
          <pc:docMk/>
          <pc:sldMk cId="2958385106" sldId="266"/>
        </pc:sldMkLst>
      </pc:sldChg>
      <pc:sldChg chg="modSp new mod">
        <pc:chgData name="Craner, Francis" userId="bacbc4c7-fc84-4868-b145-d1a996a384b5" providerId="ADAL" clId="{8EBEEDE0-298C-4002-AA66-A86C6BA61D5D}" dt="2024-07-09T13:56:38.327" v="1478" actId="20577"/>
        <pc:sldMkLst>
          <pc:docMk/>
          <pc:sldMk cId="3764090557" sldId="266"/>
        </pc:sldMkLst>
        <pc:spChg chg="mod">
          <ac:chgData name="Craner, Francis" userId="bacbc4c7-fc84-4868-b145-d1a996a384b5" providerId="ADAL" clId="{8EBEEDE0-298C-4002-AA66-A86C6BA61D5D}" dt="2024-07-09T13:56:38.327" v="1478" actId="20577"/>
          <ac:spMkLst>
            <pc:docMk/>
            <pc:sldMk cId="3764090557" sldId="266"/>
            <ac:spMk id="2" creationId="{867E825C-8C91-4628-F31B-65E8932137B8}"/>
          </ac:spMkLst>
        </pc:spChg>
        <pc:spChg chg="mod">
          <ac:chgData name="Craner, Francis" userId="bacbc4c7-fc84-4868-b145-d1a996a384b5" providerId="ADAL" clId="{8EBEEDE0-298C-4002-AA66-A86C6BA61D5D}" dt="2024-07-09T13:54:14.330" v="1332" actId="20577"/>
          <ac:spMkLst>
            <pc:docMk/>
            <pc:sldMk cId="3764090557" sldId="266"/>
            <ac:spMk id="3" creationId="{1AF523CB-2780-0868-82B6-1D5B661E886B}"/>
          </ac:spMkLst>
        </pc:spChg>
      </pc:sldChg>
      <pc:sldChg chg="modSp new mod">
        <pc:chgData name="Craner, Francis" userId="bacbc4c7-fc84-4868-b145-d1a996a384b5" providerId="ADAL" clId="{8EBEEDE0-298C-4002-AA66-A86C6BA61D5D}" dt="2024-07-09T14:14:20.748" v="2006" actId="5793"/>
        <pc:sldMkLst>
          <pc:docMk/>
          <pc:sldMk cId="3054103083" sldId="267"/>
        </pc:sldMkLst>
        <pc:spChg chg="mod">
          <ac:chgData name="Craner, Francis" userId="bacbc4c7-fc84-4868-b145-d1a996a384b5" providerId="ADAL" clId="{8EBEEDE0-298C-4002-AA66-A86C6BA61D5D}" dt="2024-07-09T13:56:30.696" v="1458" actId="20577"/>
          <ac:spMkLst>
            <pc:docMk/>
            <pc:sldMk cId="3054103083" sldId="267"/>
            <ac:spMk id="2" creationId="{14128767-6BC7-8465-693A-6F0909AAEBDF}"/>
          </ac:spMkLst>
        </pc:spChg>
        <pc:spChg chg="mod">
          <ac:chgData name="Craner, Francis" userId="bacbc4c7-fc84-4868-b145-d1a996a384b5" providerId="ADAL" clId="{8EBEEDE0-298C-4002-AA66-A86C6BA61D5D}" dt="2024-07-09T14:14:20.748" v="2006" actId="5793"/>
          <ac:spMkLst>
            <pc:docMk/>
            <pc:sldMk cId="3054103083" sldId="267"/>
            <ac:spMk id="3" creationId="{FF93B8BB-9BE7-FF78-FC97-77D373176232}"/>
          </ac:spMkLst>
        </pc:spChg>
      </pc:sldChg>
      <pc:sldChg chg="del">
        <pc:chgData name="Craner, Francis" userId="bacbc4c7-fc84-4868-b145-d1a996a384b5" providerId="ADAL" clId="{8EBEEDE0-298C-4002-AA66-A86C6BA61D5D}" dt="2024-07-08T18:28:34.399" v="12" actId="47"/>
        <pc:sldMkLst>
          <pc:docMk/>
          <pc:sldMk cId="3588463273" sldId="267"/>
        </pc:sldMkLst>
      </pc:sldChg>
      <pc:sldChg chg="modSp new mod">
        <pc:chgData name="Craner, Francis" userId="bacbc4c7-fc84-4868-b145-d1a996a384b5" providerId="ADAL" clId="{8EBEEDE0-298C-4002-AA66-A86C6BA61D5D}" dt="2024-07-09T14:13:46.508" v="2005" actId="20577"/>
        <pc:sldMkLst>
          <pc:docMk/>
          <pc:sldMk cId="1644907159" sldId="268"/>
        </pc:sldMkLst>
        <pc:spChg chg="mod">
          <ac:chgData name="Craner, Francis" userId="bacbc4c7-fc84-4868-b145-d1a996a384b5" providerId="ADAL" clId="{8EBEEDE0-298C-4002-AA66-A86C6BA61D5D}" dt="2024-07-09T13:57:05.013" v="1498" actId="20577"/>
          <ac:spMkLst>
            <pc:docMk/>
            <pc:sldMk cId="1644907159" sldId="268"/>
            <ac:spMk id="2" creationId="{5ACCDCED-848A-4655-3FDA-E633957DCC5E}"/>
          </ac:spMkLst>
        </pc:spChg>
        <pc:spChg chg="mod">
          <ac:chgData name="Craner, Francis" userId="bacbc4c7-fc84-4868-b145-d1a996a384b5" providerId="ADAL" clId="{8EBEEDE0-298C-4002-AA66-A86C6BA61D5D}" dt="2024-07-09T14:13:46.508" v="2005" actId="20577"/>
          <ac:spMkLst>
            <pc:docMk/>
            <pc:sldMk cId="1644907159" sldId="268"/>
            <ac:spMk id="3" creationId="{49E939F5-FD7C-9F46-2922-C918E43DAA7F}"/>
          </ac:spMkLst>
        </pc:spChg>
      </pc:sldChg>
      <pc:sldChg chg="del">
        <pc:chgData name="Craner, Francis" userId="bacbc4c7-fc84-4868-b145-d1a996a384b5" providerId="ADAL" clId="{8EBEEDE0-298C-4002-AA66-A86C6BA61D5D}" dt="2024-07-08T18:28:31.684" v="9" actId="47"/>
        <pc:sldMkLst>
          <pc:docMk/>
          <pc:sldMk cId="2782613877" sldId="268"/>
        </pc:sldMkLst>
      </pc:sldChg>
      <pc:sldChg chg="addSp delSp modSp new mod">
        <pc:chgData name="Craner, Francis" userId="bacbc4c7-fc84-4868-b145-d1a996a384b5" providerId="ADAL" clId="{8EBEEDE0-298C-4002-AA66-A86C6BA61D5D}" dt="2024-07-09T14:04:00.711" v="1915" actId="14100"/>
        <pc:sldMkLst>
          <pc:docMk/>
          <pc:sldMk cId="1835474563" sldId="269"/>
        </pc:sldMkLst>
        <pc:spChg chg="mod">
          <ac:chgData name="Craner, Francis" userId="bacbc4c7-fc84-4868-b145-d1a996a384b5" providerId="ADAL" clId="{8EBEEDE0-298C-4002-AA66-A86C6BA61D5D}" dt="2024-07-09T14:00:48.012" v="1867" actId="20577"/>
          <ac:spMkLst>
            <pc:docMk/>
            <pc:sldMk cId="1835474563" sldId="269"/>
            <ac:spMk id="2" creationId="{2D5FDBB2-0CE0-89E6-BBAB-978AFE953C6A}"/>
          </ac:spMkLst>
        </pc:spChg>
        <pc:spChg chg="mod">
          <ac:chgData name="Craner, Francis" userId="bacbc4c7-fc84-4868-b145-d1a996a384b5" providerId="ADAL" clId="{8EBEEDE0-298C-4002-AA66-A86C6BA61D5D}" dt="2024-07-09T14:01:31.320" v="1884" actId="27636"/>
          <ac:spMkLst>
            <pc:docMk/>
            <pc:sldMk cId="1835474563" sldId="269"/>
            <ac:spMk id="3" creationId="{34186DFE-11F4-140A-7685-6B68E3674A9A}"/>
          </ac:spMkLst>
        </pc:spChg>
        <pc:graphicFrameChg chg="add del mod modGraphic">
          <ac:chgData name="Craner, Francis" userId="bacbc4c7-fc84-4868-b145-d1a996a384b5" providerId="ADAL" clId="{8EBEEDE0-298C-4002-AA66-A86C6BA61D5D}" dt="2024-07-09T14:04:00.711" v="1915" actId="14100"/>
          <ac:graphicFrameMkLst>
            <pc:docMk/>
            <pc:sldMk cId="1835474563" sldId="269"/>
            <ac:graphicFrameMk id="5" creationId="{345B8311-F285-01B4-5254-AE4DA91E27F8}"/>
          </ac:graphicFrameMkLst>
        </pc:graphicFrameChg>
        <pc:picChg chg="add del mod">
          <ac:chgData name="Craner, Francis" userId="bacbc4c7-fc84-4868-b145-d1a996a384b5" providerId="ADAL" clId="{8EBEEDE0-298C-4002-AA66-A86C6BA61D5D}" dt="2024-07-09T14:02:41.586" v="1911" actId="478"/>
          <ac:picMkLst>
            <pc:docMk/>
            <pc:sldMk cId="1835474563" sldId="269"/>
            <ac:picMk id="1025" creationId="{44BA258E-C6C4-2764-00C7-1D9D7EA7D33F}"/>
          </ac:picMkLst>
        </pc:picChg>
        <pc:picChg chg="add del mod">
          <ac:chgData name="Craner, Francis" userId="bacbc4c7-fc84-4868-b145-d1a996a384b5" providerId="ADAL" clId="{8EBEEDE0-298C-4002-AA66-A86C6BA61D5D}" dt="2024-07-09T14:02:40.816" v="1910" actId="478"/>
          <ac:picMkLst>
            <pc:docMk/>
            <pc:sldMk cId="1835474563" sldId="269"/>
            <ac:picMk id="1026" creationId="{8E8590E4-713A-70C8-142A-1CE689D751F5}"/>
          </ac:picMkLst>
        </pc:picChg>
        <pc:picChg chg="add del mod">
          <ac:chgData name="Craner, Francis" userId="bacbc4c7-fc84-4868-b145-d1a996a384b5" providerId="ADAL" clId="{8EBEEDE0-298C-4002-AA66-A86C6BA61D5D}" dt="2024-07-09T14:02:40.069" v="1909" actId="478"/>
          <ac:picMkLst>
            <pc:docMk/>
            <pc:sldMk cId="1835474563" sldId="269"/>
            <ac:picMk id="1027" creationId="{648F9FF0-C999-93D0-2C9A-0CEC7B5ECE40}"/>
          </ac:picMkLst>
        </pc:picChg>
        <pc:picChg chg="add del mod">
          <ac:chgData name="Craner, Francis" userId="bacbc4c7-fc84-4868-b145-d1a996a384b5" providerId="ADAL" clId="{8EBEEDE0-298C-4002-AA66-A86C6BA61D5D}" dt="2024-07-09T14:02:39.546" v="1908" actId="478"/>
          <ac:picMkLst>
            <pc:docMk/>
            <pc:sldMk cId="1835474563" sldId="269"/>
            <ac:picMk id="1028" creationId="{82583838-C7D1-16AB-A73B-A53136CC756D}"/>
          </ac:picMkLst>
        </pc:picChg>
        <pc:picChg chg="add del mod">
          <ac:chgData name="Craner, Francis" userId="bacbc4c7-fc84-4868-b145-d1a996a384b5" providerId="ADAL" clId="{8EBEEDE0-298C-4002-AA66-A86C6BA61D5D}" dt="2024-07-09T14:02:39.014" v="1907" actId="478"/>
          <ac:picMkLst>
            <pc:docMk/>
            <pc:sldMk cId="1835474563" sldId="269"/>
            <ac:picMk id="1029" creationId="{2ECEBE52-B4AE-961A-FC36-C55A61FABF84}"/>
          </ac:picMkLst>
        </pc:picChg>
        <pc:picChg chg="add del mod">
          <ac:chgData name="Craner, Francis" userId="bacbc4c7-fc84-4868-b145-d1a996a384b5" providerId="ADAL" clId="{8EBEEDE0-298C-4002-AA66-A86C6BA61D5D}" dt="2024-07-09T14:02:38.451" v="1906" actId="478"/>
          <ac:picMkLst>
            <pc:docMk/>
            <pc:sldMk cId="1835474563" sldId="269"/>
            <ac:picMk id="1030" creationId="{93F8FA8E-BAFD-B0B2-3A3E-738E29EF09AA}"/>
          </ac:picMkLst>
        </pc:picChg>
        <pc:picChg chg="add del mod">
          <ac:chgData name="Craner, Francis" userId="bacbc4c7-fc84-4868-b145-d1a996a384b5" providerId="ADAL" clId="{8EBEEDE0-298C-4002-AA66-A86C6BA61D5D}" dt="2024-07-09T14:02:37.882" v="1905" actId="478"/>
          <ac:picMkLst>
            <pc:docMk/>
            <pc:sldMk cId="1835474563" sldId="269"/>
            <ac:picMk id="1031" creationId="{8E37BBD2-73B2-834A-D084-F0ACF36EA6B9}"/>
          </ac:picMkLst>
        </pc:picChg>
        <pc:picChg chg="add del mod">
          <ac:chgData name="Craner, Francis" userId="bacbc4c7-fc84-4868-b145-d1a996a384b5" providerId="ADAL" clId="{8EBEEDE0-298C-4002-AA66-A86C6BA61D5D}" dt="2024-07-09T14:02:37.236" v="1904" actId="478"/>
          <ac:picMkLst>
            <pc:docMk/>
            <pc:sldMk cId="1835474563" sldId="269"/>
            <ac:picMk id="1032" creationId="{D60BFA64-2E3E-2826-B93A-D3A38AB10AF6}"/>
          </ac:picMkLst>
        </pc:picChg>
        <pc:picChg chg="add del mod">
          <ac:chgData name="Craner, Francis" userId="bacbc4c7-fc84-4868-b145-d1a996a384b5" providerId="ADAL" clId="{8EBEEDE0-298C-4002-AA66-A86C6BA61D5D}" dt="2024-07-09T14:02:36.528" v="1903" actId="478"/>
          <ac:picMkLst>
            <pc:docMk/>
            <pc:sldMk cId="1835474563" sldId="269"/>
            <ac:picMk id="1033" creationId="{29301B94-E7B5-93E1-853B-B0D8AAF0FB9F}"/>
          </ac:picMkLst>
        </pc:picChg>
        <pc:picChg chg="add del mod">
          <ac:chgData name="Craner, Francis" userId="bacbc4c7-fc84-4868-b145-d1a996a384b5" providerId="ADAL" clId="{8EBEEDE0-298C-4002-AA66-A86C6BA61D5D}" dt="2024-07-09T14:02:35.795" v="1902" actId="478"/>
          <ac:picMkLst>
            <pc:docMk/>
            <pc:sldMk cId="1835474563" sldId="269"/>
            <ac:picMk id="1034" creationId="{6DC887E3-6CAA-9AAE-0816-4E0C9FCFCB7A}"/>
          </ac:picMkLst>
        </pc:picChg>
        <pc:picChg chg="add del mod">
          <ac:chgData name="Craner, Francis" userId="bacbc4c7-fc84-4868-b145-d1a996a384b5" providerId="ADAL" clId="{8EBEEDE0-298C-4002-AA66-A86C6BA61D5D}" dt="2024-07-09T14:02:33.761" v="1901" actId="478"/>
          <ac:picMkLst>
            <pc:docMk/>
            <pc:sldMk cId="1835474563" sldId="269"/>
            <ac:picMk id="1035" creationId="{C6E88B00-23D5-20F3-D68B-6D537FA2D9CE}"/>
          </ac:picMkLst>
        </pc:picChg>
        <pc:picChg chg="add del mod">
          <ac:chgData name="Craner, Francis" userId="bacbc4c7-fc84-4868-b145-d1a996a384b5" providerId="ADAL" clId="{8EBEEDE0-298C-4002-AA66-A86C6BA61D5D}" dt="2024-07-09T14:02:32.089" v="1900" actId="478"/>
          <ac:picMkLst>
            <pc:docMk/>
            <pc:sldMk cId="1835474563" sldId="269"/>
            <ac:picMk id="1036" creationId="{1FDF2F07-EAC8-3295-0CD3-A372B0D76CDD}"/>
          </ac:picMkLst>
        </pc:picChg>
        <pc:picChg chg="add del mod">
          <ac:chgData name="Craner, Francis" userId="bacbc4c7-fc84-4868-b145-d1a996a384b5" providerId="ADAL" clId="{8EBEEDE0-298C-4002-AA66-A86C6BA61D5D}" dt="2024-07-09T14:02:31.340" v="1899" actId="478"/>
          <ac:picMkLst>
            <pc:docMk/>
            <pc:sldMk cId="1835474563" sldId="269"/>
            <ac:picMk id="1037" creationId="{2A06A517-F634-3CB5-53C4-7107D620426C}"/>
          </ac:picMkLst>
        </pc:picChg>
        <pc:picChg chg="add del mod">
          <ac:chgData name="Craner, Francis" userId="bacbc4c7-fc84-4868-b145-d1a996a384b5" providerId="ADAL" clId="{8EBEEDE0-298C-4002-AA66-A86C6BA61D5D}" dt="2024-07-09T14:02:29.631" v="1898" actId="478"/>
          <ac:picMkLst>
            <pc:docMk/>
            <pc:sldMk cId="1835474563" sldId="269"/>
            <ac:picMk id="1038" creationId="{034667B2-61C6-2D6C-31D6-78AA63CB8134}"/>
          </ac:picMkLst>
        </pc:picChg>
        <pc:picChg chg="add del mod">
          <ac:chgData name="Craner, Francis" userId="bacbc4c7-fc84-4868-b145-d1a996a384b5" providerId="ADAL" clId="{8EBEEDE0-298C-4002-AA66-A86C6BA61D5D}" dt="2024-07-09T14:02:24.322" v="1893" actId="478"/>
          <ac:picMkLst>
            <pc:docMk/>
            <pc:sldMk cId="1835474563" sldId="269"/>
            <ac:picMk id="1039" creationId="{FF7CAD70-9AA1-2AD7-BB58-13449BA4DF56}"/>
          </ac:picMkLst>
        </pc:picChg>
        <pc:picChg chg="add del mod">
          <ac:chgData name="Craner, Francis" userId="bacbc4c7-fc84-4868-b145-d1a996a384b5" providerId="ADAL" clId="{8EBEEDE0-298C-4002-AA66-A86C6BA61D5D}" dt="2024-07-09T14:02:28.760" v="1897" actId="478"/>
          <ac:picMkLst>
            <pc:docMk/>
            <pc:sldMk cId="1835474563" sldId="269"/>
            <ac:picMk id="1040" creationId="{D9A91D93-4B1E-66B3-ABA9-0871FD7F47A7}"/>
          </ac:picMkLst>
        </pc:picChg>
        <pc:picChg chg="add del mod">
          <ac:chgData name="Craner, Francis" userId="bacbc4c7-fc84-4868-b145-d1a996a384b5" providerId="ADAL" clId="{8EBEEDE0-298C-4002-AA66-A86C6BA61D5D}" dt="2024-07-09T14:02:28.096" v="1896" actId="478"/>
          <ac:picMkLst>
            <pc:docMk/>
            <pc:sldMk cId="1835474563" sldId="269"/>
            <ac:picMk id="1041" creationId="{AC896D37-0CBB-EA02-2FE5-5C4CBDD743A5}"/>
          </ac:picMkLst>
        </pc:picChg>
        <pc:picChg chg="add del mod">
          <ac:chgData name="Craner, Francis" userId="bacbc4c7-fc84-4868-b145-d1a996a384b5" providerId="ADAL" clId="{8EBEEDE0-298C-4002-AA66-A86C6BA61D5D}" dt="2024-07-09T14:02:25.539" v="1894" actId="478"/>
          <ac:picMkLst>
            <pc:docMk/>
            <pc:sldMk cId="1835474563" sldId="269"/>
            <ac:picMk id="1042" creationId="{B1CAA956-8F8B-986A-79BD-6860261FAB34}"/>
          </ac:picMkLst>
        </pc:picChg>
        <pc:picChg chg="add del mod">
          <ac:chgData name="Craner, Francis" userId="bacbc4c7-fc84-4868-b145-d1a996a384b5" providerId="ADAL" clId="{8EBEEDE0-298C-4002-AA66-A86C6BA61D5D}" dt="2024-07-09T14:02:26.609" v="1895" actId="478"/>
          <ac:picMkLst>
            <pc:docMk/>
            <pc:sldMk cId="1835474563" sldId="269"/>
            <ac:picMk id="1043" creationId="{3EEA412A-51C1-A042-D18B-236ABE6D95BF}"/>
          </ac:picMkLst>
        </pc:picChg>
        <pc:picChg chg="add del mod">
          <ac:chgData name="Craner, Francis" userId="bacbc4c7-fc84-4868-b145-d1a996a384b5" providerId="ADAL" clId="{8EBEEDE0-298C-4002-AA66-A86C6BA61D5D}" dt="2024-07-09T14:02:22.633" v="1892" actId="478"/>
          <ac:picMkLst>
            <pc:docMk/>
            <pc:sldMk cId="1835474563" sldId="269"/>
            <ac:picMk id="1044" creationId="{14592EE8-67C7-F3D9-63C4-3D7DBB527516}"/>
          </ac:picMkLst>
        </pc:picChg>
      </pc:sldChg>
      <pc:sldChg chg="del">
        <pc:chgData name="Craner, Francis" userId="bacbc4c7-fc84-4868-b145-d1a996a384b5" providerId="ADAL" clId="{8EBEEDE0-298C-4002-AA66-A86C6BA61D5D}" dt="2024-07-08T18:28:33.513" v="11" actId="47"/>
        <pc:sldMkLst>
          <pc:docMk/>
          <pc:sldMk cId="1976599739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et.bnl.gov/esh/guides/ergonomics/industrial.php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FIVE for Safety-</a:t>
            </a:r>
            <a:br>
              <a:rPr lang="en-US" dirty="0"/>
            </a:br>
            <a:r>
              <a:rPr lang="en-US" sz="2700" dirty="0"/>
              <a:t>Department of Energy Safety Day of Reflection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July 9, </a:t>
            </a:r>
            <a:r>
              <a:rPr lang="en-US" dirty="0"/>
              <a:t>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185004"/>
            <a:ext cx="8220445" cy="3409692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en-US" sz="2550" b="1" dirty="0"/>
              <a:t>DOE’s Day of Reflection: </a:t>
            </a:r>
            <a:r>
              <a:rPr lang="en-US" sz="2550" dirty="0"/>
              <a:t>intended to create </a:t>
            </a:r>
            <a:br>
              <a:rPr lang="en-US" sz="2550" dirty="0"/>
            </a:br>
            <a:r>
              <a:rPr lang="en-US" sz="2550" dirty="0"/>
              <a:t>an emotional connection to safety and raise awareness </a:t>
            </a:r>
            <a:br>
              <a:rPr lang="en-US" sz="2550" dirty="0"/>
            </a:br>
            <a:r>
              <a:rPr lang="en-US" sz="2550" dirty="0"/>
              <a:t>of the impact that workplace injuries can have on families, </a:t>
            </a:r>
            <a:br>
              <a:rPr lang="en-US" sz="2550" dirty="0"/>
            </a:br>
            <a:r>
              <a:rPr lang="en-US" sz="2550" dirty="0"/>
              <a:t>friends, colleagues, and our DOE missions.</a:t>
            </a:r>
          </a:p>
          <a:p>
            <a:pPr marL="685800" lvl="1" indent="-205740">
              <a:lnSpc>
                <a:spcPct val="120000"/>
              </a:lnSpc>
              <a:spcBef>
                <a:spcPts val="450"/>
              </a:spcBef>
            </a:pPr>
            <a:r>
              <a:rPr lang="en-US" sz="2175" b="1" dirty="0"/>
              <a:t>In-person presentations </a:t>
            </a:r>
            <a:r>
              <a:rPr lang="en-US" sz="2175" dirty="0"/>
              <a:t>from BNL staff</a:t>
            </a:r>
          </a:p>
          <a:p>
            <a:pPr marL="685800" lvl="1" indent="-205740">
              <a:lnSpc>
                <a:spcPct val="120000"/>
              </a:lnSpc>
              <a:spcBef>
                <a:spcPts val="450"/>
              </a:spcBef>
            </a:pPr>
            <a:r>
              <a:rPr lang="en-US" sz="2175" dirty="0"/>
              <a:t>Video montage on how injuries and incidents have </a:t>
            </a:r>
            <a:br>
              <a:rPr lang="en-US" sz="2175" dirty="0"/>
            </a:br>
            <a:r>
              <a:rPr lang="en-US" sz="2175" dirty="0"/>
              <a:t>impacted staff and the lessons learned</a:t>
            </a:r>
          </a:p>
          <a:p>
            <a:pPr marL="685800" lvl="1" indent="-205740">
              <a:lnSpc>
                <a:spcPct val="120000"/>
              </a:lnSpc>
              <a:spcBef>
                <a:spcPts val="450"/>
              </a:spcBef>
            </a:pPr>
            <a:r>
              <a:rPr lang="en-US" sz="2175" dirty="0"/>
              <a:t>“Safety Starts with Me” virtual memory board for staff </a:t>
            </a:r>
            <a:br>
              <a:rPr lang="en-US" sz="2175" dirty="0"/>
            </a:br>
            <a:r>
              <a:rPr lang="en-US" sz="2175" dirty="0"/>
              <a:t>to add stories and reflect</a:t>
            </a:r>
          </a:p>
          <a:p>
            <a:pPr marL="685800" lvl="1" indent="-205740">
              <a:lnSpc>
                <a:spcPct val="120000"/>
              </a:lnSpc>
              <a:spcBef>
                <a:spcPts val="450"/>
              </a:spcBef>
            </a:pPr>
            <a:r>
              <a:rPr lang="en-US" sz="2175" dirty="0"/>
              <a:t>Mirror Presentation, “I Reflect Safety”</a:t>
            </a:r>
          </a:p>
          <a:p>
            <a:pPr marL="685800" lvl="1" indent="-205740">
              <a:lnSpc>
                <a:spcPct val="120000"/>
              </a:lnSpc>
              <a:spcBef>
                <a:spcPts val="450"/>
              </a:spcBef>
            </a:pPr>
            <a:r>
              <a:rPr lang="en-US" sz="2175" b="1" dirty="0"/>
              <a:t>Rolling Safety Pause across BNL </a:t>
            </a:r>
            <a:r>
              <a:rPr lang="en-US" sz="2175" dirty="0"/>
              <a:t>– each group will take 30 min pause sometime during the Day of Reflection for a discussion on how we can improve safety in each group</a:t>
            </a:r>
            <a:r>
              <a:rPr lang="en-US" sz="2175" dirty="0">
                <a:highlight>
                  <a:srgbClr val="C0C0C0"/>
                </a:highlight>
              </a:rPr>
              <a:t>.</a:t>
            </a:r>
          </a:p>
          <a:p>
            <a:pPr marL="685800" lvl="1" indent="-205740">
              <a:lnSpc>
                <a:spcPct val="120000"/>
              </a:lnSpc>
              <a:spcBef>
                <a:spcPts val="450"/>
              </a:spcBef>
            </a:pPr>
            <a:r>
              <a:rPr lang="en-US" sz="2175" dirty="0"/>
              <a:t>Emphasis on </a:t>
            </a:r>
            <a:r>
              <a:rPr lang="en-US" sz="2175" dirty="0" err="1"/>
              <a:t>SCoR</a:t>
            </a:r>
            <a:r>
              <a:rPr lang="en-US" sz="2175" dirty="0"/>
              <a:t> principle - </a:t>
            </a:r>
            <a:r>
              <a:rPr lang="en-US" sz="2175" i="1" dirty="0"/>
              <a:t>Learning Never Stops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A35AE-2B69-48B1-87EA-BA3A145AA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4"/>
          <a:stretch/>
        </p:blipFill>
        <p:spPr>
          <a:xfrm rot="619690">
            <a:off x="6114394" y="1304858"/>
            <a:ext cx="2183116" cy="266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9B57EE-E91A-A877-36FD-36DF55CEDF84}"/>
              </a:ext>
            </a:extLst>
          </p:cNvPr>
          <p:cNvSpPr/>
          <p:nvPr/>
        </p:nvSpPr>
        <p:spPr>
          <a:xfrm rot="20229729">
            <a:off x="7432250" y="1881917"/>
            <a:ext cx="91756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CEE63C-88D1-C9AC-A0A6-6126FF7F892F}"/>
              </a:ext>
            </a:extLst>
          </p:cNvPr>
          <p:cNvSpPr txBox="1">
            <a:spLocks/>
          </p:cNvSpPr>
          <p:nvPr/>
        </p:nvSpPr>
        <p:spPr>
          <a:xfrm>
            <a:off x="428625" y="1030099"/>
            <a:ext cx="828675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300" dirty="0"/>
              <a:t>DOE Day of Reflection</a:t>
            </a:r>
            <a:br>
              <a:rPr lang="en-US" sz="3300" dirty="0"/>
            </a:br>
            <a:r>
              <a:rPr lang="en-US" sz="2700" dirty="0"/>
              <a:t>June 26, 2024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62384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825C-8C91-4628-F31B-65E89321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Heavy/Bulky Material Handling Concerns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523CB-2780-0868-82B6-1D5B661E8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/>
              <a:t>Many groups reported challenges with handling or moving heavy materials or equipment.  </a:t>
            </a:r>
          </a:p>
          <a:p>
            <a:pPr marL="0" indent="0"/>
            <a:r>
              <a:rPr lang="en-US" dirty="0"/>
              <a:t>Examples: </a:t>
            </a:r>
          </a:p>
          <a:p>
            <a:pPr marL="685800" lvl="1" indent="-342900"/>
            <a:r>
              <a:rPr lang="en-US" dirty="0"/>
              <a:t>Large water hoses</a:t>
            </a:r>
          </a:p>
          <a:p>
            <a:pPr marL="685800" lvl="1" indent="-342900"/>
            <a:r>
              <a:rPr lang="en-US" dirty="0"/>
              <a:t>Acid flush cart</a:t>
            </a:r>
          </a:p>
          <a:p>
            <a:pPr marL="685800" lvl="1" indent="-342900"/>
            <a:r>
              <a:rPr lang="en-US" dirty="0"/>
              <a:t>Garage sway Lift</a:t>
            </a:r>
          </a:p>
          <a:p>
            <a:pPr marL="685800" lvl="1" indent="-342900"/>
            <a:r>
              <a:rPr lang="en-US" dirty="0"/>
              <a:t>Moving heavy equipment in/out of Tandem vessels</a:t>
            </a:r>
          </a:p>
          <a:p>
            <a:pPr marL="685800" lvl="1" indent="-342900"/>
            <a:r>
              <a:rPr lang="en-US" dirty="0"/>
              <a:t>Power supplies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4E47D-B526-B3B4-BBE4-F42FBDFAC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76409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8767-6BC7-8465-693A-6F0909AA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Walking/Working Surface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3B8BB-9BE7-FF78-FC97-77D37317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/>
              <a:t>Many groups identified areas where walking or working surfaces affected the work:</a:t>
            </a:r>
          </a:p>
          <a:p>
            <a:pPr marL="685800" lvl="1" indent="-342900"/>
            <a:r>
              <a:rPr lang="en-US" dirty="0"/>
              <a:t>Use of scaffolding rather than manlift due to training</a:t>
            </a:r>
          </a:p>
          <a:p>
            <a:pPr marL="685800" lvl="1" indent="-342900"/>
            <a:r>
              <a:rPr lang="en-US" dirty="0"/>
              <a:t>Staircase to VJR Lines</a:t>
            </a:r>
          </a:p>
          <a:p>
            <a:pPr marL="685800" lvl="1" indent="-342900"/>
            <a:r>
              <a:rPr lang="en-US" dirty="0"/>
              <a:t>Removable ramps for passing through Doorway entrances</a:t>
            </a:r>
          </a:p>
          <a:p>
            <a:pPr marL="685800" lvl="1" indent="-342900"/>
            <a:r>
              <a:rPr lang="en-US" dirty="0"/>
              <a:t>Elevated Work Platform for Tandem Power Supplies</a:t>
            </a:r>
          </a:p>
          <a:p>
            <a:pPr marL="685800" lvl="1" indent="-342900"/>
            <a:r>
              <a:rPr lang="en-US" dirty="0"/>
              <a:t>1004 IP Bridge </a:t>
            </a:r>
          </a:p>
          <a:p>
            <a:pPr marL="685800" lvl="1" indent="-342900"/>
            <a:r>
              <a:rPr lang="en-US" dirty="0"/>
              <a:t>Staircase at 7GE1</a:t>
            </a:r>
          </a:p>
          <a:p>
            <a:pPr marL="685800" lvl="1" indent="-342900"/>
            <a:r>
              <a:rPr lang="en-US" dirty="0"/>
              <a:t>Carrying tools up and down steep staircases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68439-B113-F50F-8481-0BC23C96D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05410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DCED-848A-4655-3FDA-E633957D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939F5-FD7C-9F46-2922-C918E43DA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Facility related feedback will be provided to Research Space 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Control Coordinators can review material handling tasks with ESH to identify mechanical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Supervisors can review available material handling equipment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EAB6C-C43B-110C-C682-85A16B655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64490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DBB2-0CE0-89E6-BBAB-978AFE95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Ergonomic Guidance in SBMS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6DFE-11F4-140A-7685-6B68E3674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Safety Guide | ES&amp;H (bnl.gov)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34EED-F00B-52F6-C101-7A1424271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5B8311-F285-01B4-5254-AE4DA91E2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37712"/>
              </p:ext>
            </p:extLst>
          </p:nvPr>
        </p:nvGraphicFramePr>
        <p:xfrm>
          <a:off x="566084" y="1309416"/>
          <a:ext cx="8286749" cy="3955857"/>
        </p:xfrm>
        <a:graphic>
          <a:graphicData uri="http://schemas.openxmlformats.org/drawingml/2006/table">
            <a:tbl>
              <a:tblPr/>
              <a:tblGrid>
                <a:gridCol w="165662">
                  <a:extLst>
                    <a:ext uri="{9D8B030D-6E8A-4147-A177-3AD203B41FA5}">
                      <a16:colId xmlns:a16="http://schemas.microsoft.com/office/drawing/2014/main" val="1223143815"/>
                    </a:ext>
                  </a:extLst>
                </a:gridCol>
                <a:gridCol w="3478920">
                  <a:extLst>
                    <a:ext uri="{9D8B030D-6E8A-4147-A177-3AD203B41FA5}">
                      <a16:colId xmlns:a16="http://schemas.microsoft.com/office/drawing/2014/main" val="4017258144"/>
                    </a:ext>
                  </a:extLst>
                </a:gridCol>
                <a:gridCol w="414128">
                  <a:extLst>
                    <a:ext uri="{9D8B030D-6E8A-4147-A177-3AD203B41FA5}">
                      <a16:colId xmlns:a16="http://schemas.microsoft.com/office/drawing/2014/main" val="4154613713"/>
                    </a:ext>
                  </a:extLst>
                </a:gridCol>
                <a:gridCol w="4228039">
                  <a:extLst>
                    <a:ext uri="{9D8B030D-6E8A-4147-A177-3AD203B41FA5}">
                      <a16:colId xmlns:a16="http://schemas.microsoft.com/office/drawing/2014/main" val="1335772500"/>
                    </a:ext>
                  </a:extLst>
                </a:gridCol>
              </a:tblGrid>
              <a:tr h="206034">
                <a:tc gridSpan="4">
                  <a:txBody>
                    <a:bodyPr/>
                    <a:lstStyle/>
                    <a:p>
                      <a:pPr algn="l" fontAlgn="base"/>
                      <a:r>
                        <a:rPr lang="en-US" sz="500" b="0">
                          <a:solidFill>
                            <a:srgbClr val="FFFFFF"/>
                          </a:solidFill>
                          <a:effectLst/>
                          <a:highlight>
                            <a:srgbClr val="666666"/>
                          </a:highlight>
                          <a:latin typeface="OpenSansRegular"/>
                        </a:rPr>
                        <a:t>Risk Factors for Manual Handling Tasks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20395"/>
                  </a:ext>
                </a:extLst>
              </a:tr>
              <a:tr h="1785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highlight>
                            <a:srgbClr val="DFDFDF"/>
                          </a:highlight>
                          <a:latin typeface="inherit"/>
                        </a:rPr>
                        <a:t>A risk factor is: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highlight>
                            <a:srgbClr val="DFDFDF"/>
                          </a:highlight>
                          <a:latin typeface="inherit"/>
                        </a:rPr>
                        <a:t>A corrective action plan may be: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364569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Carrying greater than 25 lbs. manually more than 25 ft.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dirty="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Use a cart or reduce the weight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658788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Extending the arms more than 24 inches from the body while holding over 5 lbs.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dirty="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Get closer or use a support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99688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Maintaining static postures for long periods (e.g. crouching)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dirty="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Reposition postures frequently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467476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Using maximum force to push or pull an object with the body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dirty="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Use a mechanical device or get help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826621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5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Lifting an object above or below shoulder height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Raise or lower the load or person, if possible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192403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6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Lifting more than 50 lbs occasionally or more than 25 lbs. frequently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Get help or reduce the weight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0015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7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Working with back bent without support to move an object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Raise the load or lower the person, if possible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818361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8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Reaching above shoulder height repeatedly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Raise or person or lower the load, if possible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908608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9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Twisting the body without moving the feet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Redesign the task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604158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10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Reaching behind the body frequently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Move the parts or tools in front of the body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094841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11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Using the same motion with little variation every few seconds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Rest, take breaks, or redesign the task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572661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12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Using high hand force (e.g. pinching an unsupported object)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Use tools and aids to reduce pinch force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645520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13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Having repeated impact to hand or any body part repeatedly (e.g. using a hammer)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Use tools specific for the task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952249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14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Gripping an unsupported object and squeezing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dirty="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Use tools specific for the tack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914620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15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Working with wrist bent repeatedly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dirty="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Reposition the work or work station to reduce bent wrist position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550393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16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Working with ands and elbows above shoulders for extended periods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dirty="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Lower and reposition the work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260843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17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Working with elbows out from sides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dirty="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Reposition the work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9442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18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Working with neck bend forward/backwards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dirty="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Reposition work station to reduce the need to bend the neck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523509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19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Working with power tools or equipment with constant vibration to hands, arms, and upper extremities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dirty="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Use vibration dampening materials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635558"/>
                  </a:ext>
                </a:extLst>
              </a:tr>
              <a:tr h="1785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20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Working in extreme temperatures (&lt;45F or &gt;90F)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dirty="0">
                        <a:solidFill>
                          <a:srgbClr val="494B4D"/>
                        </a:solidFill>
                        <a:effectLst/>
                        <a:latin typeface="inherit"/>
                      </a:endParaRP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Wear appropriate clothing and rehydrate as necessary</a:t>
                      </a:r>
                    </a:p>
                  </a:txBody>
                  <a:tcPr marL="34585" marR="34585" marT="17292" marB="17292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01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47456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7565</TotalTime>
  <Words>691</Words>
  <Application>Microsoft Office PowerPoint</Application>
  <PresentationFormat>On-screen Show (4:3)</PresentationFormat>
  <Paragraphs>116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inherit</vt:lpstr>
      <vt:lpstr>OpenSansRegular</vt:lpstr>
      <vt:lpstr>BNL</vt:lpstr>
      <vt:lpstr>TAKE FIVE for Safety- Department of Energy Safety Day of Reflection Feedback</vt:lpstr>
      <vt:lpstr>PowerPoint Presentation</vt:lpstr>
      <vt:lpstr>Heavy/Bulky Material Handling Concerns </vt:lpstr>
      <vt:lpstr>Walking/Working Surface Concerns</vt:lpstr>
      <vt:lpstr>Taking Action</vt:lpstr>
      <vt:lpstr>Ergonomic Guidance in SBMS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47</cp:revision>
  <cp:lastPrinted>2023-07-18T16:26:11Z</cp:lastPrinted>
  <dcterms:created xsi:type="dcterms:W3CDTF">2021-06-07T15:08:31Z</dcterms:created>
  <dcterms:modified xsi:type="dcterms:W3CDTF">2024-07-09T14:14:29Z</dcterms:modified>
  <cp:category/>
</cp:coreProperties>
</file>