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5"/>
  </p:notesMasterIdLst>
  <p:sldIdLst>
    <p:sldId id="259" r:id="rId2"/>
    <p:sldId id="261" r:id="rId3"/>
    <p:sldId id="26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836"/>
    <p:restoredTop sz="94694"/>
  </p:normalViewPr>
  <p:slideViewPr>
    <p:cSldViewPr snapToGrid="0" snapToObjects="1">
      <p:cViewPr varScale="1">
        <p:scale>
          <a:sx n="92" d="100"/>
          <a:sy n="92" d="100"/>
        </p:scale>
        <p:origin x="200" y="9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6/25/24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B6B9-C6AF-7F40-9A3F-E71E87EB2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6083" y="574291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54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54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24F9BB7C-4881-C01E-90A7-8E9A6F62A3F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494900" y="4187792"/>
            <a:ext cx="3849355" cy="25152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2BA7A65-6D7F-8EFA-79FF-9B2CD67CC18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847135" y="413359"/>
            <a:ext cx="5133053" cy="32524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B2AE46-B3D2-054A-9F92-273948CEE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630" y="0"/>
            <a:ext cx="11049000" cy="516835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Injector Status, 7/09/24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0D2EBA-591D-0D41-9C46-2E17C49223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</a:t>
            </a:fld>
            <a:endParaRPr lang="en-US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36B14F-C8FE-2E9E-B7E2-FDF366D74571}"/>
              </a:ext>
            </a:extLst>
          </p:cNvPr>
          <p:cNvSpPr txBox="1"/>
          <p:nvPr/>
        </p:nvSpPr>
        <p:spPr>
          <a:xfrm rot="16200000">
            <a:off x="6077238" y="811169"/>
            <a:ext cx="1223412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AGS User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B0B7D4-8D7C-32EE-5AD2-B066D5FF6C4D}"/>
              </a:ext>
            </a:extLst>
          </p:cNvPr>
          <p:cNvSpPr txBox="1"/>
          <p:nvPr/>
        </p:nvSpPr>
        <p:spPr>
          <a:xfrm rot="16200000">
            <a:off x="6105362" y="2527877"/>
            <a:ext cx="1043876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Intensity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AAB971-0494-4153-0DAC-0181EF2CF9AC}"/>
              </a:ext>
            </a:extLst>
          </p:cNvPr>
          <p:cNvSpPr txBox="1"/>
          <p:nvPr/>
        </p:nvSpPr>
        <p:spPr>
          <a:xfrm>
            <a:off x="5170987" y="3886151"/>
            <a:ext cx="2531462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Injector Intensity by Fill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DA8D9F-1E32-1173-743E-8AAAB04DC770}"/>
              </a:ext>
            </a:extLst>
          </p:cNvPr>
          <p:cNvSpPr txBox="1"/>
          <p:nvPr/>
        </p:nvSpPr>
        <p:spPr>
          <a:xfrm>
            <a:off x="7990379" y="13481"/>
            <a:ext cx="2287806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Operations overview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31D73D4-1CA7-684D-A39E-8C2CBD18616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512720" y="4387293"/>
            <a:ext cx="3530927" cy="232032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E197ABE-7549-5274-FBFF-BE5C0DF360F3}"/>
              </a:ext>
            </a:extLst>
          </p:cNvPr>
          <p:cNvSpPr txBox="1"/>
          <p:nvPr/>
        </p:nvSpPr>
        <p:spPr>
          <a:xfrm>
            <a:off x="8388037" y="3969278"/>
            <a:ext cx="3185487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AGS Pol by Intensity (for fills)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3FC9E2-D3C8-6616-B07B-C280E9000CB8}"/>
              </a:ext>
            </a:extLst>
          </p:cNvPr>
          <p:cNvSpPr txBox="1"/>
          <p:nvPr/>
        </p:nvSpPr>
        <p:spPr>
          <a:xfrm rot="679359">
            <a:off x="8965096" y="4687607"/>
            <a:ext cx="5918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(not a fit)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A93F03-FF43-91EE-0E04-D8DE1DC27C20}"/>
              </a:ext>
            </a:extLst>
          </p:cNvPr>
          <p:cNvSpPr txBox="1"/>
          <p:nvPr/>
        </p:nvSpPr>
        <p:spPr>
          <a:xfrm>
            <a:off x="387182" y="839245"/>
            <a:ext cx="57088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RHIC taking up to 2.5e11 out of the AGS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Polarization up around the ‘good ops’ line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Timing scan of the tune jump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”dead layer” calibration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EBIS working on Au at the source for the next two weeks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590ED1-032E-B221-B69D-D74B8A82D32F}"/>
              </a:ext>
            </a:extLst>
          </p:cNvPr>
          <p:cNvSpPr txBox="1"/>
          <p:nvPr/>
        </p:nvSpPr>
        <p:spPr>
          <a:xfrm>
            <a:off x="223630" y="3322947"/>
            <a:ext cx="436300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Developments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3He extracted to W-dump, 1e10/bunch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Resonance correction skew quad development during AGS acceleration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Good progress on orbit control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No impact on polarization yet</a:t>
            </a:r>
          </a:p>
        </p:txBody>
      </p:sp>
    </p:spTree>
    <p:extLst>
      <p:ext uri="{BB962C8B-B14F-4D97-AF65-F5344CB8AC3E}">
        <p14:creationId xmlns:p14="http://schemas.microsoft.com/office/powerpoint/2010/main" val="1387988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461AE-3ACE-DAE3-FD30-8907FA5FC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257" y="32617"/>
            <a:ext cx="11049000" cy="535420"/>
          </a:xfrm>
        </p:spPr>
        <p:txBody>
          <a:bodyPr>
            <a:normAutofit fontScale="90000"/>
          </a:bodyPr>
          <a:lstStyle/>
          <a:p>
            <a:r>
              <a:rPr lang="en-US" dirty="0"/>
              <a:t>Tune jump timing scan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449F5C-5505-F183-4279-351D796FBB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 sz="1000" dirty="0"/>
          </a:p>
        </p:txBody>
      </p:sp>
      <p:pic>
        <p:nvPicPr>
          <p:cNvPr id="4" name="Picture 3" descr="A graph of a number of black dots&#10;&#10;Description automatically generated with medium confidence">
            <a:extLst>
              <a:ext uri="{FF2B5EF4-FFF2-40B4-BE49-F238E27FC236}">
                <a16:creationId xmlns:a16="http://schemas.microsoft.com/office/drawing/2014/main" id="{080A3E9D-5C75-EBE0-4818-03D82032C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922161"/>
            <a:ext cx="7772400" cy="50136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EBC0EA-D19C-5D81-2812-5F02615FB27E}"/>
              </a:ext>
            </a:extLst>
          </p:cNvPr>
          <p:cNvSpPr txBox="1"/>
          <p:nvPr/>
        </p:nvSpPr>
        <p:spPr>
          <a:xfrm>
            <a:off x="419100" y="1496291"/>
            <a:ext cx="35744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200 us advance is ‘normal’</a:t>
            </a:r>
          </a:p>
          <a:p>
            <a:r>
              <a:rPr lang="en-US" dirty="0"/>
              <a:t>The peak is abnormally narrow around the optimum</a:t>
            </a:r>
          </a:p>
        </p:txBody>
      </p:sp>
    </p:spTree>
    <p:extLst>
      <p:ext uri="{BB962C8B-B14F-4D97-AF65-F5344CB8AC3E}">
        <p14:creationId xmlns:p14="http://schemas.microsoft.com/office/powerpoint/2010/main" val="3678124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5E470-4FAC-2A4C-DB8E-F7B1D7AAF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14" y="176280"/>
            <a:ext cx="11049000" cy="490471"/>
          </a:xfrm>
        </p:spPr>
        <p:txBody>
          <a:bodyPr>
            <a:normAutofit fontScale="90000"/>
          </a:bodyPr>
          <a:lstStyle/>
          <a:p>
            <a:r>
              <a:rPr lang="en-US" dirty="0"/>
              <a:t>Intensity scan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84B846-DD17-9B07-AA2F-BF28F7A53E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sz="1000" dirty="0"/>
          </a:p>
        </p:txBody>
      </p:sp>
      <p:pic>
        <p:nvPicPr>
          <p:cNvPr id="6" name="Picture 5" descr="A graph of a graph with numbers and lines&#10;&#10;Description automatically generated with medium confidence">
            <a:extLst>
              <a:ext uri="{FF2B5EF4-FFF2-40B4-BE49-F238E27FC236}">
                <a16:creationId xmlns:a16="http://schemas.microsoft.com/office/drawing/2014/main" id="{88FACEA7-8B14-16FC-830B-C6EA33CCE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9230" y="1385455"/>
            <a:ext cx="6425027" cy="46894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C898A3-519B-CA1C-5070-3A66C99BA5A9}"/>
              </a:ext>
            </a:extLst>
          </p:cNvPr>
          <p:cNvSpPr txBox="1"/>
          <p:nvPr/>
        </p:nvSpPr>
        <p:spPr>
          <a:xfrm>
            <a:off x="360218" y="1385455"/>
            <a:ext cx="41344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Taken with new target (V2), after timing scan, but still previous calibration</a:t>
            </a:r>
          </a:p>
          <a:p>
            <a:endParaRPr lang="en-US" dirty="0"/>
          </a:p>
          <a:p>
            <a:r>
              <a:rPr lang="en-US" dirty="0"/>
              <a:t>Anything at or better than -5%/1e11 is good</a:t>
            </a:r>
          </a:p>
        </p:txBody>
      </p:sp>
    </p:spTree>
    <p:extLst>
      <p:ext uri="{BB962C8B-B14F-4D97-AF65-F5344CB8AC3E}">
        <p14:creationId xmlns:p14="http://schemas.microsoft.com/office/powerpoint/2010/main" val="4048048323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" id="{86B1CF4A-AD3C-3042-B2A5-C69E87049FF1}" vid="{FCE94D0E-8B34-5545-ADC3-9E0BB024F5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22267</TotalTime>
  <Words>145</Words>
  <Application>Microsoft Macintosh PowerPoint</Application>
  <PresentationFormat>Widescreen</PresentationFormat>
  <Paragraphs>27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BNL</vt:lpstr>
      <vt:lpstr>Injector Status, 7/09/24</vt:lpstr>
      <vt:lpstr>Tune jump timing scan</vt:lpstr>
      <vt:lpstr>Intensity scan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Injector Status, 5/13/24</dc:title>
  <dc:subject/>
  <dc:creator>Schoefer, Vincent</dc:creator>
  <cp:keywords/>
  <dc:description/>
  <cp:lastModifiedBy>Schoefer, Vincent</cp:lastModifiedBy>
  <cp:revision>37</cp:revision>
  <dcterms:created xsi:type="dcterms:W3CDTF">2024-05-13T13:24:43Z</dcterms:created>
  <dcterms:modified xsi:type="dcterms:W3CDTF">2024-07-09T16:56:02Z</dcterms:modified>
  <cp:category/>
</cp:coreProperties>
</file>