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86"/>
    <p:restoredTop sz="94694"/>
  </p:normalViewPr>
  <p:slideViewPr>
    <p:cSldViewPr snapToGrid="0">
      <p:cViewPr varScale="1">
        <p:scale>
          <a:sx n="109" d="100"/>
          <a:sy n="109" d="100"/>
        </p:scale>
        <p:origin x="18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hyperlink" Target="https://bnl.zoomgov.com/j/1603521211?pwd=QU40cUhacldUT0VrS3BhKzYzRjc2Zz09" TargetMode="Externa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5" Type="http://schemas.openxmlformats.org/officeDocument/2006/relationships/hyperlink" Target="https://bnl.zoomgov.com/j/1603521211?pwd=QU40cUhacldUT0VrS3BhKzYzRjc2Zz09" TargetMode="External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EF788B-E857-4F9E-87DB-B30B0755F8D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DFF7D72-C84F-4FCE-88C6-4A9DF6AD75BC}">
      <dgm:prSet/>
      <dgm:spPr/>
      <dgm:t>
        <a:bodyPr/>
        <a:lstStyle/>
        <a:p>
          <a:r>
            <a:rPr lang="en-US"/>
            <a:t>VODH testing will delay start*</a:t>
          </a:r>
        </a:p>
      </dgm:t>
    </dgm:pt>
    <dgm:pt modelId="{8E0F22B8-509E-4756-A66A-ABF01C896507}" type="parTrans" cxnId="{D0AA9E54-19F1-4AFF-A88E-42DD9B944F95}">
      <dgm:prSet/>
      <dgm:spPr/>
      <dgm:t>
        <a:bodyPr/>
        <a:lstStyle/>
        <a:p>
          <a:endParaRPr lang="en-US"/>
        </a:p>
      </dgm:t>
    </dgm:pt>
    <dgm:pt modelId="{90199986-735E-42EC-8783-6C607693F451}" type="sibTrans" cxnId="{D0AA9E54-19F1-4AFF-A88E-42DD9B944F95}">
      <dgm:prSet/>
      <dgm:spPr/>
      <dgm:t>
        <a:bodyPr/>
        <a:lstStyle/>
        <a:p>
          <a:endParaRPr lang="en-US"/>
        </a:p>
      </dgm:t>
    </dgm:pt>
    <dgm:pt modelId="{EBD2E6CD-E2F3-425C-AF2D-AF57ADD14F61}">
      <dgm:prSet/>
      <dgm:spPr/>
      <dgm:t>
        <a:bodyPr/>
        <a:lstStyle/>
        <a:p>
          <a:r>
            <a:rPr lang="en-US"/>
            <a:t>Ramping behind VODH testing possible</a:t>
          </a:r>
        </a:p>
      </dgm:t>
    </dgm:pt>
    <dgm:pt modelId="{04841F5A-F3D3-4F5F-BB80-7DEA272D220D}" type="parTrans" cxnId="{615A4B16-2A95-434E-990A-AF91F30D4494}">
      <dgm:prSet/>
      <dgm:spPr/>
      <dgm:t>
        <a:bodyPr/>
        <a:lstStyle/>
        <a:p>
          <a:endParaRPr lang="en-US"/>
        </a:p>
      </dgm:t>
    </dgm:pt>
    <dgm:pt modelId="{8411F67E-85E2-4067-826F-C87CB15FF82F}" type="sibTrans" cxnId="{615A4B16-2A95-434E-990A-AF91F30D4494}">
      <dgm:prSet/>
      <dgm:spPr/>
      <dgm:t>
        <a:bodyPr/>
        <a:lstStyle/>
        <a:p>
          <a:endParaRPr lang="en-US"/>
        </a:p>
      </dgm:t>
    </dgm:pt>
    <dgm:pt modelId="{42B33552-9AE0-46E8-B441-ECD1708786C8}">
      <dgm:prSet/>
      <dgm:spPr/>
      <dgm:t>
        <a:bodyPr/>
        <a:lstStyle/>
        <a:p>
          <a:r>
            <a:rPr lang="en-US"/>
            <a:t>Possible return to ODH0 in the tunnel, negating the need for additional training and equipment.</a:t>
          </a:r>
        </a:p>
      </dgm:t>
    </dgm:pt>
    <dgm:pt modelId="{0E733D71-A04A-42F2-8537-B3F3A1980BBC}" type="parTrans" cxnId="{8302C2D7-ED69-48DD-AAB4-030DCB3F1EAC}">
      <dgm:prSet/>
      <dgm:spPr/>
      <dgm:t>
        <a:bodyPr/>
        <a:lstStyle/>
        <a:p>
          <a:endParaRPr lang="en-US"/>
        </a:p>
      </dgm:t>
    </dgm:pt>
    <dgm:pt modelId="{FE1A471A-1462-4C38-92AC-E5A229C9DF5E}" type="sibTrans" cxnId="{8302C2D7-ED69-48DD-AAB4-030DCB3F1EAC}">
      <dgm:prSet/>
      <dgm:spPr/>
      <dgm:t>
        <a:bodyPr/>
        <a:lstStyle/>
        <a:p>
          <a:endParaRPr lang="en-US"/>
        </a:p>
      </dgm:t>
    </dgm:pt>
    <dgm:pt modelId="{B303C33F-0623-41CE-B271-2A9065B34344}">
      <dgm:prSet/>
      <dgm:spPr/>
      <dgm:t>
        <a:bodyPr/>
        <a:lstStyle/>
        <a:p>
          <a:r>
            <a:rPr lang="en-US"/>
            <a:t>Restricted access in high volume areas (if ODH0)</a:t>
          </a:r>
        </a:p>
      </dgm:t>
    </dgm:pt>
    <dgm:pt modelId="{36AB40B1-25AB-44B3-86CA-C59074995E75}" type="parTrans" cxnId="{047CA6B2-E75B-401D-A42E-712126875D56}">
      <dgm:prSet/>
      <dgm:spPr/>
      <dgm:t>
        <a:bodyPr/>
        <a:lstStyle/>
        <a:p>
          <a:endParaRPr lang="en-US"/>
        </a:p>
      </dgm:t>
    </dgm:pt>
    <dgm:pt modelId="{906521A7-8DEC-4CB4-887E-7B1D4E8E6EA9}" type="sibTrans" cxnId="{047CA6B2-E75B-401D-A42E-712126875D56}">
      <dgm:prSet/>
      <dgm:spPr/>
      <dgm:t>
        <a:bodyPr/>
        <a:lstStyle/>
        <a:p>
          <a:endParaRPr lang="en-US"/>
        </a:p>
      </dgm:t>
    </dgm:pt>
    <dgm:pt modelId="{3CEC2666-B2E7-47E8-BBF0-7C4B86BC13AC}" type="pres">
      <dgm:prSet presAssocID="{F4EF788B-E857-4F9E-87DB-B30B0755F8DD}" presName="root" presStyleCnt="0">
        <dgm:presLayoutVars>
          <dgm:dir/>
          <dgm:resizeHandles val="exact"/>
        </dgm:presLayoutVars>
      </dgm:prSet>
      <dgm:spPr/>
    </dgm:pt>
    <dgm:pt modelId="{A83EC159-FA52-427A-B3AC-6EAB398F7176}" type="pres">
      <dgm:prSet presAssocID="{DDFF7D72-C84F-4FCE-88C6-4A9DF6AD75BC}" presName="compNode" presStyleCnt="0"/>
      <dgm:spPr/>
    </dgm:pt>
    <dgm:pt modelId="{A6698478-0275-4CC1-B110-647736FB2C18}" type="pres">
      <dgm:prSet presAssocID="{DDFF7D72-C84F-4FCE-88C6-4A9DF6AD75BC}" presName="bgRect" presStyleLbl="bgShp" presStyleIdx="0" presStyleCnt="4"/>
      <dgm:spPr/>
    </dgm:pt>
    <dgm:pt modelId="{0F3468E7-A26F-41A2-9F81-28A39F8C7AEC}" type="pres">
      <dgm:prSet presAssocID="{DDFF7D72-C84F-4FCE-88C6-4A9DF6AD75B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2083D9BE-6A1A-497B-8DD9-3FF0BEFD1996}" type="pres">
      <dgm:prSet presAssocID="{DDFF7D72-C84F-4FCE-88C6-4A9DF6AD75BC}" presName="spaceRect" presStyleCnt="0"/>
      <dgm:spPr/>
    </dgm:pt>
    <dgm:pt modelId="{3F11BB4E-C743-4676-8E3F-86CE9EE352E7}" type="pres">
      <dgm:prSet presAssocID="{DDFF7D72-C84F-4FCE-88C6-4A9DF6AD75BC}" presName="parTx" presStyleLbl="revTx" presStyleIdx="0" presStyleCnt="4">
        <dgm:presLayoutVars>
          <dgm:chMax val="0"/>
          <dgm:chPref val="0"/>
        </dgm:presLayoutVars>
      </dgm:prSet>
      <dgm:spPr/>
    </dgm:pt>
    <dgm:pt modelId="{48EEB380-E577-417D-A71F-B9F15FDC6E67}" type="pres">
      <dgm:prSet presAssocID="{90199986-735E-42EC-8783-6C607693F451}" presName="sibTrans" presStyleCnt="0"/>
      <dgm:spPr/>
    </dgm:pt>
    <dgm:pt modelId="{FB77B46A-B16C-4B7C-9037-FD2FE6582BC1}" type="pres">
      <dgm:prSet presAssocID="{EBD2E6CD-E2F3-425C-AF2D-AF57ADD14F61}" presName="compNode" presStyleCnt="0"/>
      <dgm:spPr/>
    </dgm:pt>
    <dgm:pt modelId="{6839047C-4ACE-4544-95FA-CC7763C070C7}" type="pres">
      <dgm:prSet presAssocID="{EBD2E6CD-E2F3-425C-AF2D-AF57ADD14F61}" presName="bgRect" presStyleLbl="bgShp" presStyleIdx="1" presStyleCnt="4"/>
      <dgm:spPr/>
    </dgm:pt>
    <dgm:pt modelId="{5AE818F2-9495-4999-9646-4F3E26E557D3}" type="pres">
      <dgm:prSet presAssocID="{EBD2E6CD-E2F3-425C-AF2D-AF57ADD14F6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A6F9CAE-2C76-4020-8301-0D0787AA2CDF}" type="pres">
      <dgm:prSet presAssocID="{EBD2E6CD-E2F3-425C-AF2D-AF57ADD14F61}" presName="spaceRect" presStyleCnt="0"/>
      <dgm:spPr/>
    </dgm:pt>
    <dgm:pt modelId="{844901A0-66C5-4EAB-B9ED-F3570F0505AD}" type="pres">
      <dgm:prSet presAssocID="{EBD2E6CD-E2F3-425C-AF2D-AF57ADD14F61}" presName="parTx" presStyleLbl="revTx" presStyleIdx="1" presStyleCnt="4">
        <dgm:presLayoutVars>
          <dgm:chMax val="0"/>
          <dgm:chPref val="0"/>
        </dgm:presLayoutVars>
      </dgm:prSet>
      <dgm:spPr/>
    </dgm:pt>
    <dgm:pt modelId="{083FDBAB-26BD-4A3A-89A0-3F1712C2820C}" type="pres">
      <dgm:prSet presAssocID="{8411F67E-85E2-4067-826F-C87CB15FF82F}" presName="sibTrans" presStyleCnt="0"/>
      <dgm:spPr/>
    </dgm:pt>
    <dgm:pt modelId="{28CD3BF0-D518-4D81-A95E-E44EF5420876}" type="pres">
      <dgm:prSet presAssocID="{42B33552-9AE0-46E8-B441-ECD1708786C8}" presName="compNode" presStyleCnt="0"/>
      <dgm:spPr/>
    </dgm:pt>
    <dgm:pt modelId="{655ADBEB-390B-423C-B93E-084EA3435913}" type="pres">
      <dgm:prSet presAssocID="{42B33552-9AE0-46E8-B441-ECD1708786C8}" presName="bgRect" presStyleLbl="bgShp" presStyleIdx="2" presStyleCnt="4"/>
      <dgm:spPr/>
    </dgm:pt>
    <dgm:pt modelId="{04A7CA47-1D7C-47CA-9BD0-E10F643A36C3}" type="pres">
      <dgm:prSet presAssocID="{42B33552-9AE0-46E8-B441-ECD1708786C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ain"/>
        </a:ext>
      </dgm:extLst>
    </dgm:pt>
    <dgm:pt modelId="{C521AC35-45B8-426E-914E-85CDDA93958E}" type="pres">
      <dgm:prSet presAssocID="{42B33552-9AE0-46E8-B441-ECD1708786C8}" presName="spaceRect" presStyleCnt="0"/>
      <dgm:spPr/>
    </dgm:pt>
    <dgm:pt modelId="{58D2A10C-B18F-49A9-AAB2-207302D9ED9C}" type="pres">
      <dgm:prSet presAssocID="{42B33552-9AE0-46E8-B441-ECD1708786C8}" presName="parTx" presStyleLbl="revTx" presStyleIdx="2" presStyleCnt="4">
        <dgm:presLayoutVars>
          <dgm:chMax val="0"/>
          <dgm:chPref val="0"/>
        </dgm:presLayoutVars>
      </dgm:prSet>
      <dgm:spPr/>
    </dgm:pt>
    <dgm:pt modelId="{C7B02C80-EA6F-4E5D-8BD6-025A599FD479}" type="pres">
      <dgm:prSet presAssocID="{FE1A471A-1462-4C38-92AC-E5A229C9DF5E}" presName="sibTrans" presStyleCnt="0"/>
      <dgm:spPr/>
    </dgm:pt>
    <dgm:pt modelId="{12E17529-8BCB-4EA6-81EF-4C350447CE29}" type="pres">
      <dgm:prSet presAssocID="{B303C33F-0623-41CE-B271-2A9065B34344}" presName="compNode" presStyleCnt="0"/>
      <dgm:spPr/>
    </dgm:pt>
    <dgm:pt modelId="{7DFF01BA-8C3E-496B-8D3F-E7EDE989D4C7}" type="pres">
      <dgm:prSet presAssocID="{B303C33F-0623-41CE-B271-2A9065B34344}" presName="bgRect" presStyleLbl="bgShp" presStyleIdx="3" presStyleCnt="4"/>
      <dgm:spPr/>
    </dgm:pt>
    <dgm:pt modelId="{3968F0C6-0FB5-47E9-B53E-5181CC0B97A7}" type="pres">
      <dgm:prSet presAssocID="{B303C33F-0623-41CE-B271-2A9065B3434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nimize"/>
        </a:ext>
      </dgm:extLst>
    </dgm:pt>
    <dgm:pt modelId="{E79A06A6-44F3-4202-9FA3-6412AFF91EE6}" type="pres">
      <dgm:prSet presAssocID="{B303C33F-0623-41CE-B271-2A9065B34344}" presName="spaceRect" presStyleCnt="0"/>
      <dgm:spPr/>
    </dgm:pt>
    <dgm:pt modelId="{724BD700-83AA-462C-967D-42E70C93DFEC}" type="pres">
      <dgm:prSet presAssocID="{B303C33F-0623-41CE-B271-2A9065B34344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B126503-8C68-48BF-92A2-7B975938BECE}" type="presOf" srcId="{42B33552-9AE0-46E8-B441-ECD1708786C8}" destId="{58D2A10C-B18F-49A9-AAB2-207302D9ED9C}" srcOrd="0" destOrd="0" presId="urn:microsoft.com/office/officeart/2018/2/layout/IconVerticalSolidList"/>
    <dgm:cxn modelId="{615A4B16-2A95-434E-990A-AF91F30D4494}" srcId="{F4EF788B-E857-4F9E-87DB-B30B0755F8DD}" destId="{EBD2E6CD-E2F3-425C-AF2D-AF57ADD14F61}" srcOrd="1" destOrd="0" parTransId="{04841F5A-F3D3-4F5F-BB80-7DEA272D220D}" sibTransId="{8411F67E-85E2-4067-826F-C87CB15FF82F}"/>
    <dgm:cxn modelId="{D0AA9E54-19F1-4AFF-A88E-42DD9B944F95}" srcId="{F4EF788B-E857-4F9E-87DB-B30B0755F8DD}" destId="{DDFF7D72-C84F-4FCE-88C6-4A9DF6AD75BC}" srcOrd="0" destOrd="0" parTransId="{8E0F22B8-509E-4756-A66A-ABF01C896507}" sibTransId="{90199986-735E-42EC-8783-6C607693F451}"/>
    <dgm:cxn modelId="{4064286C-B936-49AA-A14D-44A5FE704883}" type="presOf" srcId="{EBD2E6CD-E2F3-425C-AF2D-AF57ADD14F61}" destId="{844901A0-66C5-4EAB-B9ED-F3570F0505AD}" srcOrd="0" destOrd="0" presId="urn:microsoft.com/office/officeart/2018/2/layout/IconVerticalSolidList"/>
    <dgm:cxn modelId="{36A65B8B-E037-46B1-8EBB-8E49AE2E2F23}" type="presOf" srcId="{DDFF7D72-C84F-4FCE-88C6-4A9DF6AD75BC}" destId="{3F11BB4E-C743-4676-8E3F-86CE9EE352E7}" srcOrd="0" destOrd="0" presId="urn:microsoft.com/office/officeart/2018/2/layout/IconVerticalSolidList"/>
    <dgm:cxn modelId="{90FF2CAE-616A-456B-B193-EE897C15FC5E}" type="presOf" srcId="{B303C33F-0623-41CE-B271-2A9065B34344}" destId="{724BD700-83AA-462C-967D-42E70C93DFEC}" srcOrd="0" destOrd="0" presId="urn:microsoft.com/office/officeart/2018/2/layout/IconVerticalSolidList"/>
    <dgm:cxn modelId="{047CA6B2-E75B-401D-A42E-712126875D56}" srcId="{F4EF788B-E857-4F9E-87DB-B30B0755F8DD}" destId="{B303C33F-0623-41CE-B271-2A9065B34344}" srcOrd="3" destOrd="0" parTransId="{36AB40B1-25AB-44B3-86CA-C59074995E75}" sibTransId="{906521A7-8DEC-4CB4-887E-7B1D4E8E6EA9}"/>
    <dgm:cxn modelId="{8302C2D7-ED69-48DD-AAB4-030DCB3F1EAC}" srcId="{F4EF788B-E857-4F9E-87DB-B30B0755F8DD}" destId="{42B33552-9AE0-46E8-B441-ECD1708786C8}" srcOrd="2" destOrd="0" parTransId="{0E733D71-A04A-42F2-8537-B3F3A1980BBC}" sibTransId="{FE1A471A-1462-4C38-92AC-E5A229C9DF5E}"/>
    <dgm:cxn modelId="{29CE6CF6-BF6D-4734-A798-3063396CE26C}" type="presOf" srcId="{F4EF788B-E857-4F9E-87DB-B30B0755F8DD}" destId="{3CEC2666-B2E7-47E8-BBF0-7C4B86BC13AC}" srcOrd="0" destOrd="0" presId="urn:microsoft.com/office/officeart/2018/2/layout/IconVerticalSolidList"/>
    <dgm:cxn modelId="{3F361231-E9D7-40A2-B93E-F1A8A8C32ED8}" type="presParOf" srcId="{3CEC2666-B2E7-47E8-BBF0-7C4B86BC13AC}" destId="{A83EC159-FA52-427A-B3AC-6EAB398F7176}" srcOrd="0" destOrd="0" presId="urn:microsoft.com/office/officeart/2018/2/layout/IconVerticalSolidList"/>
    <dgm:cxn modelId="{B7D30DC0-7112-4B95-8E2C-B101406A3D8D}" type="presParOf" srcId="{A83EC159-FA52-427A-B3AC-6EAB398F7176}" destId="{A6698478-0275-4CC1-B110-647736FB2C18}" srcOrd="0" destOrd="0" presId="urn:microsoft.com/office/officeart/2018/2/layout/IconVerticalSolidList"/>
    <dgm:cxn modelId="{02AABB72-B76C-4AE7-92EC-1F7730D73DC6}" type="presParOf" srcId="{A83EC159-FA52-427A-B3AC-6EAB398F7176}" destId="{0F3468E7-A26F-41A2-9F81-28A39F8C7AEC}" srcOrd="1" destOrd="0" presId="urn:microsoft.com/office/officeart/2018/2/layout/IconVerticalSolidList"/>
    <dgm:cxn modelId="{7D26686F-18CF-4DE2-A218-7CF3C88C839E}" type="presParOf" srcId="{A83EC159-FA52-427A-B3AC-6EAB398F7176}" destId="{2083D9BE-6A1A-497B-8DD9-3FF0BEFD1996}" srcOrd="2" destOrd="0" presId="urn:microsoft.com/office/officeart/2018/2/layout/IconVerticalSolidList"/>
    <dgm:cxn modelId="{B76AEF1D-E590-4858-B3BA-048A88E1F0F6}" type="presParOf" srcId="{A83EC159-FA52-427A-B3AC-6EAB398F7176}" destId="{3F11BB4E-C743-4676-8E3F-86CE9EE352E7}" srcOrd="3" destOrd="0" presId="urn:microsoft.com/office/officeart/2018/2/layout/IconVerticalSolidList"/>
    <dgm:cxn modelId="{6F99DEA6-BF77-48FA-B8BA-A68F382ED064}" type="presParOf" srcId="{3CEC2666-B2E7-47E8-BBF0-7C4B86BC13AC}" destId="{48EEB380-E577-417D-A71F-B9F15FDC6E67}" srcOrd="1" destOrd="0" presId="urn:microsoft.com/office/officeart/2018/2/layout/IconVerticalSolidList"/>
    <dgm:cxn modelId="{84A3BA4B-CD20-466B-85E6-9D6A101C9E48}" type="presParOf" srcId="{3CEC2666-B2E7-47E8-BBF0-7C4B86BC13AC}" destId="{FB77B46A-B16C-4B7C-9037-FD2FE6582BC1}" srcOrd="2" destOrd="0" presId="urn:microsoft.com/office/officeart/2018/2/layout/IconVerticalSolidList"/>
    <dgm:cxn modelId="{B2C31E71-72F5-4EDF-A984-FB4C195A07EC}" type="presParOf" srcId="{FB77B46A-B16C-4B7C-9037-FD2FE6582BC1}" destId="{6839047C-4ACE-4544-95FA-CC7763C070C7}" srcOrd="0" destOrd="0" presId="urn:microsoft.com/office/officeart/2018/2/layout/IconVerticalSolidList"/>
    <dgm:cxn modelId="{38458A99-5ED5-41E5-9A9C-5110C5E1B749}" type="presParOf" srcId="{FB77B46A-B16C-4B7C-9037-FD2FE6582BC1}" destId="{5AE818F2-9495-4999-9646-4F3E26E557D3}" srcOrd="1" destOrd="0" presId="urn:microsoft.com/office/officeart/2018/2/layout/IconVerticalSolidList"/>
    <dgm:cxn modelId="{D9C47FC8-D71C-421F-B8AA-D714E8B179DD}" type="presParOf" srcId="{FB77B46A-B16C-4B7C-9037-FD2FE6582BC1}" destId="{AA6F9CAE-2C76-4020-8301-0D0787AA2CDF}" srcOrd="2" destOrd="0" presId="urn:microsoft.com/office/officeart/2018/2/layout/IconVerticalSolidList"/>
    <dgm:cxn modelId="{C0FCD86A-AE28-4BD7-A784-E40010613556}" type="presParOf" srcId="{FB77B46A-B16C-4B7C-9037-FD2FE6582BC1}" destId="{844901A0-66C5-4EAB-B9ED-F3570F0505AD}" srcOrd="3" destOrd="0" presId="urn:microsoft.com/office/officeart/2018/2/layout/IconVerticalSolidList"/>
    <dgm:cxn modelId="{BB358B8B-7C99-46FE-8578-8157F4FF87A8}" type="presParOf" srcId="{3CEC2666-B2E7-47E8-BBF0-7C4B86BC13AC}" destId="{083FDBAB-26BD-4A3A-89A0-3F1712C2820C}" srcOrd="3" destOrd="0" presId="urn:microsoft.com/office/officeart/2018/2/layout/IconVerticalSolidList"/>
    <dgm:cxn modelId="{C29F4C4F-BA77-412A-BC97-B90531098FA2}" type="presParOf" srcId="{3CEC2666-B2E7-47E8-BBF0-7C4B86BC13AC}" destId="{28CD3BF0-D518-4D81-A95E-E44EF5420876}" srcOrd="4" destOrd="0" presId="urn:microsoft.com/office/officeart/2018/2/layout/IconVerticalSolidList"/>
    <dgm:cxn modelId="{F94E82B8-BF56-4C7C-867D-EAEFA232DA66}" type="presParOf" srcId="{28CD3BF0-D518-4D81-A95E-E44EF5420876}" destId="{655ADBEB-390B-423C-B93E-084EA3435913}" srcOrd="0" destOrd="0" presId="urn:microsoft.com/office/officeart/2018/2/layout/IconVerticalSolidList"/>
    <dgm:cxn modelId="{16BE3220-19CF-4C7E-AAE3-B585EE0F9310}" type="presParOf" srcId="{28CD3BF0-D518-4D81-A95E-E44EF5420876}" destId="{04A7CA47-1D7C-47CA-9BD0-E10F643A36C3}" srcOrd="1" destOrd="0" presId="urn:microsoft.com/office/officeart/2018/2/layout/IconVerticalSolidList"/>
    <dgm:cxn modelId="{2E12B20A-E77F-4CF7-8960-4E3BFDA04D84}" type="presParOf" srcId="{28CD3BF0-D518-4D81-A95E-E44EF5420876}" destId="{C521AC35-45B8-426E-914E-85CDDA93958E}" srcOrd="2" destOrd="0" presId="urn:microsoft.com/office/officeart/2018/2/layout/IconVerticalSolidList"/>
    <dgm:cxn modelId="{A3BD44CC-517E-420D-8ECC-4EA480633349}" type="presParOf" srcId="{28CD3BF0-D518-4D81-A95E-E44EF5420876}" destId="{58D2A10C-B18F-49A9-AAB2-207302D9ED9C}" srcOrd="3" destOrd="0" presId="urn:microsoft.com/office/officeart/2018/2/layout/IconVerticalSolidList"/>
    <dgm:cxn modelId="{00098B93-D3AB-46F3-BB60-7B25D72D5B8A}" type="presParOf" srcId="{3CEC2666-B2E7-47E8-BBF0-7C4B86BC13AC}" destId="{C7B02C80-EA6F-4E5D-8BD6-025A599FD479}" srcOrd="5" destOrd="0" presId="urn:microsoft.com/office/officeart/2018/2/layout/IconVerticalSolidList"/>
    <dgm:cxn modelId="{CA2B0A0B-44B5-406F-834B-67E418DE204E}" type="presParOf" srcId="{3CEC2666-B2E7-47E8-BBF0-7C4B86BC13AC}" destId="{12E17529-8BCB-4EA6-81EF-4C350447CE29}" srcOrd="6" destOrd="0" presId="urn:microsoft.com/office/officeart/2018/2/layout/IconVerticalSolidList"/>
    <dgm:cxn modelId="{917E2EB9-96F3-4F84-8E62-A46E1F1A2FFA}" type="presParOf" srcId="{12E17529-8BCB-4EA6-81EF-4C350447CE29}" destId="{7DFF01BA-8C3E-496B-8D3F-E7EDE989D4C7}" srcOrd="0" destOrd="0" presId="urn:microsoft.com/office/officeart/2018/2/layout/IconVerticalSolidList"/>
    <dgm:cxn modelId="{1AC05E71-F99D-4DCB-9057-B8A4275FAC97}" type="presParOf" srcId="{12E17529-8BCB-4EA6-81EF-4C350447CE29}" destId="{3968F0C6-0FB5-47E9-B53E-5181CC0B97A7}" srcOrd="1" destOrd="0" presId="urn:microsoft.com/office/officeart/2018/2/layout/IconVerticalSolidList"/>
    <dgm:cxn modelId="{3BBAF67E-9A81-4232-8B01-8D888DAA1EC2}" type="presParOf" srcId="{12E17529-8BCB-4EA6-81EF-4C350447CE29}" destId="{E79A06A6-44F3-4202-9FA3-6412AFF91EE6}" srcOrd="2" destOrd="0" presId="urn:microsoft.com/office/officeart/2018/2/layout/IconVerticalSolidList"/>
    <dgm:cxn modelId="{208FBEFE-0E76-418B-A2DE-92D6E42EBBD8}" type="presParOf" srcId="{12E17529-8BCB-4EA6-81EF-4C350447CE29}" destId="{724BD700-83AA-462C-967D-42E70C93DFE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6DC7F8-5599-4C85-B21B-8CEBCA0C7FFC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0FE058C6-8AF6-4756-AC4C-2FE4EDB77DE9}">
      <dgm:prSet/>
      <dgm:spPr/>
      <dgm:t>
        <a:bodyPr/>
        <a:lstStyle/>
        <a:p>
          <a:pPr>
            <a:defRPr cap="all"/>
          </a:pPr>
          <a:r>
            <a:rPr lang="en-US"/>
            <a:t>Next Tuesday 3pm:</a:t>
          </a:r>
        </a:p>
      </dgm:t>
    </dgm:pt>
    <dgm:pt modelId="{55294640-2883-4A66-8AA2-78F623B6E73C}" type="parTrans" cxnId="{0B701711-39E9-4E57-87C7-727F38322CDD}">
      <dgm:prSet/>
      <dgm:spPr/>
      <dgm:t>
        <a:bodyPr/>
        <a:lstStyle/>
        <a:p>
          <a:endParaRPr lang="en-US"/>
        </a:p>
      </dgm:t>
    </dgm:pt>
    <dgm:pt modelId="{FC2E55F0-BD25-4C07-9E95-3248A1FCFA26}" type="sibTrans" cxnId="{0B701711-39E9-4E57-87C7-727F38322CDD}">
      <dgm:prSet/>
      <dgm:spPr/>
      <dgm:t>
        <a:bodyPr/>
        <a:lstStyle/>
        <a:p>
          <a:endParaRPr lang="en-US"/>
        </a:p>
      </dgm:t>
    </dgm:pt>
    <dgm:pt modelId="{1295417B-A1D7-4765-88B0-73EFC07B7C89}">
      <dgm:prSet/>
      <dgm:spPr/>
      <dgm:t>
        <a:bodyPr/>
        <a:lstStyle/>
        <a:p>
          <a:pPr>
            <a:defRPr cap="all"/>
          </a:pPr>
          <a:r>
            <a:rPr lang="en-US">
              <a:hlinkClick xmlns:r="http://schemas.openxmlformats.org/officeDocument/2006/relationships" r:id="rId1"/>
            </a:rPr>
            <a:t>Use this link to join the meeting</a:t>
          </a:r>
          <a:endParaRPr lang="en-US"/>
        </a:p>
      </dgm:t>
    </dgm:pt>
    <dgm:pt modelId="{418DDA99-3CA0-4610-A133-BD46FEC65956}" type="parTrans" cxnId="{83C097B0-DDE6-49B4-8D93-3B6DC440A519}">
      <dgm:prSet/>
      <dgm:spPr/>
      <dgm:t>
        <a:bodyPr/>
        <a:lstStyle/>
        <a:p>
          <a:endParaRPr lang="en-US"/>
        </a:p>
      </dgm:t>
    </dgm:pt>
    <dgm:pt modelId="{AFBA75AF-B95C-4DE7-95EE-8F5281DFD739}" type="sibTrans" cxnId="{83C097B0-DDE6-49B4-8D93-3B6DC440A519}">
      <dgm:prSet/>
      <dgm:spPr/>
      <dgm:t>
        <a:bodyPr/>
        <a:lstStyle/>
        <a:p>
          <a:endParaRPr lang="en-US"/>
        </a:p>
      </dgm:t>
    </dgm:pt>
    <dgm:pt modelId="{AF593977-FCA5-4D1C-A271-294D427EC8C3}" type="pres">
      <dgm:prSet presAssocID="{E26DC7F8-5599-4C85-B21B-8CEBCA0C7FFC}" presName="root" presStyleCnt="0">
        <dgm:presLayoutVars>
          <dgm:dir/>
          <dgm:resizeHandles val="exact"/>
        </dgm:presLayoutVars>
      </dgm:prSet>
      <dgm:spPr/>
    </dgm:pt>
    <dgm:pt modelId="{4F294C83-52C6-45C5-9EFB-F4350AB5B9AC}" type="pres">
      <dgm:prSet presAssocID="{0FE058C6-8AF6-4756-AC4C-2FE4EDB77DE9}" presName="compNode" presStyleCnt="0"/>
      <dgm:spPr/>
    </dgm:pt>
    <dgm:pt modelId="{B0E8E8E9-6B48-444D-B477-2B491714DEFF}" type="pres">
      <dgm:prSet presAssocID="{0FE058C6-8AF6-4756-AC4C-2FE4EDB77DE9}" presName="iconBgRect" presStyleLbl="bgShp" presStyleIdx="0" presStyleCnt="2"/>
      <dgm:spPr/>
    </dgm:pt>
    <dgm:pt modelId="{0466F8D0-D63D-4906-A537-0DD972CEC410}" type="pres">
      <dgm:prSet presAssocID="{0FE058C6-8AF6-4756-AC4C-2FE4EDB77DE9}" presName="iconRect" presStyleLbl="node1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gnal"/>
        </a:ext>
      </dgm:extLst>
    </dgm:pt>
    <dgm:pt modelId="{551FA1D1-B189-4164-943E-CB0B4075C3D2}" type="pres">
      <dgm:prSet presAssocID="{0FE058C6-8AF6-4756-AC4C-2FE4EDB77DE9}" presName="spaceRect" presStyleCnt="0"/>
      <dgm:spPr/>
    </dgm:pt>
    <dgm:pt modelId="{EFA49875-C31D-4728-8035-DC02005AED23}" type="pres">
      <dgm:prSet presAssocID="{0FE058C6-8AF6-4756-AC4C-2FE4EDB77DE9}" presName="textRect" presStyleLbl="revTx" presStyleIdx="0" presStyleCnt="2">
        <dgm:presLayoutVars>
          <dgm:chMax val="1"/>
          <dgm:chPref val="1"/>
        </dgm:presLayoutVars>
      </dgm:prSet>
      <dgm:spPr/>
    </dgm:pt>
    <dgm:pt modelId="{4F75F04D-295A-4A1A-BCA0-D6806532E28A}" type="pres">
      <dgm:prSet presAssocID="{FC2E55F0-BD25-4C07-9E95-3248A1FCFA26}" presName="sibTrans" presStyleCnt="0"/>
      <dgm:spPr/>
    </dgm:pt>
    <dgm:pt modelId="{55B5B6EB-C47F-4A58-9AC7-A7C0A4B2679A}" type="pres">
      <dgm:prSet presAssocID="{1295417B-A1D7-4765-88B0-73EFC07B7C89}" presName="compNode" presStyleCnt="0"/>
      <dgm:spPr/>
    </dgm:pt>
    <dgm:pt modelId="{77B22443-77DA-4625-A6B7-4EBB12E4D5E4}" type="pres">
      <dgm:prSet presAssocID="{1295417B-A1D7-4765-88B0-73EFC07B7C89}" presName="iconBgRect" presStyleLbl="bgShp" presStyleIdx="1" presStyleCnt="2"/>
      <dgm:spPr/>
    </dgm:pt>
    <dgm:pt modelId="{3AE73D59-4B18-4FB1-8B6C-99BE05476D52}" type="pres">
      <dgm:prSet presAssocID="{1295417B-A1D7-4765-88B0-73EFC07B7C89}" presName="iconRect" presStyleLbl="node1" presStyleIdx="1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k"/>
        </a:ext>
      </dgm:extLst>
    </dgm:pt>
    <dgm:pt modelId="{0385C41D-E810-49B1-8123-5C1615233F6F}" type="pres">
      <dgm:prSet presAssocID="{1295417B-A1D7-4765-88B0-73EFC07B7C89}" presName="spaceRect" presStyleCnt="0"/>
      <dgm:spPr/>
    </dgm:pt>
    <dgm:pt modelId="{B770ACC9-6F73-4279-801B-92F931835489}" type="pres">
      <dgm:prSet presAssocID="{1295417B-A1D7-4765-88B0-73EFC07B7C89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0B701711-39E9-4E57-87C7-727F38322CDD}" srcId="{E26DC7F8-5599-4C85-B21B-8CEBCA0C7FFC}" destId="{0FE058C6-8AF6-4756-AC4C-2FE4EDB77DE9}" srcOrd="0" destOrd="0" parTransId="{55294640-2883-4A66-8AA2-78F623B6E73C}" sibTransId="{FC2E55F0-BD25-4C07-9E95-3248A1FCFA26}"/>
    <dgm:cxn modelId="{082F3FAE-3A02-4FA9-9441-325CEDCE7870}" type="presOf" srcId="{0FE058C6-8AF6-4756-AC4C-2FE4EDB77DE9}" destId="{EFA49875-C31D-4728-8035-DC02005AED23}" srcOrd="0" destOrd="0" presId="urn:microsoft.com/office/officeart/2018/5/layout/IconCircleLabelList"/>
    <dgm:cxn modelId="{83C097B0-DDE6-49B4-8D93-3B6DC440A519}" srcId="{E26DC7F8-5599-4C85-B21B-8CEBCA0C7FFC}" destId="{1295417B-A1D7-4765-88B0-73EFC07B7C89}" srcOrd="1" destOrd="0" parTransId="{418DDA99-3CA0-4610-A133-BD46FEC65956}" sibTransId="{AFBA75AF-B95C-4DE7-95EE-8F5281DFD739}"/>
    <dgm:cxn modelId="{99449AB2-6F77-4A3D-BAD5-5D9617E66444}" type="presOf" srcId="{1295417B-A1D7-4765-88B0-73EFC07B7C89}" destId="{B770ACC9-6F73-4279-801B-92F931835489}" srcOrd="0" destOrd="0" presId="urn:microsoft.com/office/officeart/2018/5/layout/IconCircleLabelList"/>
    <dgm:cxn modelId="{A256AFE3-7865-49AE-B6A9-E1CDE0C54F5D}" type="presOf" srcId="{E26DC7F8-5599-4C85-B21B-8CEBCA0C7FFC}" destId="{AF593977-FCA5-4D1C-A271-294D427EC8C3}" srcOrd="0" destOrd="0" presId="urn:microsoft.com/office/officeart/2018/5/layout/IconCircleLabelList"/>
    <dgm:cxn modelId="{81C9F4FA-2827-4BAA-83D1-9CABE958C67F}" type="presParOf" srcId="{AF593977-FCA5-4D1C-A271-294D427EC8C3}" destId="{4F294C83-52C6-45C5-9EFB-F4350AB5B9AC}" srcOrd="0" destOrd="0" presId="urn:microsoft.com/office/officeart/2018/5/layout/IconCircleLabelList"/>
    <dgm:cxn modelId="{3157EEEC-D247-46D4-B378-B7C5263570B8}" type="presParOf" srcId="{4F294C83-52C6-45C5-9EFB-F4350AB5B9AC}" destId="{B0E8E8E9-6B48-444D-B477-2B491714DEFF}" srcOrd="0" destOrd="0" presId="urn:microsoft.com/office/officeart/2018/5/layout/IconCircleLabelList"/>
    <dgm:cxn modelId="{1C084BFD-9DE6-431E-948D-C7ECDB75AB14}" type="presParOf" srcId="{4F294C83-52C6-45C5-9EFB-F4350AB5B9AC}" destId="{0466F8D0-D63D-4906-A537-0DD972CEC410}" srcOrd="1" destOrd="0" presId="urn:microsoft.com/office/officeart/2018/5/layout/IconCircleLabelList"/>
    <dgm:cxn modelId="{B5FDCC60-E007-453F-A68A-E26517D86AF2}" type="presParOf" srcId="{4F294C83-52C6-45C5-9EFB-F4350AB5B9AC}" destId="{551FA1D1-B189-4164-943E-CB0B4075C3D2}" srcOrd="2" destOrd="0" presId="urn:microsoft.com/office/officeart/2018/5/layout/IconCircleLabelList"/>
    <dgm:cxn modelId="{E8B04ECA-B968-4C95-9151-7C42AC2C5E77}" type="presParOf" srcId="{4F294C83-52C6-45C5-9EFB-F4350AB5B9AC}" destId="{EFA49875-C31D-4728-8035-DC02005AED23}" srcOrd="3" destOrd="0" presId="urn:microsoft.com/office/officeart/2018/5/layout/IconCircleLabelList"/>
    <dgm:cxn modelId="{0B272525-5AEA-47AB-88FF-15F138520632}" type="presParOf" srcId="{AF593977-FCA5-4D1C-A271-294D427EC8C3}" destId="{4F75F04D-295A-4A1A-BCA0-D6806532E28A}" srcOrd="1" destOrd="0" presId="urn:microsoft.com/office/officeart/2018/5/layout/IconCircleLabelList"/>
    <dgm:cxn modelId="{C29552B7-D1A4-4AAA-8551-F138EDB22B44}" type="presParOf" srcId="{AF593977-FCA5-4D1C-A271-294D427EC8C3}" destId="{55B5B6EB-C47F-4A58-9AC7-A7C0A4B2679A}" srcOrd="2" destOrd="0" presId="urn:microsoft.com/office/officeart/2018/5/layout/IconCircleLabelList"/>
    <dgm:cxn modelId="{A13BCF00-BB75-4D6B-A8DE-22F084A1D29A}" type="presParOf" srcId="{55B5B6EB-C47F-4A58-9AC7-A7C0A4B2679A}" destId="{77B22443-77DA-4625-A6B7-4EBB12E4D5E4}" srcOrd="0" destOrd="0" presId="urn:microsoft.com/office/officeart/2018/5/layout/IconCircleLabelList"/>
    <dgm:cxn modelId="{E679EE5B-CDCA-4C11-9F69-3EE1D8291DA8}" type="presParOf" srcId="{55B5B6EB-C47F-4A58-9AC7-A7C0A4B2679A}" destId="{3AE73D59-4B18-4FB1-8B6C-99BE05476D52}" srcOrd="1" destOrd="0" presId="urn:microsoft.com/office/officeart/2018/5/layout/IconCircleLabelList"/>
    <dgm:cxn modelId="{0F8032BF-CB6C-4F6A-98BB-74234F84B404}" type="presParOf" srcId="{55B5B6EB-C47F-4A58-9AC7-A7C0A4B2679A}" destId="{0385C41D-E810-49B1-8123-5C1615233F6F}" srcOrd="2" destOrd="0" presId="urn:microsoft.com/office/officeart/2018/5/layout/IconCircleLabelList"/>
    <dgm:cxn modelId="{F8BD78E2-A08C-471C-9AB9-1F8EB68BDA3F}" type="presParOf" srcId="{55B5B6EB-C47F-4A58-9AC7-A7C0A4B2679A}" destId="{B770ACC9-6F73-4279-801B-92F93183548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98478-0275-4CC1-B110-647736FB2C18}">
      <dsp:nvSpPr>
        <dsp:cNvPr id="0" name=""/>
        <dsp:cNvSpPr/>
      </dsp:nvSpPr>
      <dsp:spPr>
        <a:xfrm>
          <a:off x="0" y="2288"/>
          <a:ext cx="6364224" cy="115984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3468E7-A26F-41A2-9F81-28A39F8C7AEC}">
      <dsp:nvSpPr>
        <dsp:cNvPr id="0" name=""/>
        <dsp:cNvSpPr/>
      </dsp:nvSpPr>
      <dsp:spPr>
        <a:xfrm>
          <a:off x="350852" y="263253"/>
          <a:ext cx="637913" cy="6379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11BB4E-C743-4676-8E3F-86CE9EE352E7}">
      <dsp:nvSpPr>
        <dsp:cNvPr id="0" name=""/>
        <dsp:cNvSpPr/>
      </dsp:nvSpPr>
      <dsp:spPr>
        <a:xfrm>
          <a:off x="1339618" y="2288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VODH testing will delay start*</a:t>
          </a:r>
        </a:p>
      </dsp:txBody>
      <dsp:txXfrm>
        <a:off x="1339618" y="2288"/>
        <a:ext cx="5024605" cy="1159843"/>
      </dsp:txXfrm>
    </dsp:sp>
    <dsp:sp modelId="{6839047C-4ACE-4544-95FA-CC7763C070C7}">
      <dsp:nvSpPr>
        <dsp:cNvPr id="0" name=""/>
        <dsp:cNvSpPr/>
      </dsp:nvSpPr>
      <dsp:spPr>
        <a:xfrm>
          <a:off x="0" y="1452092"/>
          <a:ext cx="6364224" cy="11598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E818F2-9495-4999-9646-4F3E26E557D3}">
      <dsp:nvSpPr>
        <dsp:cNvPr id="0" name=""/>
        <dsp:cNvSpPr/>
      </dsp:nvSpPr>
      <dsp:spPr>
        <a:xfrm>
          <a:off x="350852" y="1713057"/>
          <a:ext cx="637913" cy="6379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4901A0-66C5-4EAB-B9ED-F3570F0505AD}">
      <dsp:nvSpPr>
        <dsp:cNvPr id="0" name=""/>
        <dsp:cNvSpPr/>
      </dsp:nvSpPr>
      <dsp:spPr>
        <a:xfrm>
          <a:off x="1339618" y="1452092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Ramping behind VODH testing possible</a:t>
          </a:r>
        </a:p>
      </dsp:txBody>
      <dsp:txXfrm>
        <a:off x="1339618" y="1452092"/>
        <a:ext cx="5024605" cy="1159843"/>
      </dsp:txXfrm>
    </dsp:sp>
    <dsp:sp modelId="{655ADBEB-390B-423C-B93E-084EA3435913}">
      <dsp:nvSpPr>
        <dsp:cNvPr id="0" name=""/>
        <dsp:cNvSpPr/>
      </dsp:nvSpPr>
      <dsp:spPr>
        <a:xfrm>
          <a:off x="0" y="2901896"/>
          <a:ext cx="6364224" cy="11598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A7CA47-1D7C-47CA-9BD0-E10F643A36C3}">
      <dsp:nvSpPr>
        <dsp:cNvPr id="0" name=""/>
        <dsp:cNvSpPr/>
      </dsp:nvSpPr>
      <dsp:spPr>
        <a:xfrm>
          <a:off x="350852" y="3162861"/>
          <a:ext cx="637913" cy="6379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2A10C-B18F-49A9-AAB2-207302D9ED9C}">
      <dsp:nvSpPr>
        <dsp:cNvPr id="0" name=""/>
        <dsp:cNvSpPr/>
      </dsp:nvSpPr>
      <dsp:spPr>
        <a:xfrm>
          <a:off x="1339618" y="2901896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Possible return to ODH0 in the tunnel, negating the need for additional training and equipment.</a:t>
          </a:r>
        </a:p>
      </dsp:txBody>
      <dsp:txXfrm>
        <a:off x="1339618" y="2901896"/>
        <a:ext cx="5024605" cy="1159843"/>
      </dsp:txXfrm>
    </dsp:sp>
    <dsp:sp modelId="{7DFF01BA-8C3E-496B-8D3F-E7EDE989D4C7}">
      <dsp:nvSpPr>
        <dsp:cNvPr id="0" name=""/>
        <dsp:cNvSpPr/>
      </dsp:nvSpPr>
      <dsp:spPr>
        <a:xfrm>
          <a:off x="0" y="4351700"/>
          <a:ext cx="6364224" cy="115984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68F0C6-0FB5-47E9-B53E-5181CC0B97A7}">
      <dsp:nvSpPr>
        <dsp:cNvPr id="0" name=""/>
        <dsp:cNvSpPr/>
      </dsp:nvSpPr>
      <dsp:spPr>
        <a:xfrm>
          <a:off x="350852" y="4612665"/>
          <a:ext cx="637913" cy="63791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4BD700-83AA-462C-967D-42E70C93DFEC}">
      <dsp:nvSpPr>
        <dsp:cNvPr id="0" name=""/>
        <dsp:cNvSpPr/>
      </dsp:nvSpPr>
      <dsp:spPr>
        <a:xfrm>
          <a:off x="1339618" y="4351700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Restricted access in high volume areas (if ODH0)</a:t>
          </a:r>
        </a:p>
      </dsp:txBody>
      <dsp:txXfrm>
        <a:off x="1339618" y="4351700"/>
        <a:ext cx="5024605" cy="11598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8E8E9-6B48-444D-B477-2B491714DEFF}">
      <dsp:nvSpPr>
        <dsp:cNvPr id="0" name=""/>
        <dsp:cNvSpPr/>
      </dsp:nvSpPr>
      <dsp:spPr>
        <a:xfrm>
          <a:off x="2250914" y="296402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66F8D0-D63D-4906-A537-0DD972CEC410}">
      <dsp:nvSpPr>
        <dsp:cNvPr id="0" name=""/>
        <dsp:cNvSpPr/>
      </dsp:nvSpPr>
      <dsp:spPr>
        <a:xfrm>
          <a:off x="2718914" y="764402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A49875-C31D-4728-8035-DC02005AED23}">
      <dsp:nvSpPr>
        <dsp:cNvPr id="0" name=""/>
        <dsp:cNvSpPr/>
      </dsp:nvSpPr>
      <dsp:spPr>
        <a:xfrm>
          <a:off x="1548914" y="31764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Next Tuesday 3pm:</a:t>
          </a:r>
        </a:p>
      </dsp:txBody>
      <dsp:txXfrm>
        <a:off x="1548914" y="3176402"/>
        <a:ext cx="3600000" cy="720000"/>
      </dsp:txXfrm>
    </dsp:sp>
    <dsp:sp modelId="{77B22443-77DA-4625-A6B7-4EBB12E4D5E4}">
      <dsp:nvSpPr>
        <dsp:cNvPr id="0" name=""/>
        <dsp:cNvSpPr/>
      </dsp:nvSpPr>
      <dsp:spPr>
        <a:xfrm>
          <a:off x="6480914" y="296402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E73D59-4B18-4FB1-8B6C-99BE05476D52}">
      <dsp:nvSpPr>
        <dsp:cNvPr id="0" name=""/>
        <dsp:cNvSpPr/>
      </dsp:nvSpPr>
      <dsp:spPr>
        <a:xfrm>
          <a:off x="6948914" y="764402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0ACC9-6F73-4279-801B-92F931835489}">
      <dsp:nvSpPr>
        <dsp:cNvPr id="0" name=""/>
        <dsp:cNvSpPr/>
      </dsp:nvSpPr>
      <dsp:spPr>
        <a:xfrm>
          <a:off x="5778914" y="31764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>
              <a:hlinkClick xmlns:r="http://schemas.openxmlformats.org/officeDocument/2006/relationships" r:id="rId5"/>
            </a:rPr>
            <a:t>Use this link to join the meeting</a:t>
          </a:r>
          <a:endParaRPr lang="en-US" sz="2500" kern="1200"/>
        </a:p>
      </dsp:txBody>
      <dsp:txXfrm>
        <a:off x="5778914" y="3176402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B14BA-5A41-FE41-8F07-1EB310190855}" type="datetimeFigureOut">
              <a:rPr lang="en-US" smtClean="0"/>
              <a:t>7/9/24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37FE5-D9E7-1B4E-A29F-AA65CA18F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1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9C5F7-2DFD-7E68-5FC4-FF9DD88C4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28315-F92D-74FA-CC67-11389715F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F74E6-8D70-0A0A-68CA-D3F0AA887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6E84E-40E9-377E-9143-9BD1F5FE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A979F-5C80-1B65-E75D-544D7D81A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2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92A8E-934D-6DFA-C1F5-78998BF79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12CA9-CA58-CEFD-740E-7241A0D19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81106-BBB6-E3AC-ADAD-9DC51F351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635A7-1384-BBB9-CD98-79CBA0B24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14608-40D9-743E-4E68-56C7BF84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1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995BC5-33FF-161E-8F28-0825E9A47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D3BA2-6390-5C2A-F1DC-2CA4A9CB9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3CFFA-AF8E-B93F-3FEC-F77A23E6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7E32E-5624-277F-F524-70DA7764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BF07F-F307-C301-2762-15C68895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3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FA14E-6C06-A7FB-E028-D79E81ED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CE7B5-BD9C-C7A2-1CF0-FCE185B4C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684BE-B376-60BB-8AC9-E82C7B38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20A9E-A42E-AC9F-638A-A500A613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7A404-119C-137C-F054-8DF6BEFFE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C881-86AF-1CF3-D039-493028195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36E0D-1BB7-01B7-DB25-C43A817F0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5B2CB-1ED9-0C13-D4FC-E686208EA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51450-37E4-1567-E0BA-5740EA07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8BFAD-4398-1FAF-9AE2-DC7F8C93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2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5C64-4EF2-1A5F-1F4F-48E99B24C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03394-E4E3-376C-D1F1-C25437BC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9734E-E319-35B1-DCC9-C2FB93154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0A1A6-14DC-FC49-F834-A5E4C39C1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C7CA2-6E43-DCCB-7F47-55CF6C83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28C26-F851-B50B-D64C-617903D1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1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3112-0E35-F505-2DC4-509B0E1F3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838C7-ECFC-EC19-6C66-836F401B5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73469-F806-F67F-514D-1B29DB9C7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8B4C49-B78E-C107-2EC4-E80FBEBCF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899E72-6D65-3C9A-6D3C-6C23C1C87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99B818-B261-65B0-E074-6BC2CD56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0A3005-2D02-5BD4-98C5-1997158D2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0F277C-EF1B-07F8-3E17-CA6648C6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4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3F211-2E4D-5B6E-A3FD-8657D1FAE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146676-3BAC-4201-0A05-E4CFDF4A0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5DF4A-88FD-9BBC-16C5-DB4249CC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CDF5F2-5DFE-779E-9A99-CF0908E4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3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2922D6-0B7D-3F14-63E1-4B26DDA5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905BFC-738D-604C-942A-D0253CDF1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CFBA8-2A09-7292-7ABB-8F92C533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2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0A96-C4AE-BD4A-E7F6-D0D15B36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F60E1-1DED-B5AF-515F-26028FB0F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DA2A1-AB02-DABC-B23D-917CD57AE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4E37A-BAEE-B307-495C-DD3A3328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1C0B3-47EB-5C50-374F-BAAD69AAB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3BF15-8F95-6A1C-8BE5-7D93F55DE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5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7B28-3260-2E64-A277-329931F4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4E105C-28B5-E937-BD93-C8937F23A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04626-3B33-0DE9-043B-3C92DA3A9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66F17-86B4-A543-E820-152B93FC0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4A23A-C4B6-0BB4-D42B-37C399C6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38441-515B-D9F1-D09C-FBD4FC88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4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ADCB2-AE2B-7645-E5EB-7B4F6EF11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7E166-4414-1ACD-AF62-3E545B4C6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A57F3-5CC4-8C7B-8B7C-A582732AB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55B7C-0A62-AF45-A9F9-A663A5B45881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DB23-66E1-C48B-0F74-460F09BA4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0C920-5475-2EB1-085E-1D08DA9C5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947D0A6-F8EA-EE4C-6CDF-25FBF70A9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tx2"/>
                </a:solidFill>
              </a:rPr>
              <a:t>Time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AE8A74-C385-2D9D-9BD2-50949C5BA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Accelerator Operations Support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EE5B2-C377-CCEA-EFAF-B351B1ED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7/02/24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2432B-3980-56E7-9BAD-390238C2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5991225"/>
            <a:ext cx="2544388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Paul Sampson</a:t>
            </a:r>
          </a:p>
        </p:txBody>
      </p:sp>
    </p:spTree>
    <p:extLst>
      <p:ext uri="{BB962C8B-B14F-4D97-AF65-F5344CB8AC3E}">
        <p14:creationId xmlns:p14="http://schemas.microsoft.com/office/powerpoint/2010/main" val="421267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7C2542-8DE0-0AB7-7F5E-5E0607F41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sz="4000"/>
              <a:t>Next Wednesday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B2FBD5E-FF11-922E-2775-D74487D777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038660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1400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FB65FF-3B2D-1B8A-EEF1-2DC466AD3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Planning and Scheduling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0E58342-1127-BC25-D106-763042D097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090904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87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62</Words>
  <Application>Microsoft Macintosh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Time meeting</vt:lpstr>
      <vt:lpstr>Next Wednesday</vt:lpstr>
      <vt:lpstr>Planning and Scheduling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meeting</dc:title>
  <dc:creator>Sampson, Paul</dc:creator>
  <cp:lastModifiedBy>Sampson, Paul</cp:lastModifiedBy>
  <cp:revision>21</cp:revision>
  <dcterms:created xsi:type="dcterms:W3CDTF">2024-04-16T14:21:02Z</dcterms:created>
  <dcterms:modified xsi:type="dcterms:W3CDTF">2024-07-09T16:35:48Z</dcterms:modified>
</cp:coreProperties>
</file>