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7" autoAdjust="0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28654F-54F3-474A-FD88-79E5A0C71EC1}"/>
              </a:ext>
            </a:extLst>
          </p:cNvPr>
          <p:cNvSpPr txBox="1">
            <a:spLocks/>
          </p:cNvSpPr>
          <p:nvPr/>
        </p:nvSpPr>
        <p:spPr>
          <a:xfrm>
            <a:off x="231494" y="0"/>
            <a:ext cx="1196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14: July 15</a:t>
            </a:r>
            <a:r>
              <a:rPr lang="en-US" baseline="30000" dirty="0"/>
              <a:t>th</a:t>
            </a:r>
            <a:r>
              <a:rPr lang="en-US" dirty="0"/>
              <a:t>-July 21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22C04F7-7E71-EB11-706B-FA0BF2313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51" y="998172"/>
            <a:ext cx="11049000" cy="5645814"/>
          </a:xfrm>
        </p:spPr>
        <p:txBody>
          <a:bodyPr numCol="2">
            <a:normAutofit fontScale="77500" lnSpcReduction="20000"/>
          </a:bodyPr>
          <a:lstStyle/>
          <a:p>
            <a:r>
              <a:rPr lang="en-US" b="1" dirty="0"/>
              <a:t>Monday (7/15)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IR8 access (~1 hour)</a:t>
            </a:r>
          </a:p>
          <a:p>
            <a:pPr marL="914400" lvl="1" indent="-457200"/>
            <a:r>
              <a:rPr lang="en-US" dirty="0"/>
              <a:t>Injection work (ATR/blue injection kicker/injection damper)</a:t>
            </a:r>
          </a:p>
          <a:p>
            <a:pPr marL="914400" lvl="1" indent="-457200"/>
            <a:r>
              <a:rPr lang="en-US" dirty="0"/>
              <a:t>AGS access behind store (RF station IJ)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Day/Evening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  <a:p>
            <a:pPr marL="914400" lvl="1" indent="-457200"/>
            <a:endParaRPr lang="en-US" b="1" dirty="0"/>
          </a:p>
          <a:p>
            <a:pPr marL="0" indent="0"/>
            <a:r>
              <a:rPr lang="en-US" b="1" dirty="0"/>
              <a:t>Tuesday (7/16)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Day/Evening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</a:t>
            </a:r>
          </a:p>
          <a:p>
            <a:pPr marL="457200" lvl="1" indent="0">
              <a:buNone/>
            </a:pPr>
            <a:endParaRPr lang="en-US" b="1" dirty="0"/>
          </a:p>
          <a:p>
            <a:pPr marL="0" indent="0"/>
            <a:r>
              <a:rPr lang="en-US" b="1" dirty="0"/>
              <a:t>Wednesday (7/17)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Maintenance</a:t>
            </a:r>
          </a:p>
          <a:p>
            <a:pPr marL="1371600" lvl="2" indent="-457200"/>
            <a:r>
              <a:rPr lang="en-US" dirty="0"/>
              <a:t>RHIC (0730-1600)</a:t>
            </a:r>
          </a:p>
          <a:p>
            <a:pPr marL="1371600" lvl="2" indent="-457200"/>
            <a:r>
              <a:rPr lang="en-US" dirty="0"/>
              <a:t>Injectors (after last fill)</a:t>
            </a:r>
          </a:p>
          <a:p>
            <a:pPr marL="1371600" lvl="2" indent="-457200"/>
            <a:r>
              <a:rPr lang="en-US" dirty="0"/>
              <a:t>Booster in RA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  <a:p>
            <a:pPr marL="914400" lvl="1" indent="-457200"/>
            <a:endParaRPr lang="en-US" b="1" dirty="0"/>
          </a:p>
          <a:p>
            <a:pPr marL="0" indent="0"/>
            <a:r>
              <a:rPr lang="en-US" b="1" dirty="0"/>
              <a:t>Thursday (7/18)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Day/Evening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</a:t>
            </a:r>
          </a:p>
          <a:p>
            <a:pPr marL="914400" lvl="1" indent="-457200"/>
            <a:endParaRPr lang="en-US" b="1" dirty="0"/>
          </a:p>
          <a:p>
            <a:r>
              <a:rPr lang="en-US" b="1" dirty="0"/>
              <a:t>Friday-Sunday (7/19-7/21)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</a:t>
            </a:r>
          </a:p>
          <a:p>
            <a:pPr marL="0" indent="0"/>
            <a:endParaRPr lang="en-US" dirty="0"/>
          </a:p>
          <a:p>
            <a:r>
              <a:rPr lang="en-US" dirty="0"/>
              <a:t> Looking ahead: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Next week: </a:t>
            </a:r>
            <a:r>
              <a:rPr lang="en-US" u="sng" dirty="0"/>
              <a:t>July 24</a:t>
            </a:r>
            <a:r>
              <a:rPr lang="en-US" u="sng" baseline="30000" dirty="0"/>
              <a:t>th</a:t>
            </a:r>
            <a:r>
              <a:rPr lang="en-US" u="sng" dirty="0"/>
              <a:t> </a:t>
            </a:r>
            <a:r>
              <a:rPr lang="en-US" dirty="0"/>
              <a:t>APEX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RHIC VODH system modifications completed and tested: tunnel posted as ODH0 (7/12)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1519</TotalTime>
  <Words>134</Words>
  <Application>Microsoft Macintosh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Harper, Caitlin</dc:creator>
  <cp:keywords/>
  <dc:description/>
  <cp:lastModifiedBy>Giorgio, Caitlin</cp:lastModifiedBy>
  <cp:revision>16</cp:revision>
  <dcterms:created xsi:type="dcterms:W3CDTF">2022-07-18T20:18:21Z</dcterms:created>
  <dcterms:modified xsi:type="dcterms:W3CDTF">2024-07-16T15:39:27Z</dcterms:modified>
  <cp:category/>
</cp:coreProperties>
</file>