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6E-9E45-9B0C-C922CBAA4AED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6E-9E45-9B0C-C922CBAA4AED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C6E-9E45-9B0C-C922CBAA4AED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C6E-9E45-9B0C-C922CBAA4AED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C6E-9E45-9B0C-C922CBAA4AED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C6E-9E45-9B0C-C922CBAA4AED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C6E-9E45-9B0C-C922CBAA4AED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  <c:pt idx="215" formatCode="0.0000">
                  <c:v>402461.81799999997</c:v>
                </c:pt>
                <c:pt idx="216" formatCode="0.0000">
                  <c:v>402498.81799999997</c:v>
                </c:pt>
                <c:pt idx="232" formatCode="General">
                  <c:v>446555</c:v>
                </c:pt>
                <c:pt idx="233" formatCode="General">
                  <c:v>446555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C6E-9E45-9B0C-C922CBAA4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5C6E-9E45-9B0C-C922CBAA4AED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C6E-9E45-9B0C-C922CBAA4AED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09,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1117518"/>
            <a:ext cx="8014958" cy="2760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- Last week: Deuteron for booster setup, 					             International rectifier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- July 8-19:  Education program RENEW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- Next 3 weeks: electric work 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1BE5-7D8E-8BF4-02B3-13A0DCF6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79" y="194437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9D27-A6AF-CD0D-9636-1C4EB843D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9F8C9-E53E-1BE8-5922-0EF2B163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78CA9-38C6-7F3B-59FC-86C84137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81400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B3E1C-F69A-CE1F-A600-9503EB41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33800"/>
            <a:ext cx="0" cy="0"/>
          </a:xfrm>
          <a:prstGeom prst="rect">
            <a:avLst/>
          </a:prstGeom>
        </p:spPr>
      </p:pic>
      <p:sp>
        <p:nvSpPr>
          <p:cNvPr id="17" name="AutoShape 6">
            <a:extLst>
              <a:ext uri="{FF2B5EF4-FFF2-40B4-BE49-F238E27FC236}">
                <a16:creationId xmlns:a16="http://schemas.microsoft.com/office/drawing/2014/main" id="{E7743A62-79BE-2DE3-AD9D-2A2B8EEC9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1C9F23-C58D-8A0E-D888-F53A271E9EC8}"/>
              </a:ext>
            </a:extLst>
          </p:cNvPr>
          <p:cNvSpPr txBox="1"/>
          <p:nvPr/>
        </p:nvSpPr>
        <p:spPr>
          <a:xfrm>
            <a:off x="362607" y="1110657"/>
            <a:ext cx="43617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 beams between 6.5 and 7.5 A, ~ 70 ms pulses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Extracted ion pulses optimized for Au+32 up to 12 P/SC@ 2.5- 5 Hz for super cycle 4.2 and 6.6 sec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Highest Average output obtained for 6P and 12P/SC at xf108: ~3.3uVs for Au32+ (9.2E8 ions/pulse)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goal for the two weeks period is ~1E9 Au32+ ions/pulse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Pulse amplitude stability occurs for 5Hz rates;  under investigation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E30E74-58E8-879A-FBBC-3D8BAC0C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62" y="86288"/>
            <a:ext cx="3841531" cy="20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EC62A8-CA01-439D-6B68-3290765FA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28" y="3744440"/>
            <a:ext cx="4026157" cy="204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E9B554C-D5AC-B707-06C8-5547AABB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95" y="2102128"/>
            <a:ext cx="1803167" cy="164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1AC4E2-7D6F-3D18-810F-36BD52745CB0}"/>
              </a:ext>
            </a:extLst>
          </p:cNvPr>
          <p:cNvSpPr txBox="1"/>
          <p:nvPr/>
        </p:nvSpPr>
        <p:spPr>
          <a:xfrm>
            <a:off x="4574627" y="591386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EFEFEF"/>
                </a:highlight>
                <a:latin typeface="-webkit-standard"/>
              </a:rPr>
              <a:t>12 pulses, 5 Hz, 2.2-3.7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highlight>
                  <a:srgbClr val="EFEFEF"/>
                </a:highlight>
                <a:latin typeface="-webkit-standard"/>
              </a:rPr>
              <a:t>uVs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EFEFEF"/>
                </a:highlight>
                <a:latin typeface="-webkit-standard"/>
              </a:rPr>
              <a:t> at xf108, above 70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highlight>
                  <a:srgbClr val="EFEFEF"/>
                </a:highlight>
                <a:latin typeface="-webkit-standard"/>
              </a:rPr>
              <a:t>uVs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EFEFEF"/>
                </a:highlight>
                <a:latin typeface="-webkit-standard"/>
              </a:rPr>
              <a:t> at fc96.</a:t>
            </a:r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C121F18-CA09-5C05-57B0-3094E80E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62" y="2147266"/>
            <a:ext cx="2366690" cy="156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B6E6163-3DC0-9EC0-4AA2-447F6033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0" y="4695354"/>
            <a:ext cx="2230233" cy="18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69853"/>
            <a:ext cx="828675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 200  MeV Beam to BLIP , Booster 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E813-95D6-7378-EDAF-283C1B52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4" y="1138458"/>
            <a:ext cx="4501628" cy="159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BLIP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6/16-6/17:   Dy Foil, 200 MeV, 3 𝞵A</a:t>
            </a:r>
          </a:p>
          <a:p>
            <a:pPr marL="0" indent="0">
              <a:buNone/>
            </a:pPr>
            <a:r>
              <a:rPr lang="en-US" sz="1800" dirty="0"/>
              <a:t>6/17-6/18:   As , 116 MeV, 50 𝞵A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275799" y="3964421"/>
            <a:ext cx="50240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(&lt;1 HRS)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RF trips and reset: RFQ, Mod 3, Mod 5, MOD7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6/9:Replaceed 4616 for RFQ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6/9: Replaced 4CR2500 tube in Mod 3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6/10: Changed source 2 to source 1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6/10:Tune BLIP for </a:t>
            </a:r>
            <a:r>
              <a:rPr lang="en-US" sz="1800" dirty="0"/>
              <a:t>3 𝞵A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6/16: Replaced LPT32 in Mod 9</a:t>
            </a:r>
          </a:p>
          <a:p>
            <a:pPr marL="0" indent="0">
              <a:buNone/>
            </a:pPr>
            <a:endParaRPr lang="en-US" sz="1800" dirty="0"/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endParaRPr lang="en-US" b="1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324286" y="2503162"/>
            <a:ext cx="4927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current and polarization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350-370 , </a:t>
            </a:r>
            <a:r>
              <a:rPr lang="en-US" sz="1800" dirty="0"/>
              <a:t>𝞵A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 80%,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Added 6 g Rb on Sunday	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H-Jet running smoothly,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6720794" y="594136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AA0686-C73B-3B62-226E-4BBD233F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BEA86-D39E-B533-2F0D-FBA6433B08E3}"/>
              </a:ext>
            </a:extLst>
          </p:cNvPr>
          <p:cNvSpPr txBox="1"/>
          <p:nvPr/>
        </p:nvSpPr>
        <p:spPr>
          <a:xfrm>
            <a:off x="5986031" y="3696361"/>
            <a:ext cx="300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Polarization @ 200 MeV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95BDF-699A-1BB1-5F54-7C8D8667A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21082"/>
            <a:ext cx="4079834" cy="264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4A94F-9AAF-C3D5-A154-C5E801DC7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3987766"/>
            <a:ext cx="4079835" cy="28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5949828" y="3043378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97864"/>
              </p:ext>
            </p:extLst>
          </p:nvPr>
        </p:nvGraphicFramePr>
        <p:xfrm>
          <a:off x="235618" y="25083"/>
          <a:ext cx="8824299" cy="665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102821</TotalTime>
  <Words>294</Words>
  <Application>Microsoft Macintosh PowerPoint</Application>
  <PresentationFormat>On-screen Show (4:3)</PresentationFormat>
  <Paragraphs>51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</vt:lpstr>
      <vt:lpstr>Linac   200  MeV Beam to BLIP , Booster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373</cp:revision>
  <dcterms:created xsi:type="dcterms:W3CDTF">2021-06-08T16:06:04Z</dcterms:created>
  <dcterms:modified xsi:type="dcterms:W3CDTF">2024-07-16T15:41:21Z</dcterms:modified>
  <cp:category/>
</cp:coreProperties>
</file>