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21"/>
    <p:restoredTop sz="94694"/>
  </p:normalViewPr>
  <p:slideViewPr>
    <p:cSldViewPr snapToGrid="0" snapToObjects="1">
      <p:cViewPr varScale="1">
        <p:scale>
          <a:sx n="124" d="100"/>
          <a:sy n="124" d="100"/>
        </p:scale>
        <p:origin x="17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7/16/24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4F9BB7C-4881-C01E-90A7-8E9A6F62A3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19850" y="4070817"/>
            <a:ext cx="3669723" cy="26567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BA7A65-6D7F-8EFA-79FF-9B2CD67CC1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89048" y="413359"/>
            <a:ext cx="5049226" cy="32524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B2AE46-B3D2-054A-9F92-273948CE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30" y="0"/>
            <a:ext cx="11049000" cy="51683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Injector Status, 7/16/24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36B14F-C8FE-2E9E-B7E2-FDF366D74571}"/>
              </a:ext>
            </a:extLst>
          </p:cNvPr>
          <p:cNvSpPr txBox="1"/>
          <p:nvPr/>
        </p:nvSpPr>
        <p:spPr>
          <a:xfrm rot="16200000">
            <a:off x="6077238" y="811169"/>
            <a:ext cx="122341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AGS User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0B7D4-8D7C-32EE-5AD2-B066D5FF6C4D}"/>
              </a:ext>
            </a:extLst>
          </p:cNvPr>
          <p:cNvSpPr txBox="1"/>
          <p:nvPr/>
        </p:nvSpPr>
        <p:spPr>
          <a:xfrm rot="16200000">
            <a:off x="6105362" y="2527877"/>
            <a:ext cx="104387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Intensity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AAB971-0494-4153-0DAC-0181EF2CF9AC}"/>
              </a:ext>
            </a:extLst>
          </p:cNvPr>
          <p:cNvSpPr txBox="1"/>
          <p:nvPr/>
        </p:nvSpPr>
        <p:spPr>
          <a:xfrm>
            <a:off x="5170987" y="3886151"/>
            <a:ext cx="253146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Injector Intensity by Fill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DA8D9F-1E32-1173-743E-8AAAB04DC770}"/>
              </a:ext>
            </a:extLst>
          </p:cNvPr>
          <p:cNvSpPr txBox="1"/>
          <p:nvPr/>
        </p:nvSpPr>
        <p:spPr>
          <a:xfrm>
            <a:off x="7990379" y="13481"/>
            <a:ext cx="228780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Operations overview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1D73D4-1CA7-684D-A39E-8C2CBD18616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279677" y="4194110"/>
            <a:ext cx="3544997" cy="24876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E197ABE-7549-5274-FBFF-BE5C0DF360F3}"/>
              </a:ext>
            </a:extLst>
          </p:cNvPr>
          <p:cNvSpPr txBox="1"/>
          <p:nvPr/>
        </p:nvSpPr>
        <p:spPr>
          <a:xfrm>
            <a:off x="8367489" y="3897360"/>
            <a:ext cx="318548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AGS Pol by Intensity (for fills)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3FC9E2-D3C8-6616-B07B-C280E9000CB8}"/>
              </a:ext>
            </a:extLst>
          </p:cNvPr>
          <p:cNvSpPr txBox="1"/>
          <p:nvPr/>
        </p:nvSpPr>
        <p:spPr>
          <a:xfrm rot="679359">
            <a:off x="8965096" y="4687607"/>
            <a:ext cx="5918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(not a fit)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A93F03-FF43-91EE-0E04-D8DE1DC27C20}"/>
              </a:ext>
            </a:extLst>
          </p:cNvPr>
          <p:cNvSpPr txBox="1"/>
          <p:nvPr/>
        </p:nvSpPr>
        <p:spPr>
          <a:xfrm>
            <a:off x="223630" y="505510"/>
            <a:ext cx="57088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RHIC taking up to 2.5e11 out of the AGS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Polarization up around the ‘good ops’ 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AGS polarization seems unusually high, still investigating effects of changes to target and detector calibration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RHIC injection emittance larger recently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May be related to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higher intensity in AGS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injector inefficiencies over the weekend. Some addressed already (e.g. RF cavity work)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Injection kicker problem (forced more intensity in AGS for same RHIC intensity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590ED1-032E-B221-B69D-D74B8A82D32F}"/>
              </a:ext>
            </a:extLst>
          </p:cNvPr>
          <p:cNvSpPr txBox="1"/>
          <p:nvPr/>
        </p:nvSpPr>
        <p:spPr>
          <a:xfrm>
            <a:off x="223630" y="3886151"/>
            <a:ext cx="43630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Developments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Resonance correction skew quad development during AGS acceleration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Iterating on orbit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Offline investigations into calculation of the resonance phases during the ramp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Ramp asymmetry measured for </a:t>
            </a:r>
            <a:r>
              <a:rPr lang="en-US"/>
              <a:t>resonance timing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98804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22280</TotalTime>
  <Words>135</Words>
  <Application>Microsoft Macintosh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BNL</vt:lpstr>
      <vt:lpstr>Injector Status, 7/16/24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Injector Status, 5/13/24</dc:title>
  <dc:subject/>
  <dc:creator>Schoefer, Vincent</dc:creator>
  <cp:keywords/>
  <dc:description/>
  <cp:lastModifiedBy>Schoefer, Vincent</cp:lastModifiedBy>
  <cp:revision>40</cp:revision>
  <dcterms:created xsi:type="dcterms:W3CDTF">2024-05-13T13:24:43Z</dcterms:created>
  <dcterms:modified xsi:type="dcterms:W3CDTF">2024-07-16T16:27:58Z</dcterms:modified>
  <cp:category/>
</cp:coreProperties>
</file>