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35FBE-C441-4F27-A4F7-EE749A966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72C8D-C2FC-4ABA-8C36-1AD86BB85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2A3AA-6396-4C62-A700-0C2D958AD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204EB-4EB7-4166-AAA3-C5D1B1A91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83DBC-6938-48BA-A0D4-6EC11D0A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44B5-837C-4DFE-AE57-7300BFA5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D2397-8945-4854-B8A3-0FEB7FE71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47489-32D2-4DE4-93D3-ED6539C9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268FF-1B64-4045-A4A4-E9FA40B8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E6B2-BDEA-40A3-A772-28F41355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7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E97B4-39C2-41F7-91E5-98B2F4E37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FE20D-4155-4B94-A54E-D60332068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23BB1-0EBE-4FD3-8BB3-68A42DF1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953DF-9B4E-461B-9F37-6B79434C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A6BC2-6B51-472D-89DE-3B2C891E3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7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B390-7FF4-4074-8760-02E150A9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6072E-EAE9-4914-9CE7-EE17257D8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73E05-09AC-4CE8-A0ED-3EAFD79A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10ACE-BB1B-4CD9-9BD2-B71767E89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D43D4-098E-4CCB-8B1C-3C5C5EE8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1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9A22A-0043-4C31-88C1-6EEAA847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DEBCC-237A-4DE3-9F3E-7430D4C99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9216-950E-4820-AEAE-3432C87E2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83BC2-8FAE-4D84-9BBC-9311ED28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20246-BEDA-4042-87B7-E13958F43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3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D4A02-113F-4E80-8D5E-E0F82FFD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E7E41-8700-4289-8CE7-F71E3A278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052E7-5738-429B-A2A6-13325995D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46F56-C27D-4953-9E73-2603DD419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F1A20-58C5-4750-99E4-70265B11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A09AE-4FB4-4DB4-86AA-9BEA67A9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6576-20C5-4DC4-9130-84925A76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DA839-7174-4165-96AD-E948F849A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28862-3507-431F-8AE2-3712B0938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C0DAE-A566-40F2-AB9A-C50E890F6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39BF6-B1F8-46E2-A08B-C5A6C69F5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354517-AC9F-4F05-BD68-2AD3ED04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F53032-81FF-45B6-8CC3-59B80E6C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49EB08-ADD2-43CF-8ACB-D7FF8B459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9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0C8B-77CD-4555-B800-F0600E1DA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85C7AC-E21D-49A9-9F7F-984BAE03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96208-E1A2-4C6C-9BE5-8FF5159E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5ED3B-62B8-4373-96B8-3B42FEF9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06376-8EB2-4BA6-A458-3E590951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C2048-CE30-4F7C-AE79-8927688F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77C9B-7CFE-4E54-8D95-9430EE62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8AA2-78B4-46D3-8950-5A86AC447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9BE64-AFCE-41E5-B0E7-70C28470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ACBE9-6D71-4FBB-8468-0A98C0700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28836-4D66-42B9-9C5A-287FE232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D9904-BA9C-4A66-92E7-C8B5504F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B26787-A75D-42CF-A4C9-81C009C9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5FA35-8C37-4B55-8282-536D35F0A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63679-D3FE-4350-93C8-6D58032FF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EB766-C27B-4B83-999C-EF1032EDE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9578C-9092-452A-AF8C-FFF4E35F7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1586B-10CB-4C55-85E4-A34CBBF4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876B3-EABA-4233-81E0-3459DE79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1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4830A4-B069-4A90-90E6-CE4EB718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4B749-8517-4930-B311-BB03DA7DB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2C5F2-90A0-4224-B122-BC93EA07D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43E28-948B-432C-A745-2D5E79CC7F3F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DC0DF-CD99-4A38-A511-353578B62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676ED-19E5-4ECB-AD2F-118DD3A43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DC262-6A8D-49E4-9410-736643339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9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374B7D-BB95-49BB-8334-3AE75E91A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221" y="1097006"/>
            <a:ext cx="7244577" cy="54270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401F96-CEF3-4502-B70D-187A665FB127}"/>
              </a:ext>
            </a:extLst>
          </p:cNvPr>
          <p:cNvSpPr txBox="1"/>
          <p:nvPr/>
        </p:nvSpPr>
        <p:spPr>
          <a:xfrm>
            <a:off x="110549" y="90964"/>
            <a:ext cx="7145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C-AD </a:t>
            </a:r>
            <a:r>
              <a:rPr lang="en-US" u="sng" dirty="0" err="1"/>
              <a:t>Cryo</a:t>
            </a:r>
            <a:r>
              <a:rPr lang="en-US" u="sng" dirty="0"/>
              <a:t> Group, 7/16/24</a:t>
            </a:r>
          </a:p>
          <a:p>
            <a:r>
              <a:rPr lang="en-US" dirty="0"/>
              <a:t>RHIC and AGS snake maintenance and events since last RHIC time meeting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8BA63B-ADC7-44B6-A25B-2226CCD7E089}"/>
              </a:ext>
            </a:extLst>
          </p:cNvPr>
          <p:cNvSpPr txBox="1"/>
          <p:nvPr/>
        </p:nvSpPr>
        <p:spPr>
          <a:xfrm>
            <a:off x="10344886" y="1187053"/>
            <a:ext cx="1560235" cy="2769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i="1" dirty="0"/>
              <a:t>1005H Control Screen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28B170-A744-47BF-B41A-008D084A4D96}"/>
              </a:ext>
            </a:extLst>
          </p:cNvPr>
          <p:cNvSpPr txBox="1"/>
          <p:nvPr/>
        </p:nvSpPr>
        <p:spPr>
          <a:xfrm>
            <a:off x="218446" y="1097006"/>
            <a:ext cx="4349629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RHIC Central Plant has been generally running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AGS cold snake: steady operations, need to fill make-up gas next maintenance day </a:t>
            </a:r>
            <a:r>
              <a:rPr lang="en-US" i="1" dirty="0">
                <a:solidFill>
                  <a:srgbClr val="00B0F0"/>
                </a:solidFill>
                <a:sym typeface="Wingdings" panose="05000000000000000000" pitchFamily="2" charset="2"/>
              </a:rPr>
              <a:t> Need 16 hours to fill (maintenance + overnight store ?)</a:t>
            </a:r>
            <a:endParaRPr lang="en-US" i="1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On-going search for source of increased helium leak rate.  Focus on warm high-pressure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7/12 Power Dip, recovered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7/10 9Q14 corrector flow repair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1F8C89-4FD4-4018-9F40-2FF893055BBC}"/>
              </a:ext>
            </a:extLst>
          </p:cNvPr>
          <p:cNvSpPr/>
          <p:nvPr/>
        </p:nvSpPr>
        <p:spPr>
          <a:xfrm>
            <a:off x="6290915" y="2307585"/>
            <a:ext cx="549425" cy="270788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C93C22-0D39-40A9-9D9B-236A1E712D8B}"/>
              </a:ext>
            </a:extLst>
          </p:cNvPr>
          <p:cNvSpPr/>
          <p:nvPr/>
        </p:nvSpPr>
        <p:spPr>
          <a:xfrm>
            <a:off x="11463373" y="1887013"/>
            <a:ext cx="549425" cy="565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210AD2-D2DF-423C-BDEC-F980CA98CF2F}"/>
              </a:ext>
            </a:extLst>
          </p:cNvPr>
          <p:cNvSpPr/>
          <p:nvPr/>
        </p:nvSpPr>
        <p:spPr>
          <a:xfrm>
            <a:off x="9688862" y="3730857"/>
            <a:ext cx="549425" cy="417301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5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EC9F13F8E21F40A240E78DF835E721" ma:contentTypeVersion="18" ma:contentTypeDescription="Create a new document." ma:contentTypeScope="" ma:versionID="0cef11e0ef04d20665d7b259d35cda97">
  <xsd:schema xmlns:xsd="http://www.w3.org/2001/XMLSchema" xmlns:xs="http://www.w3.org/2001/XMLSchema" xmlns:p="http://schemas.microsoft.com/office/2006/metadata/properties" xmlns:ns3="b144b1dc-77a5-4b17-aa1a-cf3189630eb6" xmlns:ns4="eed46eea-df07-4d52-a948-077d58a744ae" targetNamespace="http://schemas.microsoft.com/office/2006/metadata/properties" ma:root="true" ma:fieldsID="3f0d64d279095d1395951a07e9d4da91" ns3:_="" ns4:_="">
    <xsd:import namespace="b144b1dc-77a5-4b17-aa1a-cf3189630eb6"/>
    <xsd:import namespace="eed46eea-df07-4d52-a948-077d58a744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4b1dc-77a5-4b17-aa1a-cf3189630e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d46eea-df07-4d52-a948-077d58a744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144b1dc-77a5-4b17-aa1a-cf3189630eb6" xsi:nil="true"/>
  </documentManagement>
</p:properties>
</file>

<file path=customXml/itemProps1.xml><?xml version="1.0" encoding="utf-8"?>
<ds:datastoreItem xmlns:ds="http://schemas.openxmlformats.org/officeDocument/2006/customXml" ds:itemID="{D26C3BA2-6BDD-4873-AF10-E2F3915E65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44b1dc-77a5-4b17-aa1a-cf3189630eb6"/>
    <ds:schemaRef ds:uri="eed46eea-df07-4d52-a948-077d58a7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3DDCAA-5966-4D32-A11F-AA548ACA43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0E85E3-4746-444B-87EB-E3E896B3F169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eed46eea-df07-4d52-a948-077d58a744ae"/>
    <ds:schemaRef ds:uri="http://purl.org/dc/dcmitype/"/>
    <ds:schemaRef ds:uri="http://purl.org/dc/elements/1.1/"/>
    <ds:schemaRef ds:uri="b144b1dc-77a5-4b17-aa1a-cf3189630eb6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Feder, Russell</dc:creator>
  <cp:lastModifiedBy>Feder, Russell</cp:lastModifiedBy>
  <cp:revision>4</cp:revision>
  <dcterms:created xsi:type="dcterms:W3CDTF">2024-07-16T14:56:14Z</dcterms:created>
  <dcterms:modified xsi:type="dcterms:W3CDTF">2024-07-16T15:34:12Z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0x01010084EC9F13F8E21F40A240E78DF835E721</vt:lpwstr>
  </property>
</Properties>
</file>