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86"/>
    <p:restoredTop sz="94694"/>
  </p:normalViewPr>
  <p:slideViewPr>
    <p:cSldViewPr snapToGrid="0">
      <p:cViewPr varScale="1">
        <p:scale>
          <a:sx n="109" d="100"/>
          <a:sy n="109" d="100"/>
        </p:scale>
        <p:origin x="1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hyperlink" Target="https://bnl.zoomgov.com/j/1603521211?pwd=QU40cUhacldUT0VrS3BhKzYzRjc2Zz09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5" Type="http://schemas.openxmlformats.org/officeDocument/2006/relationships/hyperlink" Target="https://bnl.zoomgov.com/j/1603521211?pwd=QU40cUhacldUT0VrS3BhKzYzRjc2Zz09" TargetMode="External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38AD6D-CDE7-4E06-85A9-C76842251204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AA6FA87-00BF-49B7-B00F-9FBFBFC32736}">
      <dgm:prSet/>
      <dgm:spPr/>
      <dgm:t>
        <a:bodyPr/>
        <a:lstStyle/>
        <a:p>
          <a:r>
            <a:rPr lang="en-US"/>
            <a:t>Injectors early</a:t>
          </a:r>
        </a:p>
      </dgm:t>
    </dgm:pt>
    <dgm:pt modelId="{029207CD-FCA4-47EE-BFBE-32A62A308504}" type="parTrans" cxnId="{C3402F71-98B9-4D1D-B29F-1A2F9A9681D0}">
      <dgm:prSet/>
      <dgm:spPr/>
      <dgm:t>
        <a:bodyPr/>
        <a:lstStyle/>
        <a:p>
          <a:endParaRPr lang="en-US"/>
        </a:p>
      </dgm:t>
    </dgm:pt>
    <dgm:pt modelId="{3CE46B96-0BCF-4B50-B2D6-1CD949F6BA4B}" type="sibTrans" cxnId="{C3402F71-98B9-4D1D-B29F-1A2F9A9681D0}">
      <dgm:prSet/>
      <dgm:spPr/>
      <dgm:t>
        <a:bodyPr/>
        <a:lstStyle/>
        <a:p>
          <a:endParaRPr lang="en-US"/>
        </a:p>
      </dgm:t>
    </dgm:pt>
    <dgm:pt modelId="{291E7521-07B1-4C47-8D09-4146BD7D8312}">
      <dgm:prSet/>
      <dgm:spPr/>
      <dgm:t>
        <a:bodyPr/>
        <a:lstStyle/>
        <a:p>
          <a:r>
            <a:rPr lang="en-US"/>
            <a:t>No LINAC Access</a:t>
          </a:r>
        </a:p>
      </dgm:t>
    </dgm:pt>
    <dgm:pt modelId="{D0F9912E-2770-4D54-A41F-6E49AB3C9CC5}" type="parTrans" cxnId="{66CD630C-2AF4-4EE5-BBD9-A9F20F9C2B02}">
      <dgm:prSet/>
      <dgm:spPr/>
      <dgm:t>
        <a:bodyPr/>
        <a:lstStyle/>
        <a:p>
          <a:endParaRPr lang="en-US"/>
        </a:p>
      </dgm:t>
    </dgm:pt>
    <dgm:pt modelId="{B1A728CD-B61F-4AB5-96CF-75604A0F6C36}" type="sibTrans" cxnId="{66CD630C-2AF4-4EE5-BBD9-A9F20F9C2B02}">
      <dgm:prSet/>
      <dgm:spPr/>
      <dgm:t>
        <a:bodyPr/>
        <a:lstStyle/>
        <a:p>
          <a:endParaRPr lang="en-US"/>
        </a:p>
      </dgm:t>
    </dgm:pt>
    <dgm:pt modelId="{DF3A440F-7B2E-4985-A0DB-C27EF8FEC90F}">
      <dgm:prSet/>
      <dgm:spPr/>
      <dgm:t>
        <a:bodyPr/>
        <a:lstStyle/>
        <a:p>
          <a:r>
            <a:rPr lang="en-US"/>
            <a:t>Booster RA 0800-1400hrs</a:t>
          </a:r>
        </a:p>
      </dgm:t>
    </dgm:pt>
    <dgm:pt modelId="{34BD684C-9652-4A8C-A8D6-999BC79B4315}" type="parTrans" cxnId="{ABB58831-5152-4423-BDBA-622067BAE9D0}">
      <dgm:prSet/>
      <dgm:spPr/>
      <dgm:t>
        <a:bodyPr/>
        <a:lstStyle/>
        <a:p>
          <a:endParaRPr lang="en-US"/>
        </a:p>
      </dgm:t>
    </dgm:pt>
    <dgm:pt modelId="{E9D6FD62-F651-4CCF-BD11-96E1496AC806}" type="sibTrans" cxnId="{ABB58831-5152-4423-BDBA-622067BAE9D0}">
      <dgm:prSet/>
      <dgm:spPr/>
      <dgm:t>
        <a:bodyPr/>
        <a:lstStyle/>
        <a:p>
          <a:endParaRPr lang="en-US"/>
        </a:p>
      </dgm:t>
    </dgm:pt>
    <dgm:pt modelId="{2F75248D-154D-4EF8-AA6B-E5A70B78FF58}">
      <dgm:prSet/>
      <dgm:spPr/>
      <dgm:t>
        <a:bodyPr/>
        <a:lstStyle/>
        <a:p>
          <a:r>
            <a:rPr lang="en-US"/>
            <a:t>AGS CA 0800-1400hrs</a:t>
          </a:r>
        </a:p>
      </dgm:t>
    </dgm:pt>
    <dgm:pt modelId="{97147491-2157-4C24-8D2D-2037FD480A3C}" type="parTrans" cxnId="{9C9210C8-EB6B-4F13-B465-E507A30B5BE3}">
      <dgm:prSet/>
      <dgm:spPr/>
      <dgm:t>
        <a:bodyPr/>
        <a:lstStyle/>
        <a:p>
          <a:endParaRPr lang="en-US"/>
        </a:p>
      </dgm:t>
    </dgm:pt>
    <dgm:pt modelId="{6EB177AF-FE2C-401A-AFE0-DB2683ABBE43}" type="sibTrans" cxnId="{9C9210C8-EB6B-4F13-B465-E507A30B5BE3}">
      <dgm:prSet/>
      <dgm:spPr/>
      <dgm:t>
        <a:bodyPr/>
        <a:lstStyle/>
        <a:p>
          <a:endParaRPr lang="en-US"/>
        </a:p>
      </dgm:t>
    </dgm:pt>
    <dgm:pt modelId="{6E5DCB06-F53F-4482-8ABF-FC5A9F9C8DD1}">
      <dgm:prSet/>
      <dgm:spPr/>
      <dgm:t>
        <a:bodyPr/>
        <a:lstStyle/>
        <a:p>
          <a:r>
            <a:rPr lang="en-US"/>
            <a:t>RA to many areas of RHIC (ODH0 Yeah!)</a:t>
          </a:r>
        </a:p>
      </dgm:t>
    </dgm:pt>
    <dgm:pt modelId="{1EEF4073-014A-4BE4-B278-2C0A367B3771}" type="parTrans" cxnId="{9E2AC96E-EFF5-4BD1-AF7B-1A020834F085}">
      <dgm:prSet/>
      <dgm:spPr/>
      <dgm:t>
        <a:bodyPr/>
        <a:lstStyle/>
        <a:p>
          <a:endParaRPr lang="en-US"/>
        </a:p>
      </dgm:t>
    </dgm:pt>
    <dgm:pt modelId="{735AC127-3168-474C-911E-1833298AA37C}" type="sibTrans" cxnId="{9E2AC96E-EFF5-4BD1-AF7B-1A020834F085}">
      <dgm:prSet/>
      <dgm:spPr/>
      <dgm:t>
        <a:bodyPr/>
        <a:lstStyle/>
        <a:p>
          <a:endParaRPr lang="en-US"/>
        </a:p>
      </dgm:t>
    </dgm:pt>
    <dgm:pt modelId="{849441D6-1648-41BC-B22D-D872990A6844}">
      <dgm:prSet/>
      <dgm:spPr/>
      <dgm:t>
        <a:bodyPr/>
        <a:lstStyle/>
        <a:p>
          <a:r>
            <a:rPr lang="en-US"/>
            <a:t>sPHENIX: shorter then usual access needs…</a:t>
          </a:r>
        </a:p>
      </dgm:t>
    </dgm:pt>
    <dgm:pt modelId="{59D708B9-85D9-4FF2-9F31-160DD62B7C7E}" type="parTrans" cxnId="{90A4E6BE-6F74-4A4C-89AC-02DFFCAFE598}">
      <dgm:prSet/>
      <dgm:spPr/>
      <dgm:t>
        <a:bodyPr/>
        <a:lstStyle/>
        <a:p>
          <a:endParaRPr lang="en-US"/>
        </a:p>
      </dgm:t>
    </dgm:pt>
    <dgm:pt modelId="{4DC782D7-F73B-476F-BE5F-4AFBF89D62B9}" type="sibTrans" cxnId="{90A4E6BE-6F74-4A4C-89AC-02DFFCAFE598}">
      <dgm:prSet/>
      <dgm:spPr/>
      <dgm:t>
        <a:bodyPr/>
        <a:lstStyle/>
        <a:p>
          <a:endParaRPr lang="en-US"/>
        </a:p>
      </dgm:t>
    </dgm:pt>
    <dgm:pt modelId="{D39BEB5B-7044-FC4D-96FA-BAB010583102}" type="pres">
      <dgm:prSet presAssocID="{7F38AD6D-CDE7-4E06-85A9-C76842251204}" presName="vert0" presStyleCnt="0">
        <dgm:presLayoutVars>
          <dgm:dir/>
          <dgm:animOne val="branch"/>
          <dgm:animLvl val="lvl"/>
        </dgm:presLayoutVars>
      </dgm:prSet>
      <dgm:spPr/>
    </dgm:pt>
    <dgm:pt modelId="{5184CB1F-AAD8-1847-B21C-CE74A699D7E0}" type="pres">
      <dgm:prSet presAssocID="{0AA6FA87-00BF-49B7-B00F-9FBFBFC32736}" presName="thickLine" presStyleLbl="alignNode1" presStyleIdx="0" presStyleCnt="6"/>
      <dgm:spPr/>
    </dgm:pt>
    <dgm:pt modelId="{7472ADDE-67C1-1748-8595-0A5BCA073E7B}" type="pres">
      <dgm:prSet presAssocID="{0AA6FA87-00BF-49B7-B00F-9FBFBFC32736}" presName="horz1" presStyleCnt="0"/>
      <dgm:spPr/>
    </dgm:pt>
    <dgm:pt modelId="{76B1C52E-67D0-C347-AD46-3215438AD75C}" type="pres">
      <dgm:prSet presAssocID="{0AA6FA87-00BF-49B7-B00F-9FBFBFC32736}" presName="tx1" presStyleLbl="revTx" presStyleIdx="0" presStyleCnt="6"/>
      <dgm:spPr/>
    </dgm:pt>
    <dgm:pt modelId="{10E217AE-D874-6041-B58F-48013F820685}" type="pres">
      <dgm:prSet presAssocID="{0AA6FA87-00BF-49B7-B00F-9FBFBFC32736}" presName="vert1" presStyleCnt="0"/>
      <dgm:spPr/>
    </dgm:pt>
    <dgm:pt modelId="{053CC2C3-93E5-5E4B-AD91-44F0F7C10592}" type="pres">
      <dgm:prSet presAssocID="{291E7521-07B1-4C47-8D09-4146BD7D8312}" presName="thickLine" presStyleLbl="alignNode1" presStyleIdx="1" presStyleCnt="6"/>
      <dgm:spPr/>
    </dgm:pt>
    <dgm:pt modelId="{2FC6BA57-EF65-E447-936B-D556616A67BF}" type="pres">
      <dgm:prSet presAssocID="{291E7521-07B1-4C47-8D09-4146BD7D8312}" presName="horz1" presStyleCnt="0"/>
      <dgm:spPr/>
    </dgm:pt>
    <dgm:pt modelId="{C8056C3B-41B3-9E43-AFB4-02AC924A4631}" type="pres">
      <dgm:prSet presAssocID="{291E7521-07B1-4C47-8D09-4146BD7D8312}" presName="tx1" presStyleLbl="revTx" presStyleIdx="1" presStyleCnt="6"/>
      <dgm:spPr/>
    </dgm:pt>
    <dgm:pt modelId="{2CF4AD8D-02C4-A145-9117-D0BC428B4AB3}" type="pres">
      <dgm:prSet presAssocID="{291E7521-07B1-4C47-8D09-4146BD7D8312}" presName="vert1" presStyleCnt="0"/>
      <dgm:spPr/>
    </dgm:pt>
    <dgm:pt modelId="{6221BC25-5E8B-0045-B213-12079F603592}" type="pres">
      <dgm:prSet presAssocID="{DF3A440F-7B2E-4985-A0DB-C27EF8FEC90F}" presName="thickLine" presStyleLbl="alignNode1" presStyleIdx="2" presStyleCnt="6"/>
      <dgm:spPr/>
    </dgm:pt>
    <dgm:pt modelId="{0C6A225F-0DC3-884B-9FD2-6176585E96F7}" type="pres">
      <dgm:prSet presAssocID="{DF3A440F-7B2E-4985-A0DB-C27EF8FEC90F}" presName="horz1" presStyleCnt="0"/>
      <dgm:spPr/>
    </dgm:pt>
    <dgm:pt modelId="{DA4420ED-5245-0449-BB13-F6F4495975CF}" type="pres">
      <dgm:prSet presAssocID="{DF3A440F-7B2E-4985-A0DB-C27EF8FEC90F}" presName="tx1" presStyleLbl="revTx" presStyleIdx="2" presStyleCnt="6"/>
      <dgm:spPr/>
    </dgm:pt>
    <dgm:pt modelId="{DE2A0FEB-78F2-C444-AF24-2EEB1F5758F5}" type="pres">
      <dgm:prSet presAssocID="{DF3A440F-7B2E-4985-A0DB-C27EF8FEC90F}" presName="vert1" presStyleCnt="0"/>
      <dgm:spPr/>
    </dgm:pt>
    <dgm:pt modelId="{D7B19DF3-BC0E-034C-8DCB-BF8B4B87EF70}" type="pres">
      <dgm:prSet presAssocID="{2F75248D-154D-4EF8-AA6B-E5A70B78FF58}" presName="thickLine" presStyleLbl="alignNode1" presStyleIdx="3" presStyleCnt="6"/>
      <dgm:spPr/>
    </dgm:pt>
    <dgm:pt modelId="{A5617AAB-10CE-FF48-982D-6B2A839FDE72}" type="pres">
      <dgm:prSet presAssocID="{2F75248D-154D-4EF8-AA6B-E5A70B78FF58}" presName="horz1" presStyleCnt="0"/>
      <dgm:spPr/>
    </dgm:pt>
    <dgm:pt modelId="{69A2948E-E3FA-7D48-B7FC-D620E61D4317}" type="pres">
      <dgm:prSet presAssocID="{2F75248D-154D-4EF8-AA6B-E5A70B78FF58}" presName="tx1" presStyleLbl="revTx" presStyleIdx="3" presStyleCnt="6"/>
      <dgm:spPr/>
    </dgm:pt>
    <dgm:pt modelId="{6DB4A20C-5765-8E44-A9EB-A89EFF0A7E36}" type="pres">
      <dgm:prSet presAssocID="{2F75248D-154D-4EF8-AA6B-E5A70B78FF58}" presName="vert1" presStyleCnt="0"/>
      <dgm:spPr/>
    </dgm:pt>
    <dgm:pt modelId="{3A4BA09B-CE84-064E-9721-FACC5EDE9852}" type="pres">
      <dgm:prSet presAssocID="{6E5DCB06-F53F-4482-8ABF-FC5A9F9C8DD1}" presName="thickLine" presStyleLbl="alignNode1" presStyleIdx="4" presStyleCnt="6"/>
      <dgm:spPr/>
    </dgm:pt>
    <dgm:pt modelId="{4C4BFC99-7F41-C74A-85D4-0C930B8C3573}" type="pres">
      <dgm:prSet presAssocID="{6E5DCB06-F53F-4482-8ABF-FC5A9F9C8DD1}" presName="horz1" presStyleCnt="0"/>
      <dgm:spPr/>
    </dgm:pt>
    <dgm:pt modelId="{76E572B4-211C-5647-A152-D8CEFCEB1A20}" type="pres">
      <dgm:prSet presAssocID="{6E5DCB06-F53F-4482-8ABF-FC5A9F9C8DD1}" presName="tx1" presStyleLbl="revTx" presStyleIdx="4" presStyleCnt="6"/>
      <dgm:spPr/>
    </dgm:pt>
    <dgm:pt modelId="{17A32BB3-ED4E-BD41-B641-A7DB03E73474}" type="pres">
      <dgm:prSet presAssocID="{6E5DCB06-F53F-4482-8ABF-FC5A9F9C8DD1}" presName="vert1" presStyleCnt="0"/>
      <dgm:spPr/>
    </dgm:pt>
    <dgm:pt modelId="{96F88DDA-FA3C-E747-A78B-FE5D9F7CF0CB}" type="pres">
      <dgm:prSet presAssocID="{849441D6-1648-41BC-B22D-D872990A6844}" presName="thickLine" presStyleLbl="alignNode1" presStyleIdx="5" presStyleCnt="6"/>
      <dgm:spPr/>
    </dgm:pt>
    <dgm:pt modelId="{B5F9633B-B0D1-5448-A5B4-331AC832C156}" type="pres">
      <dgm:prSet presAssocID="{849441D6-1648-41BC-B22D-D872990A6844}" presName="horz1" presStyleCnt="0"/>
      <dgm:spPr/>
    </dgm:pt>
    <dgm:pt modelId="{4006A0C1-6B41-414C-AB57-52230BCBC142}" type="pres">
      <dgm:prSet presAssocID="{849441D6-1648-41BC-B22D-D872990A6844}" presName="tx1" presStyleLbl="revTx" presStyleIdx="5" presStyleCnt="6"/>
      <dgm:spPr/>
    </dgm:pt>
    <dgm:pt modelId="{C34BB812-DB30-364A-8895-12E3222A76C1}" type="pres">
      <dgm:prSet presAssocID="{849441D6-1648-41BC-B22D-D872990A6844}" presName="vert1" presStyleCnt="0"/>
      <dgm:spPr/>
    </dgm:pt>
  </dgm:ptLst>
  <dgm:cxnLst>
    <dgm:cxn modelId="{66CD630C-2AF4-4EE5-BBD9-A9F20F9C2B02}" srcId="{7F38AD6D-CDE7-4E06-85A9-C76842251204}" destId="{291E7521-07B1-4C47-8D09-4146BD7D8312}" srcOrd="1" destOrd="0" parTransId="{D0F9912E-2770-4D54-A41F-6E49AB3C9CC5}" sibTransId="{B1A728CD-B61F-4AB5-96CF-75604A0F6C36}"/>
    <dgm:cxn modelId="{8766E80F-1BDC-DC4D-BC6B-7FD897D044BF}" type="presOf" srcId="{291E7521-07B1-4C47-8D09-4146BD7D8312}" destId="{C8056C3B-41B3-9E43-AFB4-02AC924A4631}" srcOrd="0" destOrd="0" presId="urn:microsoft.com/office/officeart/2008/layout/LinedList"/>
    <dgm:cxn modelId="{ABB58831-5152-4423-BDBA-622067BAE9D0}" srcId="{7F38AD6D-CDE7-4E06-85A9-C76842251204}" destId="{DF3A440F-7B2E-4985-A0DB-C27EF8FEC90F}" srcOrd="2" destOrd="0" parTransId="{34BD684C-9652-4A8C-A8D6-999BC79B4315}" sibTransId="{E9D6FD62-F651-4CCF-BD11-96E1496AC806}"/>
    <dgm:cxn modelId="{7BF79E54-5E52-6042-8FF4-EC1CB6C231BF}" type="presOf" srcId="{0AA6FA87-00BF-49B7-B00F-9FBFBFC32736}" destId="{76B1C52E-67D0-C347-AD46-3215438AD75C}" srcOrd="0" destOrd="0" presId="urn:microsoft.com/office/officeart/2008/layout/LinedList"/>
    <dgm:cxn modelId="{9E2AC96E-EFF5-4BD1-AF7B-1A020834F085}" srcId="{7F38AD6D-CDE7-4E06-85A9-C76842251204}" destId="{6E5DCB06-F53F-4482-8ABF-FC5A9F9C8DD1}" srcOrd="4" destOrd="0" parTransId="{1EEF4073-014A-4BE4-B278-2C0A367B3771}" sibTransId="{735AC127-3168-474C-911E-1833298AA37C}"/>
    <dgm:cxn modelId="{C3402F71-98B9-4D1D-B29F-1A2F9A9681D0}" srcId="{7F38AD6D-CDE7-4E06-85A9-C76842251204}" destId="{0AA6FA87-00BF-49B7-B00F-9FBFBFC32736}" srcOrd="0" destOrd="0" parTransId="{029207CD-FCA4-47EE-BFBE-32A62A308504}" sibTransId="{3CE46B96-0BCF-4B50-B2D6-1CD949F6BA4B}"/>
    <dgm:cxn modelId="{64256F86-7FFF-2641-A662-01992A31433D}" type="presOf" srcId="{2F75248D-154D-4EF8-AA6B-E5A70B78FF58}" destId="{69A2948E-E3FA-7D48-B7FC-D620E61D4317}" srcOrd="0" destOrd="0" presId="urn:microsoft.com/office/officeart/2008/layout/LinedList"/>
    <dgm:cxn modelId="{90A4E6BE-6F74-4A4C-89AC-02DFFCAFE598}" srcId="{7F38AD6D-CDE7-4E06-85A9-C76842251204}" destId="{849441D6-1648-41BC-B22D-D872990A6844}" srcOrd="5" destOrd="0" parTransId="{59D708B9-85D9-4FF2-9F31-160DD62B7C7E}" sibTransId="{4DC782D7-F73B-476F-BE5F-4AFBF89D62B9}"/>
    <dgm:cxn modelId="{9C9210C8-EB6B-4F13-B465-E507A30B5BE3}" srcId="{7F38AD6D-CDE7-4E06-85A9-C76842251204}" destId="{2F75248D-154D-4EF8-AA6B-E5A70B78FF58}" srcOrd="3" destOrd="0" parTransId="{97147491-2157-4C24-8D2D-2037FD480A3C}" sibTransId="{6EB177AF-FE2C-401A-AFE0-DB2683ABBE43}"/>
    <dgm:cxn modelId="{1D8756D8-FE80-9742-B590-A20DC3E8D7D3}" type="presOf" srcId="{7F38AD6D-CDE7-4E06-85A9-C76842251204}" destId="{D39BEB5B-7044-FC4D-96FA-BAB010583102}" srcOrd="0" destOrd="0" presId="urn:microsoft.com/office/officeart/2008/layout/LinedList"/>
    <dgm:cxn modelId="{B3B244DB-CC6B-BE4F-B615-41B6AB73E262}" type="presOf" srcId="{849441D6-1648-41BC-B22D-D872990A6844}" destId="{4006A0C1-6B41-414C-AB57-52230BCBC142}" srcOrd="0" destOrd="0" presId="urn:microsoft.com/office/officeart/2008/layout/LinedList"/>
    <dgm:cxn modelId="{8047FDEA-F81A-604E-AF64-F7772FC00F71}" type="presOf" srcId="{6E5DCB06-F53F-4482-8ABF-FC5A9F9C8DD1}" destId="{76E572B4-211C-5647-A152-D8CEFCEB1A20}" srcOrd="0" destOrd="0" presId="urn:microsoft.com/office/officeart/2008/layout/LinedList"/>
    <dgm:cxn modelId="{F5451CF8-132C-2B4D-99CC-8A9B02557684}" type="presOf" srcId="{DF3A440F-7B2E-4985-A0DB-C27EF8FEC90F}" destId="{DA4420ED-5245-0449-BB13-F6F4495975CF}" srcOrd="0" destOrd="0" presId="urn:microsoft.com/office/officeart/2008/layout/LinedList"/>
    <dgm:cxn modelId="{2365B699-2DAD-DF4A-A8E0-52FB7A8AFFFB}" type="presParOf" srcId="{D39BEB5B-7044-FC4D-96FA-BAB010583102}" destId="{5184CB1F-AAD8-1847-B21C-CE74A699D7E0}" srcOrd="0" destOrd="0" presId="urn:microsoft.com/office/officeart/2008/layout/LinedList"/>
    <dgm:cxn modelId="{A9C57D79-C5C7-094E-AD66-4AF563F476C1}" type="presParOf" srcId="{D39BEB5B-7044-FC4D-96FA-BAB010583102}" destId="{7472ADDE-67C1-1748-8595-0A5BCA073E7B}" srcOrd="1" destOrd="0" presId="urn:microsoft.com/office/officeart/2008/layout/LinedList"/>
    <dgm:cxn modelId="{698EAAB3-D864-3845-B611-770CAB419492}" type="presParOf" srcId="{7472ADDE-67C1-1748-8595-0A5BCA073E7B}" destId="{76B1C52E-67D0-C347-AD46-3215438AD75C}" srcOrd="0" destOrd="0" presId="urn:microsoft.com/office/officeart/2008/layout/LinedList"/>
    <dgm:cxn modelId="{99253239-DD15-224E-81AF-761129F0A81D}" type="presParOf" srcId="{7472ADDE-67C1-1748-8595-0A5BCA073E7B}" destId="{10E217AE-D874-6041-B58F-48013F820685}" srcOrd="1" destOrd="0" presId="urn:microsoft.com/office/officeart/2008/layout/LinedList"/>
    <dgm:cxn modelId="{8C57FD0A-D3A9-C14A-A141-94ADA3C716EF}" type="presParOf" srcId="{D39BEB5B-7044-FC4D-96FA-BAB010583102}" destId="{053CC2C3-93E5-5E4B-AD91-44F0F7C10592}" srcOrd="2" destOrd="0" presId="urn:microsoft.com/office/officeart/2008/layout/LinedList"/>
    <dgm:cxn modelId="{B55E723E-E79C-7E47-9B70-6C4EEAA3BC8C}" type="presParOf" srcId="{D39BEB5B-7044-FC4D-96FA-BAB010583102}" destId="{2FC6BA57-EF65-E447-936B-D556616A67BF}" srcOrd="3" destOrd="0" presId="urn:microsoft.com/office/officeart/2008/layout/LinedList"/>
    <dgm:cxn modelId="{639154CF-BF7D-2843-854A-34A3AD8A17EB}" type="presParOf" srcId="{2FC6BA57-EF65-E447-936B-D556616A67BF}" destId="{C8056C3B-41B3-9E43-AFB4-02AC924A4631}" srcOrd="0" destOrd="0" presId="urn:microsoft.com/office/officeart/2008/layout/LinedList"/>
    <dgm:cxn modelId="{D464D71E-A3BE-A84D-8ED2-95C80BEA5BA4}" type="presParOf" srcId="{2FC6BA57-EF65-E447-936B-D556616A67BF}" destId="{2CF4AD8D-02C4-A145-9117-D0BC428B4AB3}" srcOrd="1" destOrd="0" presId="urn:microsoft.com/office/officeart/2008/layout/LinedList"/>
    <dgm:cxn modelId="{BCDD225E-CB16-EE44-8E14-FB749F81EA60}" type="presParOf" srcId="{D39BEB5B-7044-FC4D-96FA-BAB010583102}" destId="{6221BC25-5E8B-0045-B213-12079F603592}" srcOrd="4" destOrd="0" presId="urn:microsoft.com/office/officeart/2008/layout/LinedList"/>
    <dgm:cxn modelId="{62B94EF3-1D35-E043-9E14-9860473F147B}" type="presParOf" srcId="{D39BEB5B-7044-FC4D-96FA-BAB010583102}" destId="{0C6A225F-0DC3-884B-9FD2-6176585E96F7}" srcOrd="5" destOrd="0" presId="urn:microsoft.com/office/officeart/2008/layout/LinedList"/>
    <dgm:cxn modelId="{E7C2438D-E732-F54A-8D0F-00A12FCDD2EF}" type="presParOf" srcId="{0C6A225F-0DC3-884B-9FD2-6176585E96F7}" destId="{DA4420ED-5245-0449-BB13-F6F4495975CF}" srcOrd="0" destOrd="0" presId="urn:microsoft.com/office/officeart/2008/layout/LinedList"/>
    <dgm:cxn modelId="{0F18FA0F-9A9E-AB4D-A9F4-96B962ADE549}" type="presParOf" srcId="{0C6A225F-0DC3-884B-9FD2-6176585E96F7}" destId="{DE2A0FEB-78F2-C444-AF24-2EEB1F5758F5}" srcOrd="1" destOrd="0" presId="urn:microsoft.com/office/officeart/2008/layout/LinedList"/>
    <dgm:cxn modelId="{62178B8C-9D5D-664F-9432-303D0B78B1B8}" type="presParOf" srcId="{D39BEB5B-7044-FC4D-96FA-BAB010583102}" destId="{D7B19DF3-BC0E-034C-8DCB-BF8B4B87EF70}" srcOrd="6" destOrd="0" presId="urn:microsoft.com/office/officeart/2008/layout/LinedList"/>
    <dgm:cxn modelId="{15C552F5-3E19-B044-9527-1C74C2B52835}" type="presParOf" srcId="{D39BEB5B-7044-FC4D-96FA-BAB010583102}" destId="{A5617AAB-10CE-FF48-982D-6B2A839FDE72}" srcOrd="7" destOrd="0" presId="urn:microsoft.com/office/officeart/2008/layout/LinedList"/>
    <dgm:cxn modelId="{2D9CCFCC-30C0-8847-9279-CA490D7C4B1F}" type="presParOf" srcId="{A5617AAB-10CE-FF48-982D-6B2A839FDE72}" destId="{69A2948E-E3FA-7D48-B7FC-D620E61D4317}" srcOrd="0" destOrd="0" presId="urn:microsoft.com/office/officeart/2008/layout/LinedList"/>
    <dgm:cxn modelId="{23608DD7-9815-E646-A5F5-EFAC6EEB56EC}" type="presParOf" srcId="{A5617AAB-10CE-FF48-982D-6B2A839FDE72}" destId="{6DB4A20C-5765-8E44-A9EB-A89EFF0A7E36}" srcOrd="1" destOrd="0" presId="urn:microsoft.com/office/officeart/2008/layout/LinedList"/>
    <dgm:cxn modelId="{5DF5EF04-5727-CE4D-A08B-E9100C55692F}" type="presParOf" srcId="{D39BEB5B-7044-FC4D-96FA-BAB010583102}" destId="{3A4BA09B-CE84-064E-9721-FACC5EDE9852}" srcOrd="8" destOrd="0" presId="urn:microsoft.com/office/officeart/2008/layout/LinedList"/>
    <dgm:cxn modelId="{4C4E1284-F6E6-7748-8970-B73387861989}" type="presParOf" srcId="{D39BEB5B-7044-FC4D-96FA-BAB010583102}" destId="{4C4BFC99-7F41-C74A-85D4-0C930B8C3573}" srcOrd="9" destOrd="0" presId="urn:microsoft.com/office/officeart/2008/layout/LinedList"/>
    <dgm:cxn modelId="{080F82F2-5763-104E-BAA3-3F4CF85A7003}" type="presParOf" srcId="{4C4BFC99-7F41-C74A-85D4-0C930B8C3573}" destId="{76E572B4-211C-5647-A152-D8CEFCEB1A20}" srcOrd="0" destOrd="0" presId="urn:microsoft.com/office/officeart/2008/layout/LinedList"/>
    <dgm:cxn modelId="{F9DCBC46-5258-A64A-AF2A-1E8DF29C68CC}" type="presParOf" srcId="{4C4BFC99-7F41-C74A-85D4-0C930B8C3573}" destId="{17A32BB3-ED4E-BD41-B641-A7DB03E73474}" srcOrd="1" destOrd="0" presId="urn:microsoft.com/office/officeart/2008/layout/LinedList"/>
    <dgm:cxn modelId="{9FB4EE7E-3926-DB49-B446-C91C753CF429}" type="presParOf" srcId="{D39BEB5B-7044-FC4D-96FA-BAB010583102}" destId="{96F88DDA-FA3C-E747-A78B-FE5D9F7CF0CB}" srcOrd="10" destOrd="0" presId="urn:microsoft.com/office/officeart/2008/layout/LinedList"/>
    <dgm:cxn modelId="{8E4C230E-4B2B-8641-98F3-361F40920D04}" type="presParOf" srcId="{D39BEB5B-7044-FC4D-96FA-BAB010583102}" destId="{B5F9633B-B0D1-5448-A5B4-331AC832C156}" srcOrd="11" destOrd="0" presId="urn:microsoft.com/office/officeart/2008/layout/LinedList"/>
    <dgm:cxn modelId="{9501245E-DFCA-E949-999A-E4F371D53254}" type="presParOf" srcId="{B5F9633B-B0D1-5448-A5B4-331AC832C156}" destId="{4006A0C1-6B41-414C-AB57-52230BCBC142}" srcOrd="0" destOrd="0" presId="urn:microsoft.com/office/officeart/2008/layout/LinedList"/>
    <dgm:cxn modelId="{E745DF79-5E97-274B-AA92-32DCA677CED9}" type="presParOf" srcId="{B5F9633B-B0D1-5448-A5B4-331AC832C156}" destId="{C34BB812-DB30-364A-8895-12E3222A76C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6DC7F8-5599-4C85-B21B-8CEBCA0C7FF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FE058C6-8AF6-4756-AC4C-2FE4EDB77DE9}">
      <dgm:prSet/>
      <dgm:spPr/>
      <dgm:t>
        <a:bodyPr/>
        <a:lstStyle/>
        <a:p>
          <a:pPr>
            <a:defRPr cap="all"/>
          </a:pPr>
          <a:r>
            <a:rPr lang="en-US" dirty="0"/>
            <a:t>Today 3pm:</a:t>
          </a:r>
        </a:p>
      </dgm:t>
    </dgm:pt>
    <dgm:pt modelId="{55294640-2883-4A66-8AA2-78F623B6E73C}" type="parTrans" cxnId="{0B701711-39E9-4E57-87C7-727F38322CDD}">
      <dgm:prSet/>
      <dgm:spPr/>
      <dgm:t>
        <a:bodyPr/>
        <a:lstStyle/>
        <a:p>
          <a:endParaRPr lang="en-US"/>
        </a:p>
      </dgm:t>
    </dgm:pt>
    <dgm:pt modelId="{FC2E55F0-BD25-4C07-9E95-3248A1FCFA26}" type="sibTrans" cxnId="{0B701711-39E9-4E57-87C7-727F38322CDD}">
      <dgm:prSet/>
      <dgm:spPr/>
      <dgm:t>
        <a:bodyPr/>
        <a:lstStyle/>
        <a:p>
          <a:endParaRPr lang="en-US"/>
        </a:p>
      </dgm:t>
    </dgm:pt>
    <dgm:pt modelId="{1295417B-A1D7-4765-88B0-73EFC07B7C89}">
      <dgm:prSet/>
      <dgm:spPr/>
      <dgm:t>
        <a:bodyPr/>
        <a:lstStyle/>
        <a:p>
          <a:pPr>
            <a:defRPr cap="all"/>
          </a:pPr>
          <a:r>
            <a:rPr lang="en-US">
              <a:hlinkClick xmlns:r="http://schemas.openxmlformats.org/officeDocument/2006/relationships" r:id="rId1"/>
            </a:rPr>
            <a:t>Use this link to join the meeting</a:t>
          </a:r>
          <a:endParaRPr lang="en-US"/>
        </a:p>
      </dgm:t>
    </dgm:pt>
    <dgm:pt modelId="{418DDA99-3CA0-4610-A133-BD46FEC65956}" type="parTrans" cxnId="{83C097B0-DDE6-49B4-8D93-3B6DC440A519}">
      <dgm:prSet/>
      <dgm:spPr/>
      <dgm:t>
        <a:bodyPr/>
        <a:lstStyle/>
        <a:p>
          <a:endParaRPr lang="en-US"/>
        </a:p>
      </dgm:t>
    </dgm:pt>
    <dgm:pt modelId="{AFBA75AF-B95C-4DE7-95EE-8F5281DFD739}" type="sibTrans" cxnId="{83C097B0-DDE6-49B4-8D93-3B6DC440A519}">
      <dgm:prSet/>
      <dgm:spPr/>
      <dgm:t>
        <a:bodyPr/>
        <a:lstStyle/>
        <a:p>
          <a:endParaRPr lang="en-US"/>
        </a:p>
      </dgm:t>
    </dgm:pt>
    <dgm:pt modelId="{AF593977-FCA5-4D1C-A271-294D427EC8C3}" type="pres">
      <dgm:prSet presAssocID="{E26DC7F8-5599-4C85-B21B-8CEBCA0C7FFC}" presName="root" presStyleCnt="0">
        <dgm:presLayoutVars>
          <dgm:dir/>
          <dgm:resizeHandles val="exact"/>
        </dgm:presLayoutVars>
      </dgm:prSet>
      <dgm:spPr/>
    </dgm:pt>
    <dgm:pt modelId="{4F294C83-52C6-45C5-9EFB-F4350AB5B9AC}" type="pres">
      <dgm:prSet presAssocID="{0FE058C6-8AF6-4756-AC4C-2FE4EDB77DE9}" presName="compNode" presStyleCnt="0"/>
      <dgm:spPr/>
    </dgm:pt>
    <dgm:pt modelId="{B0E8E8E9-6B48-444D-B477-2B491714DEFF}" type="pres">
      <dgm:prSet presAssocID="{0FE058C6-8AF6-4756-AC4C-2FE4EDB77DE9}" presName="iconBgRect" presStyleLbl="bgShp" presStyleIdx="0" presStyleCnt="2"/>
      <dgm:spPr/>
    </dgm:pt>
    <dgm:pt modelId="{0466F8D0-D63D-4906-A537-0DD972CEC410}" type="pres">
      <dgm:prSet presAssocID="{0FE058C6-8AF6-4756-AC4C-2FE4EDB77DE9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gnal"/>
        </a:ext>
      </dgm:extLst>
    </dgm:pt>
    <dgm:pt modelId="{551FA1D1-B189-4164-943E-CB0B4075C3D2}" type="pres">
      <dgm:prSet presAssocID="{0FE058C6-8AF6-4756-AC4C-2FE4EDB77DE9}" presName="spaceRect" presStyleCnt="0"/>
      <dgm:spPr/>
    </dgm:pt>
    <dgm:pt modelId="{EFA49875-C31D-4728-8035-DC02005AED23}" type="pres">
      <dgm:prSet presAssocID="{0FE058C6-8AF6-4756-AC4C-2FE4EDB77DE9}" presName="textRect" presStyleLbl="revTx" presStyleIdx="0" presStyleCnt="2">
        <dgm:presLayoutVars>
          <dgm:chMax val="1"/>
          <dgm:chPref val="1"/>
        </dgm:presLayoutVars>
      </dgm:prSet>
      <dgm:spPr/>
    </dgm:pt>
    <dgm:pt modelId="{4F75F04D-295A-4A1A-BCA0-D6806532E28A}" type="pres">
      <dgm:prSet presAssocID="{FC2E55F0-BD25-4C07-9E95-3248A1FCFA26}" presName="sibTrans" presStyleCnt="0"/>
      <dgm:spPr/>
    </dgm:pt>
    <dgm:pt modelId="{55B5B6EB-C47F-4A58-9AC7-A7C0A4B2679A}" type="pres">
      <dgm:prSet presAssocID="{1295417B-A1D7-4765-88B0-73EFC07B7C89}" presName="compNode" presStyleCnt="0"/>
      <dgm:spPr/>
    </dgm:pt>
    <dgm:pt modelId="{77B22443-77DA-4625-A6B7-4EBB12E4D5E4}" type="pres">
      <dgm:prSet presAssocID="{1295417B-A1D7-4765-88B0-73EFC07B7C89}" presName="iconBgRect" presStyleLbl="bgShp" presStyleIdx="1" presStyleCnt="2"/>
      <dgm:spPr/>
    </dgm:pt>
    <dgm:pt modelId="{3AE73D59-4B18-4FB1-8B6C-99BE05476D52}" type="pres">
      <dgm:prSet presAssocID="{1295417B-A1D7-4765-88B0-73EFC07B7C89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0385C41D-E810-49B1-8123-5C1615233F6F}" type="pres">
      <dgm:prSet presAssocID="{1295417B-A1D7-4765-88B0-73EFC07B7C89}" presName="spaceRect" presStyleCnt="0"/>
      <dgm:spPr/>
    </dgm:pt>
    <dgm:pt modelId="{B770ACC9-6F73-4279-801B-92F931835489}" type="pres">
      <dgm:prSet presAssocID="{1295417B-A1D7-4765-88B0-73EFC07B7C8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B701711-39E9-4E57-87C7-727F38322CDD}" srcId="{E26DC7F8-5599-4C85-B21B-8CEBCA0C7FFC}" destId="{0FE058C6-8AF6-4756-AC4C-2FE4EDB77DE9}" srcOrd="0" destOrd="0" parTransId="{55294640-2883-4A66-8AA2-78F623B6E73C}" sibTransId="{FC2E55F0-BD25-4C07-9E95-3248A1FCFA26}"/>
    <dgm:cxn modelId="{082F3FAE-3A02-4FA9-9441-325CEDCE7870}" type="presOf" srcId="{0FE058C6-8AF6-4756-AC4C-2FE4EDB77DE9}" destId="{EFA49875-C31D-4728-8035-DC02005AED23}" srcOrd="0" destOrd="0" presId="urn:microsoft.com/office/officeart/2018/5/layout/IconCircleLabelList"/>
    <dgm:cxn modelId="{83C097B0-DDE6-49B4-8D93-3B6DC440A519}" srcId="{E26DC7F8-5599-4C85-B21B-8CEBCA0C7FFC}" destId="{1295417B-A1D7-4765-88B0-73EFC07B7C89}" srcOrd="1" destOrd="0" parTransId="{418DDA99-3CA0-4610-A133-BD46FEC65956}" sibTransId="{AFBA75AF-B95C-4DE7-95EE-8F5281DFD739}"/>
    <dgm:cxn modelId="{99449AB2-6F77-4A3D-BAD5-5D9617E66444}" type="presOf" srcId="{1295417B-A1D7-4765-88B0-73EFC07B7C89}" destId="{B770ACC9-6F73-4279-801B-92F931835489}" srcOrd="0" destOrd="0" presId="urn:microsoft.com/office/officeart/2018/5/layout/IconCircleLabelList"/>
    <dgm:cxn modelId="{A256AFE3-7865-49AE-B6A9-E1CDE0C54F5D}" type="presOf" srcId="{E26DC7F8-5599-4C85-B21B-8CEBCA0C7FFC}" destId="{AF593977-FCA5-4D1C-A271-294D427EC8C3}" srcOrd="0" destOrd="0" presId="urn:microsoft.com/office/officeart/2018/5/layout/IconCircleLabelList"/>
    <dgm:cxn modelId="{81C9F4FA-2827-4BAA-83D1-9CABE958C67F}" type="presParOf" srcId="{AF593977-FCA5-4D1C-A271-294D427EC8C3}" destId="{4F294C83-52C6-45C5-9EFB-F4350AB5B9AC}" srcOrd="0" destOrd="0" presId="urn:microsoft.com/office/officeart/2018/5/layout/IconCircleLabelList"/>
    <dgm:cxn modelId="{3157EEEC-D247-46D4-B378-B7C5263570B8}" type="presParOf" srcId="{4F294C83-52C6-45C5-9EFB-F4350AB5B9AC}" destId="{B0E8E8E9-6B48-444D-B477-2B491714DEFF}" srcOrd="0" destOrd="0" presId="urn:microsoft.com/office/officeart/2018/5/layout/IconCircleLabelList"/>
    <dgm:cxn modelId="{1C084BFD-9DE6-431E-948D-C7ECDB75AB14}" type="presParOf" srcId="{4F294C83-52C6-45C5-9EFB-F4350AB5B9AC}" destId="{0466F8D0-D63D-4906-A537-0DD972CEC410}" srcOrd="1" destOrd="0" presId="urn:microsoft.com/office/officeart/2018/5/layout/IconCircleLabelList"/>
    <dgm:cxn modelId="{B5FDCC60-E007-453F-A68A-E26517D86AF2}" type="presParOf" srcId="{4F294C83-52C6-45C5-9EFB-F4350AB5B9AC}" destId="{551FA1D1-B189-4164-943E-CB0B4075C3D2}" srcOrd="2" destOrd="0" presId="urn:microsoft.com/office/officeart/2018/5/layout/IconCircleLabelList"/>
    <dgm:cxn modelId="{E8B04ECA-B968-4C95-9151-7C42AC2C5E77}" type="presParOf" srcId="{4F294C83-52C6-45C5-9EFB-F4350AB5B9AC}" destId="{EFA49875-C31D-4728-8035-DC02005AED23}" srcOrd="3" destOrd="0" presId="urn:microsoft.com/office/officeart/2018/5/layout/IconCircleLabelList"/>
    <dgm:cxn modelId="{0B272525-5AEA-47AB-88FF-15F138520632}" type="presParOf" srcId="{AF593977-FCA5-4D1C-A271-294D427EC8C3}" destId="{4F75F04D-295A-4A1A-BCA0-D6806532E28A}" srcOrd="1" destOrd="0" presId="urn:microsoft.com/office/officeart/2018/5/layout/IconCircleLabelList"/>
    <dgm:cxn modelId="{C29552B7-D1A4-4AAA-8551-F138EDB22B44}" type="presParOf" srcId="{AF593977-FCA5-4D1C-A271-294D427EC8C3}" destId="{55B5B6EB-C47F-4A58-9AC7-A7C0A4B2679A}" srcOrd="2" destOrd="0" presId="urn:microsoft.com/office/officeart/2018/5/layout/IconCircleLabelList"/>
    <dgm:cxn modelId="{A13BCF00-BB75-4D6B-A8DE-22F084A1D29A}" type="presParOf" srcId="{55B5B6EB-C47F-4A58-9AC7-A7C0A4B2679A}" destId="{77B22443-77DA-4625-A6B7-4EBB12E4D5E4}" srcOrd="0" destOrd="0" presId="urn:microsoft.com/office/officeart/2018/5/layout/IconCircleLabelList"/>
    <dgm:cxn modelId="{E679EE5B-CDCA-4C11-9F69-3EE1D8291DA8}" type="presParOf" srcId="{55B5B6EB-C47F-4A58-9AC7-A7C0A4B2679A}" destId="{3AE73D59-4B18-4FB1-8B6C-99BE05476D52}" srcOrd="1" destOrd="0" presId="urn:microsoft.com/office/officeart/2018/5/layout/IconCircleLabelList"/>
    <dgm:cxn modelId="{0F8032BF-CB6C-4F6A-98BB-74234F84B404}" type="presParOf" srcId="{55B5B6EB-C47F-4A58-9AC7-A7C0A4B2679A}" destId="{0385C41D-E810-49B1-8123-5C1615233F6F}" srcOrd="2" destOrd="0" presId="urn:microsoft.com/office/officeart/2018/5/layout/IconCircleLabelList"/>
    <dgm:cxn modelId="{F8BD78E2-A08C-471C-9AB9-1F8EB68BDA3F}" type="presParOf" srcId="{55B5B6EB-C47F-4A58-9AC7-A7C0A4B2679A}" destId="{B770ACC9-6F73-4279-801B-92F93183548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4CB1F-AAD8-1847-B21C-CE74A699D7E0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1C52E-67D0-C347-AD46-3215438AD75C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Injectors early</a:t>
          </a:r>
        </a:p>
      </dsp:txBody>
      <dsp:txXfrm>
        <a:off x="0" y="2703"/>
        <a:ext cx="6900512" cy="921789"/>
      </dsp:txXfrm>
    </dsp:sp>
    <dsp:sp modelId="{053CC2C3-93E5-5E4B-AD91-44F0F7C10592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56C3B-41B3-9E43-AFB4-02AC924A4631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No LINAC Access</a:t>
          </a:r>
        </a:p>
      </dsp:txBody>
      <dsp:txXfrm>
        <a:off x="0" y="924492"/>
        <a:ext cx="6900512" cy="921789"/>
      </dsp:txXfrm>
    </dsp:sp>
    <dsp:sp modelId="{6221BC25-5E8B-0045-B213-12079F603592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420ED-5245-0449-BB13-F6F4495975CF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Booster RA 0800-1400hrs</a:t>
          </a:r>
        </a:p>
      </dsp:txBody>
      <dsp:txXfrm>
        <a:off x="0" y="1846281"/>
        <a:ext cx="6900512" cy="921789"/>
      </dsp:txXfrm>
    </dsp:sp>
    <dsp:sp modelId="{D7B19DF3-BC0E-034C-8DCB-BF8B4B87EF70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2948E-E3FA-7D48-B7FC-D620E61D4317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AGS CA 0800-1400hrs</a:t>
          </a:r>
        </a:p>
      </dsp:txBody>
      <dsp:txXfrm>
        <a:off x="0" y="2768070"/>
        <a:ext cx="6900512" cy="921789"/>
      </dsp:txXfrm>
    </dsp:sp>
    <dsp:sp modelId="{3A4BA09B-CE84-064E-9721-FACC5EDE9852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572B4-211C-5647-A152-D8CEFCEB1A20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RA to many areas of RHIC (ODH0 Yeah!)</a:t>
          </a:r>
        </a:p>
      </dsp:txBody>
      <dsp:txXfrm>
        <a:off x="0" y="3689859"/>
        <a:ext cx="6900512" cy="921789"/>
      </dsp:txXfrm>
    </dsp:sp>
    <dsp:sp modelId="{96F88DDA-FA3C-E747-A78B-FE5D9F7CF0CB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6A0C1-6B41-414C-AB57-52230BCBC142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sPHENIX: shorter then usual access needs…</a:t>
          </a:r>
        </a:p>
      </dsp:txBody>
      <dsp:txXfrm>
        <a:off x="0" y="4611648"/>
        <a:ext cx="6900512" cy="921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8E8E9-6B48-444D-B477-2B491714DEFF}">
      <dsp:nvSpPr>
        <dsp:cNvPr id="0" name=""/>
        <dsp:cNvSpPr/>
      </dsp:nvSpPr>
      <dsp:spPr>
        <a:xfrm>
          <a:off x="2250914" y="2964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66F8D0-D63D-4906-A537-0DD972CEC410}">
      <dsp:nvSpPr>
        <dsp:cNvPr id="0" name=""/>
        <dsp:cNvSpPr/>
      </dsp:nvSpPr>
      <dsp:spPr>
        <a:xfrm>
          <a:off x="2718914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A49875-C31D-4728-8035-DC02005AED23}">
      <dsp:nvSpPr>
        <dsp:cNvPr id="0" name=""/>
        <dsp:cNvSpPr/>
      </dsp:nvSpPr>
      <dsp:spPr>
        <a:xfrm>
          <a:off x="1548914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Today 3pm:</a:t>
          </a:r>
        </a:p>
      </dsp:txBody>
      <dsp:txXfrm>
        <a:off x="1548914" y="3176402"/>
        <a:ext cx="3600000" cy="720000"/>
      </dsp:txXfrm>
    </dsp:sp>
    <dsp:sp modelId="{77B22443-77DA-4625-A6B7-4EBB12E4D5E4}">
      <dsp:nvSpPr>
        <dsp:cNvPr id="0" name=""/>
        <dsp:cNvSpPr/>
      </dsp:nvSpPr>
      <dsp:spPr>
        <a:xfrm>
          <a:off x="6480914" y="2964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73D59-4B18-4FB1-8B6C-99BE05476D52}">
      <dsp:nvSpPr>
        <dsp:cNvPr id="0" name=""/>
        <dsp:cNvSpPr/>
      </dsp:nvSpPr>
      <dsp:spPr>
        <a:xfrm>
          <a:off x="6948914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0ACC9-6F73-4279-801B-92F931835489}">
      <dsp:nvSpPr>
        <dsp:cNvPr id="0" name=""/>
        <dsp:cNvSpPr/>
      </dsp:nvSpPr>
      <dsp:spPr>
        <a:xfrm>
          <a:off x="5778914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>
              <a:hlinkClick xmlns:r="http://schemas.openxmlformats.org/officeDocument/2006/relationships" r:id="rId5"/>
            </a:rPr>
            <a:t>Use this link to join the meeting</a:t>
          </a:r>
          <a:endParaRPr lang="en-US" sz="2500" kern="1200"/>
        </a:p>
      </dsp:txBody>
      <dsp:txXfrm>
        <a:off x="5778914" y="3176402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B14BA-5A41-FE41-8F07-1EB310190855}" type="datetimeFigureOut">
              <a:rPr lang="en-US" smtClean="0"/>
              <a:t>7/16/24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37FE5-D9E7-1B4E-A29F-AA65CA18F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1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9C5F7-2DFD-7E68-5FC4-FF9DD88C4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28315-F92D-74FA-CC67-11389715F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F74E6-8D70-0A0A-68CA-D3F0AA887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6E84E-40E9-377E-9143-9BD1F5FE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A979F-5C80-1B65-E75D-544D7D81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2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92A8E-934D-6DFA-C1F5-78998BF7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12CA9-CA58-CEFD-740E-7241A0D19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81106-BBB6-E3AC-ADAD-9DC51F35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635A7-1384-BBB9-CD98-79CBA0B24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14608-40D9-743E-4E68-56C7BF84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1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995BC5-33FF-161E-8F28-0825E9A47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D3BA2-6390-5C2A-F1DC-2CA4A9CB9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3CFFA-AF8E-B93F-3FEC-F77A23E6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7E32E-5624-277F-F524-70DA77643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F07F-F307-C301-2762-15C68895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3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FA14E-6C06-A7FB-E028-D79E81ED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CE7B5-BD9C-C7A2-1CF0-FCE185B4C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684BE-B376-60BB-8AC9-E82C7B38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20A9E-A42E-AC9F-638A-A500A613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7A404-119C-137C-F054-8DF6BEFFE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0C881-86AF-1CF3-D039-493028195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36E0D-1BB7-01B7-DB25-C43A817F0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5B2CB-1ED9-0C13-D4FC-E686208E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51450-37E4-1567-E0BA-5740EA073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8BFAD-4398-1FAF-9AE2-DC7F8C93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C64-4EF2-1A5F-1F4F-48E99B24C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03394-E4E3-376C-D1F1-C25437BC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9734E-E319-35B1-DCC9-C2FB93154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0A1A6-14DC-FC49-F834-A5E4C39C1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C7CA2-6E43-DCCB-7F47-55CF6C83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28C26-F851-B50B-D64C-617903D1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1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3112-0E35-F505-2DC4-509B0E1F3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838C7-ECFC-EC19-6C66-836F401B5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73469-F806-F67F-514D-1B29DB9C7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8B4C49-B78E-C107-2EC4-E80FBEBCF9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899E72-6D65-3C9A-6D3C-6C23C1C87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99B818-B261-65B0-E074-6BC2CD56C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A3005-2D02-5BD4-98C5-1997158D2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0F277C-EF1B-07F8-3E17-CA6648C6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4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3F211-2E4D-5B6E-A3FD-8657D1FAE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146676-3BAC-4201-0A05-E4CFDF4A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5DF4A-88FD-9BBC-16C5-DB4249CC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DF5F2-5DFE-779E-9A99-CF0908E4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3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2922D6-0B7D-3F14-63E1-4B26DDA5F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905BFC-738D-604C-942A-D0253CDF1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CFBA8-2A09-7292-7ABB-8F92C533D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2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0A96-C4AE-BD4A-E7F6-D0D15B36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F60E1-1DED-B5AF-515F-26028FB0F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BDA2A1-AB02-DABC-B23D-917CD57AE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E37A-BAEE-B307-495C-DD3A3328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1C0B3-47EB-5C50-374F-BAAD69AAB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3BF15-8F95-6A1C-8BE5-7D93F55DE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5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A7B28-3260-2E64-A277-329931F4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4E105C-28B5-E937-BD93-C8937F23A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04626-3B33-0DE9-043B-3C92DA3A9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66F17-86B4-A543-E820-152B93FC0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4A23A-C4B6-0BB4-D42B-37C399C6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38441-515B-D9F1-D09C-FBD4FC88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4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ADCB2-AE2B-7645-E5EB-7B4F6EF11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7E166-4414-1ACD-AF62-3E545B4C6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A57F3-5CC4-8C7B-8B7C-A582732AB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55B7C-0A62-AF45-A9F9-A663A5B45881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DB23-66E1-C48B-0F74-460F09BA4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0C920-5475-2EB1-085E-1D08DA9C5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1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947D0A6-F8EA-EE4C-6CDF-25FBF70A9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tx2"/>
                </a:solidFill>
              </a:rPr>
              <a:t>Time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AE8A74-C385-2D9D-9BD2-50949C5BA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Accelerator Operations Support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EE5B2-C377-CCEA-EFAF-B351B1EDC0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7/16/24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2432B-3980-56E7-9BAD-390238C2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4672" y="5991225"/>
            <a:ext cx="2544388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Paul Sampson</a:t>
            </a:r>
          </a:p>
        </p:txBody>
      </p:sp>
    </p:spTree>
    <p:extLst>
      <p:ext uri="{BB962C8B-B14F-4D97-AF65-F5344CB8AC3E}">
        <p14:creationId xmlns:p14="http://schemas.microsoft.com/office/powerpoint/2010/main" val="421267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937597-F8CD-BAE9-EEE7-951F6CE44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Tomorrow 0800-1600hrs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B05923-C1E2-2139-3F64-C54873FEEE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67424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646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FB65FF-3B2D-1B8A-EEF1-2DC466AD3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Planning and Scheduling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0E58342-1127-BC25-D106-763042D09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39815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87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52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Time meeting</vt:lpstr>
      <vt:lpstr>Tomorrow 0800-1600hrs</vt:lpstr>
      <vt:lpstr>Planning and Scheduling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meeting</dc:title>
  <dc:creator>Sampson, Paul</dc:creator>
  <cp:lastModifiedBy>Sampson, Paul</cp:lastModifiedBy>
  <cp:revision>22</cp:revision>
  <dcterms:created xsi:type="dcterms:W3CDTF">2024-04-16T14:21:02Z</dcterms:created>
  <dcterms:modified xsi:type="dcterms:W3CDTF">2024-07-16T17:27:33Z</dcterms:modified>
</cp:coreProperties>
</file>