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94660"/>
  </p:normalViewPr>
  <p:slideViewPr>
    <p:cSldViewPr snapToGrid="0">
      <p:cViewPr varScale="1">
        <p:scale>
          <a:sx n="97" d="100"/>
          <a:sy n="97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D769-EE97-ED92-2114-3CE7E7E97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27DF0-3F56-3BC6-120B-24C58823E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40397-0635-1112-B156-0E0EF317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B9A4-8C25-4033-AFEE-E936A917F43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00FA1-8CDE-6D5C-0EB8-67949519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772C0-1427-AD3A-1484-3B3262D9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179-395D-4A92-9481-2C9D54AA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C749-6500-ADFE-9450-74DBE4E9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7A233-43C8-7D06-3E6B-46865C64E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BBB95-5810-5E35-8A75-37ECB368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B9A4-8C25-4033-AFEE-E936A917F43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113B-4261-2D03-DAD5-98B33EBB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E9E92-2384-561D-4952-3635C08A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179-395D-4A92-9481-2C9D54AA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6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12A9A-100A-34F6-AB4F-F87EDF1F7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5830D-275C-0AB4-8056-67D272BC2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EEB94-00CA-E378-5B6A-368B65FC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B9A4-8C25-4033-AFEE-E936A917F43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3EA11-B45A-1426-CEB6-974CA7E6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16C1D-F902-25FF-1D40-84D98ECD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179-395D-4A92-9481-2C9D54AA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1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DC8E-AB8B-BF43-04A9-4B8994FC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3FD5-9B9C-FB3F-33D6-84156DC90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BB296-A503-337D-D0F0-55EE377A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B9A4-8C25-4033-AFEE-E936A917F43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2D0D0-0DCB-6098-2DAF-E73506DD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4045D-4126-4B9C-FDA8-5998250F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179-395D-4A92-9481-2C9D54AA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FC90-2532-273F-59CB-E2723B90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3BB1E-6883-5EB1-A3D4-5230D6C89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874F-FB40-FFF1-4751-16509523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B9A4-8C25-4033-AFEE-E936A917F43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30ABD-4B8B-011C-B25B-356D1050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121BE-903F-21DE-7A18-470902C4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179-395D-4A92-9481-2C9D54AA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C10D-E183-E8FB-7375-47A60149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72AF3-C1C5-F028-95F9-4F84AA763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0B9BE-EFA1-B88D-7745-4449D6D93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B858B-36BC-4A9D-43EC-9907E74A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B9A4-8C25-4033-AFEE-E936A917F43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561B3-51DF-7E95-4DB7-E0208C46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06A2F-56D8-D2A3-D738-6664E5A7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179-395D-4A92-9481-2C9D54AA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8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3318-B5AA-8F5E-D734-745FC90A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34D80-A4DD-E9E0-1A46-240E6BA96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C57DC-452A-6243-395A-5C5D8D94F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A8F27D-E35D-DAE7-9B7F-B0DCDF8AE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FAF2D-C167-1597-5B02-DA1B4FB03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8EC04-4AEB-C636-08A5-60438C89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B9A4-8C25-4033-AFEE-E936A917F43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6928E-EFE4-88AF-51E4-6A698F44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DDEC1-48A0-B59E-E5EB-8B688B85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179-395D-4A92-9481-2C9D54AA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6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2AC7-0A85-AD68-3A4F-B117129C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2974A-CE79-032F-910C-DBF8AE20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B9A4-8C25-4033-AFEE-E936A917F43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BA85F-6696-1434-3EB9-5175213A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E8EE3-F1C3-4287-A077-2FB632CF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179-395D-4A92-9481-2C9D54AA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9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B81D8-6269-D283-65F5-1BDE12FA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B9A4-8C25-4033-AFEE-E936A917F43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ACB9E-BD89-0D12-CABE-2C208D45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F111D-50C7-3F2D-7FEF-15CED42B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179-395D-4A92-9481-2C9D54AA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3ED9-54D4-DF8C-7911-3361CECE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8D212-4793-7F32-2642-5C082BE70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02430-D8A7-5386-2FCC-7E597C0E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D3C6C-9374-C3C3-E759-39B22D33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B9A4-8C25-4033-AFEE-E936A917F43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3C052-927A-D06E-B07F-FFE1A1CD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706F5-66EB-A924-A636-72D3134C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179-395D-4A92-9481-2C9D54AA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1155-7273-686E-81C0-C4E94A73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D53E41-6B38-39B7-4DA6-2390E8B46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1CB36-94C7-9922-F11D-56BB157EC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1301D-751D-6A4D-4158-51BE6A46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B9A4-8C25-4033-AFEE-E936A917F43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177C4-FA3C-9A0B-CD07-00179254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3FF47-278C-438D-F641-53A6F897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179-395D-4A92-9481-2C9D54AA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3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C296E0-CA6B-C454-512F-8AA04706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2810C-479D-B466-C341-DED785FCC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A66EA-9438-9BAF-F69D-4D604DCFF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68B9A4-8C25-4033-AFEE-E936A917F43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6D53-82C3-3BCF-3BBF-D1B3A035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F8989-86EA-917E-4396-1E69F3066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605179-395D-4A92-9481-2C9D54AA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5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C6A3-1D1E-D3BF-3A90-9871E23171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APEX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6FF6-4F2F-9CF5-9050-B01672D468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RHIC Time Meeting, July 16, 2024</a:t>
            </a:r>
          </a:p>
        </p:txBody>
      </p:sp>
    </p:spTree>
    <p:extLst>
      <p:ext uri="{BB962C8B-B14F-4D97-AF65-F5344CB8AC3E}">
        <p14:creationId xmlns:p14="http://schemas.microsoft.com/office/powerpoint/2010/main" val="247976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BD5E28-60A5-524F-973D-734FC9C0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234" y="0"/>
            <a:ext cx="578473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8089EF-F1FE-9660-020C-22BFD2F109DC}"/>
              </a:ext>
            </a:extLst>
          </p:cNvPr>
          <p:cNvSpPr txBox="1"/>
          <p:nvPr/>
        </p:nvSpPr>
        <p:spPr>
          <a:xfrm>
            <a:off x="9674165" y="3255611"/>
            <a:ext cx="215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 2 hours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9BD46-A4E1-82E9-A1F3-8144B0DE035B}"/>
              </a:ext>
            </a:extLst>
          </p:cNvPr>
          <p:cNvSpPr txBox="1"/>
          <p:nvPr/>
        </p:nvSpPr>
        <p:spPr>
          <a:xfrm>
            <a:off x="9674165" y="1785257"/>
            <a:ext cx="215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 4 hours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D9CBC-4E24-EA45-F5F9-9F3662471C21}"/>
              </a:ext>
            </a:extLst>
          </p:cNvPr>
          <p:cNvSpPr txBox="1"/>
          <p:nvPr/>
        </p:nvSpPr>
        <p:spPr>
          <a:xfrm>
            <a:off x="9674165" y="4388899"/>
            <a:ext cx="215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 1 hours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1130A0-AC16-A170-15A1-7D5554C617E9}"/>
              </a:ext>
            </a:extLst>
          </p:cNvPr>
          <p:cNvCxnSpPr/>
          <p:nvPr/>
        </p:nvCxnSpPr>
        <p:spPr>
          <a:xfrm flipH="1">
            <a:off x="8621486" y="1969923"/>
            <a:ext cx="900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2AB589-8D7E-C729-7090-B511B467BF1A}"/>
              </a:ext>
            </a:extLst>
          </p:cNvPr>
          <p:cNvCxnSpPr/>
          <p:nvPr/>
        </p:nvCxnSpPr>
        <p:spPr>
          <a:xfrm flipH="1">
            <a:off x="8662182" y="3429000"/>
            <a:ext cx="900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095A01-A3B3-AF63-6A8C-0777BE72327B}"/>
              </a:ext>
            </a:extLst>
          </p:cNvPr>
          <p:cNvCxnSpPr/>
          <p:nvPr/>
        </p:nvCxnSpPr>
        <p:spPr>
          <a:xfrm flipH="1">
            <a:off x="8773885" y="4546526"/>
            <a:ext cx="900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01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A50617-07E4-DE54-427E-BCBD9ECAE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9550"/>
            <a:ext cx="115824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643C-96C7-A650-40E4-642C3531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Exp 23-2: </a:t>
            </a:r>
            <a:r>
              <a:rPr lang="en-US" sz="36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IP8 optics tuning with crossing  angle and short vertex  </a:t>
            </a:r>
            <a:r>
              <a:rPr lang="en-US" sz="2700" dirty="0"/>
              <a:t>Xiaofeng, William, Guillaume, Yue, MCR, Brendan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36AA2-9DF0-6696-13BD-F2D37EFC3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04" y="2448232"/>
            <a:ext cx="5345019" cy="3176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D37EC-D146-9DBD-EB0D-EC1D96EC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35" y="2448232"/>
            <a:ext cx="5646121" cy="31762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495C2E-B262-A8D1-E438-8B11A1095050}"/>
              </a:ext>
            </a:extLst>
          </p:cNvPr>
          <p:cNvCxnSpPr/>
          <p:nvPr/>
        </p:nvCxnSpPr>
        <p:spPr>
          <a:xfrm>
            <a:off x="3824748" y="4267200"/>
            <a:ext cx="20647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2B3C50-620B-B6C0-672B-765A400BA3E0}"/>
              </a:ext>
            </a:extLst>
          </p:cNvPr>
          <p:cNvCxnSpPr>
            <a:cxnSpLocks/>
          </p:cNvCxnSpPr>
          <p:nvPr/>
        </p:nvCxnSpPr>
        <p:spPr>
          <a:xfrm>
            <a:off x="1243780" y="4508090"/>
            <a:ext cx="116512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A087D6-DAD6-74F9-6D94-CAAC5079EBA1}"/>
              </a:ext>
            </a:extLst>
          </p:cNvPr>
          <p:cNvCxnSpPr>
            <a:cxnSpLocks/>
          </p:cNvCxnSpPr>
          <p:nvPr/>
        </p:nvCxnSpPr>
        <p:spPr>
          <a:xfrm>
            <a:off x="1027470" y="3404419"/>
            <a:ext cx="382966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EBB82B-F3E8-7EF8-84B2-1DD26C96D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907" y="432620"/>
            <a:ext cx="7328691" cy="3271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3EE2F-E7C4-290D-298B-13D14F02B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906" y="3942735"/>
            <a:ext cx="7444067" cy="26792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B24935-FE69-3BC0-C85B-8B158C14C91A}"/>
              </a:ext>
            </a:extLst>
          </p:cNvPr>
          <p:cNvCxnSpPr/>
          <p:nvPr/>
        </p:nvCxnSpPr>
        <p:spPr>
          <a:xfrm>
            <a:off x="3972232" y="5063613"/>
            <a:ext cx="368709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0BC89C-2E17-3606-972F-7A03CCA4D0F9}"/>
              </a:ext>
            </a:extLst>
          </p:cNvPr>
          <p:cNvCxnSpPr>
            <a:cxnSpLocks/>
          </p:cNvCxnSpPr>
          <p:nvPr/>
        </p:nvCxnSpPr>
        <p:spPr>
          <a:xfrm>
            <a:off x="3972232" y="5815781"/>
            <a:ext cx="478831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ACCD61-816A-492D-7ED8-E8A88EE7AE01}"/>
              </a:ext>
            </a:extLst>
          </p:cNvPr>
          <p:cNvCxnSpPr>
            <a:cxnSpLocks/>
          </p:cNvCxnSpPr>
          <p:nvPr/>
        </p:nvCxnSpPr>
        <p:spPr>
          <a:xfrm>
            <a:off x="3972232" y="4901381"/>
            <a:ext cx="131752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04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9D7D-6D22-9BF2-5768-8631E736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151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23-11: Resonance Island Transition Jump Part I</a:t>
            </a:r>
            <a:br>
              <a:rPr lang="en-US" dirty="0"/>
            </a:br>
            <a:r>
              <a:rPr lang="en-US" sz="2700" dirty="0"/>
              <a:t>Henry Lovelace III, Steve Peggs, Guillaume Robert-Demolaize, Angelika Drees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DDA72-1D5D-A7A5-4C3D-7359834A2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16289"/>
            <a:ext cx="5869858" cy="3864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A2A6B-2ADE-B5CD-A4B7-DC3212B0F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26480"/>
            <a:ext cx="5992761" cy="42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6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0476F4-74BA-57EE-2CE2-D54559B8B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3" y="0"/>
            <a:ext cx="9829800" cy="3598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F6977-711C-EF62-E97C-E3C74CC47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887" y="3724173"/>
            <a:ext cx="10123715" cy="31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9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B28DAC-4041-6DD1-75F6-0B02206C2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2" y="1306639"/>
            <a:ext cx="5680585" cy="4861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DFA5C-FCF2-10E1-6194-0A4C28D3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948543"/>
            <a:ext cx="6096000" cy="4331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5EB72D-297D-31BE-4197-EC5464C1CC66}"/>
              </a:ext>
            </a:extLst>
          </p:cNvPr>
          <p:cNvSpPr txBox="1"/>
          <p:nvPr/>
        </p:nvSpPr>
        <p:spPr>
          <a:xfrm>
            <a:off x="6204857" y="1045029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July-10 experiment Summary:</a:t>
            </a:r>
          </a:p>
        </p:txBody>
      </p:sp>
    </p:spTree>
    <p:extLst>
      <p:ext uri="{BB962C8B-B14F-4D97-AF65-F5344CB8AC3E}">
        <p14:creationId xmlns:p14="http://schemas.microsoft.com/office/powerpoint/2010/main" val="404961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30D3-80E7-B27E-0270-E2B004DB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 July 24 APEX Session: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FEDB8-5CF8-A492-AB49-D175AA101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will focus  on “</a:t>
            </a:r>
            <a:r>
              <a:rPr lang="en-US" sz="2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setup for Test of tagging He3+ breakup in </a:t>
            </a:r>
            <a:r>
              <a:rPr lang="en-US" sz="28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Hjet</a:t>
            </a:r>
            <a:r>
              <a:rPr lang="en-US" sz="2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initial measurement “.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3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92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Office Theme</vt:lpstr>
      <vt:lpstr>APEX Report</vt:lpstr>
      <vt:lpstr>PowerPoint Presentation</vt:lpstr>
      <vt:lpstr>PowerPoint Presentation</vt:lpstr>
      <vt:lpstr>Exp 23-2: IP8 optics tuning with crossing  angle and short vertex  Xiaofeng, William, Guillaume, Yue, MCR, Brendan</vt:lpstr>
      <vt:lpstr>PowerPoint Presentation</vt:lpstr>
      <vt:lpstr>23-11: Resonance Island Transition Jump Part I Henry Lovelace III, Steve Peggs, Guillaume Robert-Demolaize, Angelika Drees </vt:lpstr>
      <vt:lpstr>PowerPoint Presentation</vt:lpstr>
      <vt:lpstr>PowerPoint Presentation</vt:lpstr>
      <vt:lpstr>For July 24 APEX Session: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Luo, Yun</dc:creator>
  <cp:lastModifiedBy>Luo, Yun</cp:lastModifiedBy>
  <cp:revision>4</cp:revision>
  <dcterms:created xsi:type="dcterms:W3CDTF">2024-07-16T15:32:26Z</dcterms:created>
  <dcterms:modified xsi:type="dcterms:W3CDTF">2024-07-16T17:20:00Z</dcterms:modified>
</cp:coreProperties>
</file>