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7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15: July 22</a:t>
            </a:r>
            <a:r>
              <a:rPr lang="en-US" baseline="30000" dirty="0"/>
              <a:t>nd</a:t>
            </a:r>
            <a:r>
              <a:rPr lang="en-US" dirty="0"/>
              <a:t>-July 28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83848"/>
            <a:ext cx="11049000" cy="5463251"/>
          </a:xfrm>
        </p:spPr>
        <p:txBody>
          <a:bodyPr numCol="2">
            <a:normAutofit fontScale="77500" lnSpcReduction="20000"/>
          </a:bodyPr>
          <a:lstStyle/>
          <a:p>
            <a:r>
              <a:rPr lang="en-US" b="1" dirty="0"/>
              <a:t>Monday (7/22)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Steering test for </a:t>
            </a:r>
            <a:r>
              <a:rPr lang="en-US" dirty="0" err="1"/>
              <a:t>sPHENIX</a:t>
            </a:r>
            <a:endParaRPr lang="en-US" dirty="0"/>
          </a:p>
          <a:p>
            <a:pPr marL="914400" lvl="1" indent="-457200"/>
            <a:r>
              <a:rPr lang="en-US" dirty="0"/>
              <a:t>Change crossing angle to +1.5mrad (~14:00)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(7/23)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914400" lvl="1" indent="-457200"/>
            <a:r>
              <a:rPr lang="en-US" dirty="0"/>
              <a:t>Delays due to ODH trip/LINAC RF mod 5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(7/24)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APEX (08:00-00:00)</a:t>
            </a:r>
          </a:p>
          <a:p>
            <a:pPr marL="1371600" lvl="2" indent="-457200"/>
            <a:r>
              <a:rPr lang="en-US" dirty="0"/>
              <a:t>Setup for test of tagging He3+ breakup in </a:t>
            </a:r>
            <a:r>
              <a:rPr lang="en-US" dirty="0" err="1"/>
              <a:t>Hjet</a:t>
            </a:r>
            <a:r>
              <a:rPr lang="en-US" dirty="0"/>
              <a:t>/initial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Overnight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(7/25)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Machine Development (11:00-15:00)</a:t>
            </a:r>
          </a:p>
          <a:p>
            <a:pPr marL="1371600" lvl="2" indent="-457200"/>
            <a:r>
              <a:rPr lang="en-US" dirty="0"/>
              <a:t>Beta Squeeze ramp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pPr marL="914400" lvl="1" indent="-457200"/>
            <a:endParaRPr lang="en-US" dirty="0"/>
          </a:p>
          <a:p>
            <a:r>
              <a:rPr lang="en-US" b="1" dirty="0"/>
              <a:t>Friday (7/26)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</a:t>
            </a:r>
          </a:p>
          <a:p>
            <a:endParaRPr lang="en-US" b="1" dirty="0"/>
          </a:p>
          <a:p>
            <a:r>
              <a:rPr lang="en-US" b="1" dirty="0"/>
              <a:t>Saturday-Sunday (7/27-7/28)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A847-E568-4F0F-7C2C-F0899228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41488"/>
            <a:ext cx="11049000" cy="491006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Isobutane Timeline</a:t>
            </a:r>
          </a:p>
          <a:p>
            <a:endParaRPr lang="en-US" dirty="0"/>
          </a:p>
          <a:p>
            <a:r>
              <a:rPr lang="en-US" dirty="0"/>
              <a:t>Tuesday (7/23)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Safety Walkthrough (11:00)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>
                <a:solidFill>
                  <a:srgbClr val="7030A0"/>
                </a:solidFill>
              </a:rPr>
              <a:t>Wednesday (7/24)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Turn on gas (</a:t>
            </a:r>
            <a:r>
              <a:rPr lang="en-US" dirty="0" err="1">
                <a:solidFill>
                  <a:srgbClr val="7030A0"/>
                </a:solidFill>
              </a:rPr>
              <a:t>sPHENIX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marL="0" indent="0"/>
            <a:endParaRPr lang="en-US" dirty="0">
              <a:solidFill>
                <a:srgbClr val="7030A0"/>
              </a:solidFill>
            </a:endParaRPr>
          </a:p>
          <a:p>
            <a:pPr marL="0" indent="0"/>
            <a:r>
              <a:rPr lang="en-US" dirty="0">
                <a:solidFill>
                  <a:srgbClr val="7030A0"/>
                </a:solidFill>
              </a:rPr>
              <a:t>Friday (7/26)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6 hours without beam</a:t>
            </a:r>
          </a:p>
          <a:p>
            <a:pPr marL="914400" lvl="1" indent="-457200"/>
            <a:r>
              <a:rPr lang="en-US" dirty="0">
                <a:solidFill>
                  <a:srgbClr val="7030A0"/>
                </a:solidFill>
              </a:rPr>
              <a:t>Power supply work in parallel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0" indent="0"/>
            <a:r>
              <a:rPr lang="en-US" dirty="0">
                <a:solidFill>
                  <a:srgbClr val="7030A0"/>
                </a:solidFill>
              </a:rPr>
              <a:t>Sunday-Monday (7/28-7/29)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1-2 stores with low </a:t>
            </a:r>
            <a:r>
              <a:rPr lang="en-US" dirty="0" err="1">
                <a:solidFill>
                  <a:srgbClr val="7030A0"/>
                </a:solidFill>
              </a:rPr>
              <a:t>lumi</a:t>
            </a:r>
            <a:r>
              <a:rPr lang="en-US" dirty="0">
                <a:solidFill>
                  <a:srgbClr val="7030A0"/>
                </a:solidFill>
              </a:rPr>
              <a:t> (6 bunches)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E69C6-FD8E-1101-B87B-16458D8F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6BCE-2800-FE6D-3BE1-415324A7DA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15: July 22</a:t>
            </a:r>
            <a:r>
              <a:rPr lang="en-US" baseline="30000" dirty="0"/>
              <a:t>nd</a:t>
            </a:r>
            <a:r>
              <a:rPr lang="en-US" dirty="0"/>
              <a:t>-July 28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ECDA50-9156-5206-F239-546F57F9F3D0}"/>
              </a:ext>
            </a:extLst>
          </p:cNvPr>
          <p:cNvSpPr txBox="1">
            <a:spLocks/>
          </p:cNvSpPr>
          <p:nvPr/>
        </p:nvSpPr>
        <p:spPr>
          <a:xfrm>
            <a:off x="5879939" y="1264637"/>
            <a:ext cx="5740561" cy="491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*Note: Items in </a:t>
            </a:r>
            <a:r>
              <a:rPr lang="en-US" u="sng" dirty="0">
                <a:solidFill>
                  <a:srgbClr val="7030A0"/>
                </a:solidFill>
              </a:rPr>
              <a:t>purple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pending approval and subject to change. They are also contingent on prior steps being met—thus delays will propagate down the timeline</a:t>
            </a:r>
          </a:p>
        </p:txBody>
      </p:sp>
    </p:spTree>
    <p:extLst>
      <p:ext uri="{BB962C8B-B14F-4D97-AF65-F5344CB8AC3E}">
        <p14:creationId xmlns:p14="http://schemas.microsoft.com/office/powerpoint/2010/main" val="153742811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57</TotalTime>
  <Words>219</Words>
  <Application>Microsoft Macintosh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3</cp:revision>
  <dcterms:created xsi:type="dcterms:W3CDTF">2022-07-18T20:18:21Z</dcterms:created>
  <dcterms:modified xsi:type="dcterms:W3CDTF">2024-07-23T15:49:02Z</dcterms:modified>
  <cp:category/>
</cp:coreProperties>
</file>