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6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68289" y="4141565"/>
            <a:ext cx="3772845" cy="2515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BA7A65-6D7F-8EFA-79FF-9B2CD67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1779" y="413359"/>
            <a:ext cx="5063765" cy="3252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7/23/24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05362" y="252787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25314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83788" y="4194110"/>
            <a:ext cx="3736776" cy="24876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67489" y="3897360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93F03-FF43-91EE-0E04-D8DE1DC27C20}"/>
              </a:ext>
            </a:extLst>
          </p:cNvPr>
          <p:cNvSpPr txBox="1"/>
          <p:nvPr/>
        </p:nvSpPr>
        <p:spPr>
          <a:xfrm>
            <a:off x="223630" y="597976"/>
            <a:ext cx="570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RHIC taking 2-2.5e11 out of the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Polarization up around the ‘good ops’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line with historical good running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Some incremental changes to polarimetry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Good transverse emittances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90ED1-032E-B221-B69D-D74B8A82D32F}"/>
              </a:ext>
            </a:extLst>
          </p:cNvPr>
          <p:cNvSpPr txBox="1"/>
          <p:nvPr/>
        </p:nvSpPr>
        <p:spPr>
          <a:xfrm>
            <a:off x="223630" y="3886151"/>
            <a:ext cx="4363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skew quad development during AGS acceleration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observation of polarization gain on the ramp!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Indication that early resonance correction is harming polarization (to be investigated)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3He development for APEX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9861-2746-F2F6-CDA6-4F31A766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97998"/>
            <a:ext cx="11049000" cy="467082"/>
          </a:xfrm>
        </p:spPr>
        <p:txBody>
          <a:bodyPr>
            <a:noAutofit/>
          </a:bodyPr>
          <a:lstStyle/>
          <a:p>
            <a:r>
              <a:rPr lang="en-US" sz="3000" dirty="0"/>
              <a:t>Polarization increase from skew quad resonance correction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C5B7B-5AC0-634C-991D-63C6CFC06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399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67A04-539D-B3DC-911A-115C978D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58152" y="565080"/>
            <a:ext cx="5241912" cy="346437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EDF8C6-5E55-FAFD-1978-76B32E65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16143"/>
              </p:ext>
            </p:extLst>
          </p:nvPr>
        </p:nvGraphicFramePr>
        <p:xfrm>
          <a:off x="476202" y="660372"/>
          <a:ext cx="3849595" cy="3453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919">
                  <a:extLst>
                    <a:ext uri="{9D8B030D-6E8A-4147-A177-3AD203B41FA5}">
                      <a16:colId xmlns:a16="http://schemas.microsoft.com/office/drawing/2014/main" val="2990669472"/>
                    </a:ext>
                  </a:extLst>
                </a:gridCol>
                <a:gridCol w="769919">
                  <a:extLst>
                    <a:ext uri="{9D8B030D-6E8A-4147-A177-3AD203B41FA5}">
                      <a16:colId xmlns:a16="http://schemas.microsoft.com/office/drawing/2014/main" val="647695931"/>
                    </a:ext>
                  </a:extLst>
                </a:gridCol>
                <a:gridCol w="769919">
                  <a:extLst>
                    <a:ext uri="{9D8B030D-6E8A-4147-A177-3AD203B41FA5}">
                      <a16:colId xmlns:a16="http://schemas.microsoft.com/office/drawing/2014/main" val="4185729009"/>
                    </a:ext>
                  </a:extLst>
                </a:gridCol>
                <a:gridCol w="769919">
                  <a:extLst>
                    <a:ext uri="{9D8B030D-6E8A-4147-A177-3AD203B41FA5}">
                      <a16:colId xmlns:a16="http://schemas.microsoft.com/office/drawing/2014/main" val="2152438789"/>
                    </a:ext>
                  </a:extLst>
                </a:gridCol>
                <a:gridCol w="769919">
                  <a:extLst>
                    <a:ext uri="{9D8B030D-6E8A-4147-A177-3AD203B41FA5}">
                      <a16:colId xmlns:a16="http://schemas.microsoft.com/office/drawing/2014/main" val="410223683"/>
                    </a:ext>
                  </a:extLst>
                </a:gridCol>
              </a:tblGrid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Ramp Correction, only resonance after transition active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91065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Omitting res: 27,28,33,39,40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062593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541828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03812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236720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On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Off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254834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err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617879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68.958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60.995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370669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62.874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9486508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880099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58.87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542309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147841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932510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Averages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420405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66.538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59.865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2364168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536702"/>
                  </a:ext>
                </a:extLst>
              </a:tr>
              <a:tr h="104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Gain factor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3140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72705BC-14C9-8B51-EB32-CCD887784604}"/>
              </a:ext>
            </a:extLst>
          </p:cNvPr>
          <p:cNvSpPr/>
          <p:nvPr/>
        </p:nvSpPr>
        <p:spPr>
          <a:xfrm>
            <a:off x="476202" y="3906982"/>
            <a:ext cx="1629689" cy="2071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aph showing a sound wave&#10;&#10;Description automatically generated with medium confidence">
            <a:extLst>
              <a:ext uri="{FF2B5EF4-FFF2-40B4-BE49-F238E27FC236}">
                <a16:creationId xmlns:a16="http://schemas.microsoft.com/office/drawing/2014/main" id="{340C244B-9A9F-C95D-7630-4A599AEB6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86" y="4255202"/>
            <a:ext cx="7100412" cy="2539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08B82-1BE5-9509-57C8-BFE67AAEF8AD}"/>
              </a:ext>
            </a:extLst>
          </p:cNvPr>
          <p:cNvSpPr/>
          <p:nvPr/>
        </p:nvSpPr>
        <p:spPr>
          <a:xfrm>
            <a:off x="6345385" y="4684281"/>
            <a:ext cx="1660513" cy="12319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60390-C802-7999-CDA3-E83F27DE9124}"/>
              </a:ext>
            </a:extLst>
          </p:cNvPr>
          <p:cNvSpPr txBox="1"/>
          <p:nvPr/>
        </p:nvSpPr>
        <p:spPr>
          <a:xfrm>
            <a:off x="6748580" y="5665693"/>
            <a:ext cx="110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Pre-transition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B0524-6DF9-4C48-40FE-2DD5DE7E9D76}"/>
              </a:ext>
            </a:extLst>
          </p:cNvPr>
          <p:cNvSpPr txBox="1"/>
          <p:nvPr/>
        </p:nvSpPr>
        <p:spPr>
          <a:xfrm rot="16200000">
            <a:off x="7555004" y="5166289"/>
            <a:ext cx="1130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Transition gap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1990C-D5D5-A0C8-534D-2F010B80471A}"/>
              </a:ext>
            </a:extLst>
          </p:cNvPr>
          <p:cNvSpPr txBox="1"/>
          <p:nvPr/>
        </p:nvSpPr>
        <p:spPr>
          <a:xfrm>
            <a:off x="5301332" y="4078965"/>
            <a:ext cx="25058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Full correction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B1ED7-19A5-5B60-4ABE-A87EFFA0EE37}"/>
              </a:ext>
            </a:extLst>
          </p:cNvPr>
          <p:cNvSpPr txBox="1"/>
          <p:nvPr/>
        </p:nvSpPr>
        <p:spPr>
          <a:xfrm>
            <a:off x="5496012" y="741317"/>
            <a:ext cx="483561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Correction on/off comparison (GƔ &gt; 17 only)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E17B64-2177-C0BC-DA9C-17B97302C64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782681" y="3341307"/>
            <a:ext cx="1118116" cy="1257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2D2A899-0458-2FFC-4D8F-74BC18E17448}"/>
              </a:ext>
            </a:extLst>
          </p:cNvPr>
          <p:cNvSpPr/>
          <p:nvPr/>
        </p:nvSpPr>
        <p:spPr>
          <a:xfrm>
            <a:off x="8260758" y="4598331"/>
            <a:ext cx="3280078" cy="15183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D6FEE-4CFA-1F6D-9340-AD8E6FED68AE}"/>
              </a:ext>
            </a:extLst>
          </p:cNvPr>
          <p:cNvSpPr txBox="1"/>
          <p:nvPr/>
        </p:nvSpPr>
        <p:spPr>
          <a:xfrm>
            <a:off x="322115" y="4276314"/>
            <a:ext cx="4733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Measured gain factor comparable to tune jump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Baseline polarization could be higher with normal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Plan to study dependence on correction amplitude,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Characterize intensity dependence after first iteration of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Start outlining a plan to swapping this user into operation</a:t>
            </a:r>
          </a:p>
        </p:txBody>
      </p:sp>
    </p:spTree>
    <p:extLst>
      <p:ext uri="{BB962C8B-B14F-4D97-AF65-F5344CB8AC3E}">
        <p14:creationId xmlns:p14="http://schemas.microsoft.com/office/powerpoint/2010/main" val="74963230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32439</TotalTime>
  <Words>205</Words>
  <Application>Microsoft Macintosh PowerPoint</Application>
  <PresentationFormat>Widescreen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 Narrow</vt:lpstr>
      <vt:lpstr>Arial</vt:lpstr>
      <vt:lpstr>Calibri</vt:lpstr>
      <vt:lpstr>BNL</vt:lpstr>
      <vt:lpstr>Injector Status, 7/23/24</vt:lpstr>
      <vt:lpstr>Polarization increase from skew quad resonance correction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41</cp:revision>
  <dcterms:created xsi:type="dcterms:W3CDTF">2024-05-13T13:24:43Z</dcterms:created>
  <dcterms:modified xsi:type="dcterms:W3CDTF">2024-07-23T17:46:11Z</dcterms:modified>
  <cp:category/>
</cp:coreProperties>
</file>