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5"/>
    <p:sldMasterId id="2147483660" r:id="rId6"/>
  </p:sldMasterIdLst>
  <p:notesMasterIdLst>
    <p:notesMasterId r:id="rId10"/>
  </p:notesMasterIdLst>
  <p:sldIdLst>
    <p:sldId id="316" r:id="rId7"/>
    <p:sldId id="322" r:id="rId8"/>
    <p:sldId id="323" r:id="rId9"/>
  </p:sldIdLst>
  <p:sldSz cx="9118600" cy="6832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5213" autoAdjust="0"/>
  </p:normalViewPr>
  <p:slideViewPr>
    <p:cSldViewPr>
      <p:cViewPr varScale="1">
        <p:scale>
          <a:sx n="103" d="100"/>
          <a:sy n="103" d="100"/>
        </p:scale>
        <p:origin x="126" y="1944"/>
      </p:cViewPr>
      <p:guideLst>
        <p:guide orient="horz" pos="215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ey, Travis C" userId="2ca085f6-24db-41b6-96ae-d6e179ad802e" providerId="ADAL" clId="{5476118E-CA7B-459A-A727-964DF487E8E0}"/>
    <pc:docChg chg="modSld">
      <pc:chgData name="Shrey, Travis C" userId="2ca085f6-24db-41b6-96ae-d6e179ad802e" providerId="ADAL" clId="{5476118E-CA7B-459A-A727-964DF487E8E0}" dt="2024-07-30T13:34:27.397" v="69" actId="20577"/>
      <pc:docMkLst>
        <pc:docMk/>
      </pc:docMkLst>
      <pc:sldChg chg="modSp mod">
        <pc:chgData name="Shrey, Travis C" userId="2ca085f6-24db-41b6-96ae-d6e179ad802e" providerId="ADAL" clId="{5476118E-CA7B-459A-A727-964DF487E8E0}" dt="2024-07-30T13:34:27.397" v="69" actId="20577"/>
        <pc:sldMkLst>
          <pc:docMk/>
          <pc:sldMk cId="51618008" sldId="323"/>
        </pc:sldMkLst>
        <pc:spChg chg="mod">
          <ac:chgData name="Shrey, Travis C" userId="2ca085f6-24db-41b6-96ae-d6e179ad802e" providerId="ADAL" clId="{5476118E-CA7B-459A-A727-964DF487E8E0}" dt="2024-07-30T13:34:27.397" v="69" actId="20577"/>
          <ac:spMkLst>
            <pc:docMk/>
            <pc:sldMk cId="51618008" sldId="323"/>
            <ac:spMk id="3" creationId="{79899F6E-371D-5519-EEB2-37BA2DDCD4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089E45-31F3-484D-AEC2-B7F59A8BA573}" type="datetimeFigureOut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41C3F4E-C453-4E69-903A-B49AA8A7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34246" y="5234223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9043" y="773414"/>
            <a:ext cx="8040515" cy="1464580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043" y="2241946"/>
            <a:ext cx="8040515" cy="1746109"/>
          </a:xfrm>
        </p:spPr>
        <p:txBody>
          <a:bodyPr/>
          <a:lstStyle>
            <a:lvl1pPr marL="0" marR="36459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5737" indent="0" algn="ctr">
              <a:buNone/>
            </a:lvl2pPr>
            <a:lvl3pPr marL="911474" indent="0" algn="ctr">
              <a:buNone/>
            </a:lvl3pPr>
            <a:lvl4pPr marL="1367211" indent="0" algn="ctr">
              <a:buNone/>
            </a:lvl4pPr>
            <a:lvl5pPr marL="1822948" indent="0" algn="ctr">
              <a:buNone/>
            </a:lvl5pPr>
            <a:lvl6pPr marL="2278685" indent="0" algn="ctr">
              <a:buNone/>
            </a:lvl6pPr>
            <a:lvl7pPr marL="2734422" indent="0" algn="ctr">
              <a:buNone/>
            </a:lvl7pPr>
            <a:lvl8pPr marL="3190159" indent="0" algn="ctr">
              <a:buNone/>
            </a:lvl8pPr>
            <a:lvl9pPr marL="364589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67790" y="5990387"/>
            <a:ext cx="5775113" cy="36377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ED525E5-9D93-4ED5-8748-3D9CEB4B6035}" type="datetime1">
              <a:rPr lang="en-US" smtClean="0"/>
              <a:t>7/30/2024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67790" y="5629776"/>
            <a:ext cx="5775113" cy="36377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68935" y="5731003"/>
            <a:ext cx="501523" cy="36377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E0592-8381-4915-992F-58F22C98B25A}" type="datetime1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6C10-C54E-4D10-9B77-66882522D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962" y="379589"/>
            <a:ext cx="1899708" cy="54660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930" y="379589"/>
            <a:ext cx="6231043" cy="54660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F61A-8344-4574-89B1-D030D0B4BF75}" type="datetime1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44654-C7D7-4B60-9384-C10F2C92EB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2855-BD42-40B0-B23D-E1B90A0BCCDD}" type="datetime1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89EF-E0FE-487A-A4BE-194E345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bg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62" y="5739714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188" y="5751848"/>
            <a:ext cx="7729439" cy="743421"/>
          </a:xfrm>
        </p:spPr>
        <p:txBody>
          <a:bodyPr>
            <a:normAutofit/>
          </a:bodyPr>
          <a:lstStyle>
            <a:lvl1pPr marL="0" indent="0" algn="l">
              <a:buNone/>
              <a:defRPr sz="1793">
                <a:solidFill>
                  <a:schemeClr val="tx1"/>
                </a:solidFill>
              </a:defRPr>
            </a:lvl1pPr>
            <a:lvl2pPr marL="341631" indent="0" algn="ctr">
              <a:buNone/>
              <a:defRPr sz="1494"/>
            </a:lvl2pPr>
            <a:lvl3pPr marL="683263" indent="0" algn="ctr">
              <a:buNone/>
              <a:defRPr sz="1345"/>
            </a:lvl3pPr>
            <a:lvl4pPr marL="1024894" indent="0" algn="ctr">
              <a:buNone/>
              <a:defRPr sz="1196"/>
            </a:lvl4pPr>
            <a:lvl5pPr marL="1366525" indent="0" algn="ctr">
              <a:buNone/>
              <a:defRPr sz="1196"/>
            </a:lvl5pPr>
            <a:lvl6pPr marL="1708156" indent="0" algn="ctr">
              <a:buNone/>
              <a:defRPr sz="1196"/>
            </a:lvl6pPr>
            <a:lvl7pPr marL="2049788" indent="0" algn="ctr">
              <a:buNone/>
              <a:defRPr sz="1196"/>
            </a:lvl7pPr>
            <a:lvl8pPr marL="2391419" indent="0" algn="ctr">
              <a:buNone/>
              <a:defRPr sz="1196"/>
            </a:lvl8pPr>
            <a:lvl9pPr marL="2733050" indent="0" algn="ctr">
              <a:buNone/>
              <a:defRPr sz="11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1562" y="5739713"/>
            <a:ext cx="3229504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52" userDrawn="1">
          <p15:clr>
            <a:srgbClr val="FBAE40"/>
          </p15:clr>
        </p15:guide>
        <p15:guide id="8" pos="2872" userDrawn="1">
          <p15:clr>
            <a:srgbClr val="FBAE40"/>
          </p15:clr>
        </p15:guide>
        <p15:guide id="9" orient="horz" pos="3874" userDrawn="1">
          <p15:clr>
            <a:srgbClr val="FBAE40"/>
          </p15:clr>
        </p15:guide>
        <p15:guide id="10" pos="269" userDrawn="1">
          <p15:clr>
            <a:srgbClr val="FBAE40"/>
          </p15:clr>
        </p15:guide>
        <p15:guide id="11" pos="5475" userDrawn="1">
          <p15:clr>
            <a:srgbClr val="FBAE40"/>
          </p15:clr>
        </p15:guide>
        <p15:guide id="12" orient="horz" pos="3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bg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188" y="2532392"/>
            <a:ext cx="7729439" cy="1940247"/>
          </a:xfrm>
        </p:spPr>
        <p:txBody>
          <a:bodyPr anchor="t" anchorCtr="0">
            <a:normAutofit/>
          </a:bodyPr>
          <a:lstStyle>
            <a:lvl1pPr algn="l">
              <a:defRPr sz="4782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188" y="4484773"/>
            <a:ext cx="7729439" cy="1254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391">
                <a:solidFill>
                  <a:schemeClr val="tx1"/>
                </a:solidFill>
              </a:defRPr>
            </a:lvl1pPr>
            <a:lvl2pPr marL="341631" indent="0">
              <a:buFontTx/>
              <a:buNone/>
              <a:defRPr sz="1494"/>
            </a:lvl2pPr>
            <a:lvl3pPr marL="683263" indent="0">
              <a:buFontTx/>
              <a:buNone/>
              <a:defRPr sz="1494"/>
            </a:lvl3pPr>
            <a:lvl4pPr marL="1024894" indent="0">
              <a:buFontTx/>
              <a:buNone/>
              <a:defRPr sz="1494"/>
            </a:lvl4pPr>
            <a:lvl5pPr marL="1366525" indent="0">
              <a:buFontTx/>
              <a:buNone/>
              <a:defRPr sz="149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434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9300" y="1818863"/>
            <a:ext cx="3875405" cy="4335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4" y="363774"/>
            <a:ext cx="7864793" cy="13206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674937"/>
            <a:ext cx="3857595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35" y="2495797"/>
            <a:ext cx="3857595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9300" y="1674937"/>
            <a:ext cx="3876593" cy="820860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631" indent="0">
              <a:buNone/>
              <a:defRPr sz="1494" b="1"/>
            </a:lvl2pPr>
            <a:lvl3pPr marL="683263" indent="0">
              <a:buNone/>
              <a:defRPr sz="1345" b="1"/>
            </a:lvl3pPr>
            <a:lvl4pPr marL="1024894" indent="0">
              <a:buNone/>
              <a:defRPr sz="1196" b="1"/>
            </a:lvl4pPr>
            <a:lvl5pPr marL="1366525" indent="0">
              <a:buNone/>
              <a:defRPr sz="1196" b="1"/>
            </a:lvl5pPr>
            <a:lvl6pPr marL="1708156" indent="0">
              <a:buNone/>
              <a:defRPr sz="1196" b="1"/>
            </a:lvl6pPr>
            <a:lvl7pPr marL="2049788" indent="0">
              <a:buNone/>
              <a:defRPr sz="1196" b="1"/>
            </a:lvl7pPr>
            <a:lvl8pPr marL="2391419" indent="0">
              <a:buNone/>
              <a:defRPr sz="1196" b="1"/>
            </a:lvl8pPr>
            <a:lvl9pPr marL="2733050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9300" y="2495797"/>
            <a:ext cx="3876593" cy="367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" y="1875834"/>
            <a:ext cx="8206740" cy="455506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8147" y="6456048"/>
            <a:ext cx="2127673" cy="300634"/>
          </a:xfrm>
        </p:spPr>
        <p:txBody>
          <a:bodyPr/>
          <a:lstStyle/>
          <a:p>
            <a:pPr>
              <a:defRPr/>
            </a:pPr>
            <a:fld id="{A527D40C-5EE9-4D31-B1CC-9BBF94EDD962}" type="datetime1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84AE-4341-49C5-B8D7-387FB9DA75D3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>
              <a:defRPr sz="2391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91" y="455507"/>
            <a:ext cx="2940986" cy="1594273"/>
          </a:xfrm>
        </p:spPr>
        <p:txBody>
          <a:bodyPr anchor="b"/>
          <a:lstStyle>
            <a:lvl1pPr>
              <a:defRPr sz="23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76593" y="983769"/>
            <a:ext cx="4616291" cy="4855575"/>
          </a:xfrm>
        </p:spPr>
        <p:txBody>
          <a:bodyPr/>
          <a:lstStyle>
            <a:lvl1pPr marL="0" indent="0">
              <a:buNone/>
              <a:defRPr sz="2391"/>
            </a:lvl1pPr>
            <a:lvl2pPr marL="341631" indent="0">
              <a:buNone/>
              <a:defRPr sz="2092"/>
            </a:lvl2pPr>
            <a:lvl3pPr marL="683263" indent="0">
              <a:buNone/>
              <a:defRPr sz="1793"/>
            </a:lvl3pPr>
            <a:lvl4pPr marL="1024894" indent="0">
              <a:buNone/>
              <a:defRPr sz="1494"/>
            </a:lvl4pPr>
            <a:lvl5pPr marL="1366525" indent="0">
              <a:buNone/>
              <a:defRPr sz="1494"/>
            </a:lvl5pPr>
            <a:lvl6pPr marL="1708156" indent="0">
              <a:buNone/>
              <a:defRPr sz="1494"/>
            </a:lvl6pPr>
            <a:lvl7pPr marL="2049788" indent="0">
              <a:buNone/>
              <a:defRPr sz="1494"/>
            </a:lvl7pPr>
            <a:lvl8pPr marL="2391419" indent="0">
              <a:buNone/>
              <a:defRPr sz="1494"/>
            </a:lvl8pPr>
            <a:lvl9pPr marL="2733050" indent="0">
              <a:buNone/>
              <a:defRPr sz="149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91" y="2049780"/>
            <a:ext cx="2940986" cy="3797471"/>
          </a:xfrm>
        </p:spPr>
        <p:txBody>
          <a:bodyPr/>
          <a:lstStyle>
            <a:lvl1pPr marL="0" indent="0">
              <a:buNone/>
              <a:defRPr sz="1196"/>
            </a:lvl1pPr>
            <a:lvl2pPr marL="341631" indent="0">
              <a:buNone/>
              <a:defRPr sz="1046"/>
            </a:lvl2pPr>
            <a:lvl3pPr marL="683263" indent="0">
              <a:buNone/>
              <a:defRPr sz="897"/>
            </a:lvl3pPr>
            <a:lvl4pPr marL="1024894" indent="0">
              <a:buNone/>
              <a:defRPr sz="747"/>
            </a:lvl4pPr>
            <a:lvl5pPr marL="1366525" indent="0">
              <a:buNone/>
              <a:defRPr sz="747"/>
            </a:lvl5pPr>
            <a:lvl6pPr marL="1708156" indent="0">
              <a:buNone/>
              <a:defRPr sz="747"/>
            </a:lvl6pPr>
            <a:lvl7pPr marL="2049788" indent="0">
              <a:buNone/>
              <a:defRPr sz="747"/>
            </a:lvl7pPr>
            <a:lvl8pPr marL="2391419" indent="0">
              <a:buNone/>
              <a:defRPr sz="747"/>
            </a:lvl8pPr>
            <a:lvl9pPr marL="273305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5499" y="363773"/>
            <a:ext cx="1966198" cy="579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6904" y="363773"/>
            <a:ext cx="5784612" cy="579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15" y="7009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marL="0" algn="ctr" defTabSz="911474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34246" y="307745"/>
            <a:ext cx="1885938" cy="129063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6311" y="6453011"/>
            <a:ext cx="2127673" cy="303671"/>
          </a:xfrm>
        </p:spPr>
        <p:txBody>
          <a:bodyPr/>
          <a:lstStyle/>
          <a:p>
            <a:pPr>
              <a:defRPr/>
            </a:pPr>
            <a:fld id="{BB125939-F217-4F86-993A-2D054CAE6B3F}" type="datetime1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2100" y="6456966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581" y="806626"/>
            <a:ext cx="501523" cy="299717"/>
          </a:xfrm>
        </p:spPr>
        <p:txBody>
          <a:bodyPr/>
          <a:lstStyle/>
          <a:p>
            <a:pPr>
              <a:defRPr/>
            </a:pPr>
            <a:fld id="{4F02D5AC-AA99-4B1F-AE0F-36AA34B25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50826" y="9346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42" y="270459"/>
            <a:ext cx="7218892" cy="135703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42" y="1627486"/>
            <a:ext cx="3875405" cy="2277533"/>
          </a:xfrm>
        </p:spPr>
        <p:txBody>
          <a:bodyPr anchor="t"/>
          <a:lstStyle>
            <a:lvl1pPr marL="54688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930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288" y="1716058"/>
            <a:ext cx="4027382" cy="45092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9F501F86-086A-4DA1-A08F-0DB319249D98}" type="datetime1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8223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6B042108-413F-4A22-9113-4C4FFA424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8" y="289655"/>
            <a:ext cx="1063837" cy="613112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14" y="289655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1214" y="3414431"/>
            <a:ext cx="579410" cy="300634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6613" y="289655"/>
            <a:ext cx="6838950" cy="300634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6613" y="3414431"/>
            <a:ext cx="6838950" cy="300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8146" y="6456966"/>
            <a:ext cx="2124634" cy="300634"/>
          </a:xfrm>
        </p:spPr>
        <p:txBody>
          <a:bodyPr/>
          <a:lstStyle/>
          <a:p>
            <a:pPr>
              <a:defRPr/>
            </a:pPr>
            <a:fld id="{615AFAEA-BA61-4346-9FD7-1E4791CC33A0}" type="datetime1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5930" y="6456966"/>
            <a:ext cx="4249268" cy="30063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68438" y="6459085"/>
            <a:ext cx="501523" cy="30063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9560C43-3E72-4C90-820D-5CDDCA825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F4B4C-170D-472B-9BCE-8B79D1A1F7C8}" type="datetime1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5A16-9E64-4CA9-AD2D-ED8B929D1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8147" y="6456966"/>
            <a:ext cx="2127673" cy="300634"/>
          </a:xfrm>
        </p:spPr>
        <p:txBody>
          <a:bodyPr/>
          <a:lstStyle/>
          <a:p>
            <a:pPr>
              <a:defRPr/>
            </a:pPr>
            <a:fld id="{E5C9B2C3-56D4-42B8-85E4-EAB526683EBD}" type="datetime1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930" y="6457883"/>
            <a:ext cx="4248223" cy="2997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8438" y="6456966"/>
            <a:ext cx="501523" cy="300634"/>
          </a:xfrm>
        </p:spPr>
        <p:txBody>
          <a:bodyPr/>
          <a:lstStyle/>
          <a:p>
            <a:pPr>
              <a:defRPr/>
            </a:pPr>
            <a:fld id="{9B15DFA5-6AC8-405D-8D48-6E5DE8F81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366302"/>
            <a:ext cx="911860" cy="5921587"/>
          </a:xfrm>
        </p:spPr>
        <p:txBody>
          <a:bodyPr vert="vert270" anchor="b"/>
          <a:lstStyle>
            <a:lvl1pPr marL="0" marR="18229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2701" y="366302"/>
            <a:ext cx="2431627" cy="59215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1108" y="318855"/>
            <a:ext cx="5261432" cy="596713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535" y="6531966"/>
            <a:ext cx="212767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C5F098-C23C-4768-804F-CC0EF4C711F4}" type="datetime1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2701" y="6531966"/>
            <a:ext cx="5128834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7213" y="6531966"/>
            <a:ext cx="501523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6D1D05B-C482-4C1F-BFBD-F127E65F4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6" y="150337"/>
            <a:ext cx="911860" cy="6377093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075" y="372581"/>
            <a:ext cx="7313117" cy="54660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9825" y="5845669"/>
            <a:ext cx="7313117" cy="6832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1225" y="6531966"/>
            <a:ext cx="2097278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997151-2EB0-4085-80A3-EF311A8BBA76}" type="datetime1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7181" y="6532883"/>
            <a:ext cx="4934327" cy="30063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4366" y="6531966"/>
            <a:ext cx="364744" cy="30063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BDD91F2-DCE0-4918-8A0A-0DF23536A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15" y="14016"/>
            <a:ext cx="9104571" cy="681157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7" tIns="45574" rIns="91147" bIns="45574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08"/>
            <a:ext cx="9111586" cy="681858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50826" y="4930083"/>
            <a:ext cx="2665436" cy="189317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5930" y="266503"/>
            <a:ext cx="8206740" cy="1393850"/>
          </a:xfrm>
          <a:prstGeom prst="rect">
            <a:avLst/>
          </a:prstGeom>
        </p:spPr>
        <p:txBody>
          <a:bodyPr vert="horz" lIns="91147" tIns="45574" rIns="91147" bIns="45574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5930" y="1875834"/>
            <a:ext cx="8206740" cy="4555067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78147" y="6456966"/>
            <a:ext cx="212767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933E4A-BCAD-4296-B9F1-F7C849F5A055}" type="datetime1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5930" y="6457883"/>
            <a:ext cx="4248223" cy="299717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68438" y="6456966"/>
            <a:ext cx="501523" cy="300634"/>
          </a:xfrm>
          <a:prstGeom prst="rect">
            <a:avLst/>
          </a:prstGeom>
        </p:spPr>
        <p:txBody>
          <a:bodyPr vert="horz" lIns="91147" tIns="45574" rIns="91147" bIns="45574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138D4E-FA32-4D7F-A389-FE3CF3200ECC}" type="slidenum">
              <a:rPr lang="en-US" smtClean="0"/>
              <a:pPr>
                <a:defRPr/>
              </a:pPr>
              <a:t>‹#›</a:t>
            </a:fld>
            <a:r>
              <a:rPr lang="en-US"/>
              <a:t> of 23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14" r:id="rId12"/>
  </p:sldLayoutIdLst>
  <p:hf sldNum="0" hdr="0" ftr="0" dt="0"/>
  <p:txStyles>
    <p:titleStyle>
      <a:lvl1pPr marL="483081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6622" indent="-38281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0327" indent="-28483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883" indent="-227868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indent="-20963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079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948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78161" indent="-20963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78685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53" indent="-18229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5" y="363774"/>
            <a:ext cx="8263731" cy="132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35" y="1818865"/>
            <a:ext cx="8263731" cy="419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7702" y="6293202"/>
            <a:ext cx="323464" cy="363773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47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47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3263" rtl="0" eaLnBrk="1" latinLnBrk="0" hangingPunct="1">
        <a:lnSpc>
          <a:spcPct val="90000"/>
        </a:lnSpc>
        <a:spcBef>
          <a:spcPct val="0"/>
        </a:spcBef>
        <a:buNone/>
        <a:defRPr sz="358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816" indent="-170816" algn="l" defTabSz="683263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1pPr>
      <a:lvl2pPr marL="512447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854078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195709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537341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78972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0603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2235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3866" indent="-170816" algn="l" defTabSz="6832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631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263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894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5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8156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788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1419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3050" algn="l" defTabSz="683263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52" userDrawn="1">
          <p15:clr>
            <a:srgbClr val="F26B43"/>
          </p15:clr>
        </p15:guide>
        <p15:guide id="8" pos="2872" userDrawn="1">
          <p15:clr>
            <a:srgbClr val="F26B43"/>
          </p15:clr>
        </p15:guide>
        <p15:guide id="9" pos="269" userDrawn="1">
          <p15:clr>
            <a:srgbClr val="F26B43"/>
          </p15:clr>
        </p15:guide>
        <p15:guide id="10" orient="horz" pos="3874" userDrawn="1">
          <p15:clr>
            <a:srgbClr val="F26B43"/>
          </p15:clr>
        </p15:guide>
        <p15:guide id="11" pos="5475" userDrawn="1">
          <p15:clr>
            <a:srgbClr val="F26B43"/>
          </p15:clr>
        </p15:guide>
        <p15:guide id="12" orient="horz" pos="41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5C79-640E-0B6C-322A-E7B8833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2600"/>
            <a:r>
              <a:rPr lang="en-US" dirty="0">
                <a:ln w="6350">
                  <a:solidFill>
                    <a:srgbClr val="FF388C">
                      <a:shade val="43000"/>
                    </a:srgbClr>
                  </a:solidFill>
                </a:ln>
              </a:rPr>
              <a:t>Time Meeting – RHIC 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8E9E9-86D6-1DD1-79F5-60DB14AB9C4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30300" y="3651250"/>
            <a:ext cx="6781800" cy="1212850"/>
          </a:xfrm>
          <a:prstGeom prst="rect">
            <a:avLst/>
          </a:prstGeom>
        </p:spPr>
        <p:txBody>
          <a:bodyPr vert="horz" lIns="91147" tIns="45574" rIns="91147" bIns="45574" anchor="t">
            <a:normAutofit/>
          </a:bodyPr>
          <a:lstStyle>
            <a:lvl1pPr marL="446622" indent="-38281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327" indent="-28483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883" indent="-227868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211" indent="-209639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079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2948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8161" indent="-209639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78685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6553" indent="-18229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67C2E-20D6-2394-09D8-2931FC8B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700" y="2959100"/>
            <a:ext cx="4267200" cy="1524000"/>
          </a:xfrm>
        </p:spPr>
        <p:txBody>
          <a:bodyPr>
            <a:normAutofit/>
          </a:bodyPr>
          <a:lstStyle/>
          <a:p>
            <a:pPr marL="64135" indent="0">
              <a:buNone/>
            </a:pPr>
            <a:r>
              <a:rPr lang="en-US" sz="1800" dirty="0">
                <a:ea typeface="+mn-lt"/>
                <a:cs typeface="+mn-lt"/>
              </a:rPr>
              <a:t>7/30/2024</a:t>
            </a:r>
          </a:p>
        </p:txBody>
      </p:sp>
    </p:spTree>
    <p:extLst>
      <p:ext uri="{BB962C8B-B14F-4D97-AF65-F5344CB8AC3E}">
        <p14:creationId xmlns:p14="http://schemas.microsoft.com/office/powerpoint/2010/main" val="16139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3F6B-7B3A-BFE1-4BC2-4D9D6E62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good week of running</a:t>
            </a:r>
          </a:p>
        </p:txBody>
      </p:sp>
      <p:pic>
        <p:nvPicPr>
          <p:cNvPr id="7" name="Content Placeholder 6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AEBBFD07-AD05-9BEB-3DDB-98558A0D7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3" y="1435100"/>
            <a:ext cx="8456977" cy="470961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04878D-B62F-1DCC-2BB7-B59078501918}"/>
              </a:ext>
            </a:extLst>
          </p:cNvPr>
          <p:cNvSpPr txBox="1"/>
          <p:nvPr/>
        </p:nvSpPr>
        <p:spPr>
          <a:xfrm>
            <a:off x="7607300" y="4406900"/>
            <a:ext cx="669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Power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A7E25-9A07-05DF-F84E-E044BA9AD689}"/>
              </a:ext>
            </a:extLst>
          </p:cNvPr>
          <p:cNvSpPr txBox="1"/>
          <p:nvPr/>
        </p:nvSpPr>
        <p:spPr>
          <a:xfrm>
            <a:off x="1816100" y="4329956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APEX</a:t>
            </a:r>
          </a:p>
        </p:txBody>
      </p:sp>
    </p:spTree>
    <p:extLst>
      <p:ext uri="{BB962C8B-B14F-4D97-AF65-F5344CB8AC3E}">
        <p14:creationId xmlns:p14="http://schemas.microsoft.com/office/powerpoint/2010/main" val="35226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D609-57A3-DB32-AB7A-A3C69B79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9F6E-371D-5519-EEB2-37BA2DDC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failures were hidden behind stores</a:t>
            </a:r>
          </a:p>
          <a:p>
            <a:r>
              <a:rPr lang="en-US" dirty="0"/>
              <a:t>AC has been kept under control</a:t>
            </a:r>
          </a:p>
          <a:p>
            <a:r>
              <a:rPr lang="en-US" dirty="0" err="1"/>
              <a:t>Rebucketing</a:t>
            </a:r>
            <a:r>
              <a:rPr lang="en-US" dirty="0"/>
              <a:t> losses in yellow are currently </a:t>
            </a:r>
            <a:r>
              <a:rPr lang="en-US"/>
              <a:t>our limiting factor*</a:t>
            </a:r>
            <a:endParaRPr lang="en-US" dirty="0"/>
          </a:p>
          <a:p>
            <a:r>
              <a:rPr lang="en-US" dirty="0"/>
              <a:t>Power dip on Monday took out most of the complex for the day, but </a:t>
            </a:r>
            <a:r>
              <a:rPr lang="en-US" dirty="0" err="1"/>
              <a:t>sPHENIX</a:t>
            </a:r>
            <a:r>
              <a:rPr lang="en-US" dirty="0"/>
              <a:t> was able to get their TPC cosmic run in with the new gas mix</a:t>
            </a:r>
          </a:p>
        </p:txBody>
      </p:sp>
    </p:spTree>
    <p:extLst>
      <p:ext uri="{BB962C8B-B14F-4D97-AF65-F5344CB8AC3E}">
        <p14:creationId xmlns:p14="http://schemas.microsoft.com/office/powerpoint/2010/main" val="51618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749808B376E4187DB5392BCCD307D" ma:contentTypeVersion="1" ma:contentTypeDescription="Create a new document." ma:contentTypeScope="" ma:versionID="027f042208f2d65a4660712ada4ca96b">
  <xsd:schema xmlns:xsd="http://www.w3.org/2001/XMLSchema" xmlns:xs="http://www.w3.org/2001/XMLSchema" xmlns:p="http://schemas.microsoft.com/office/2006/metadata/properties" xmlns:ns2="064bf739-1d4f-4eb5-9d09-3d1e3573db4f" targetNamespace="http://schemas.microsoft.com/office/2006/metadata/properties" ma:root="true" ma:fieldsID="2a13ddc4c021095809a4a2d88792e9eb" ns2:_="">
    <xsd:import namespace="064bf739-1d4f-4eb5-9d09-3d1e3573db4f"/>
    <xsd:element name="properties">
      <xsd:complexType>
        <xsd:sequence>
          <xsd:element name="documentManagement">
            <xsd:complexType>
              <xsd:all>
                <xsd:element ref="ns2:Series_x0020_Numb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f739-1d4f-4eb5-9d09-3d1e3573db4f" elementFormDefault="qualified">
    <xsd:import namespace="http://schemas.microsoft.com/office/2006/documentManagement/types"/>
    <xsd:import namespace="http://schemas.microsoft.com/office/infopath/2007/PartnerControls"/>
    <xsd:element name="Series_x0020_Number" ma:index="8" ma:displayName="Series Number" ma:decimals="1" ma:description="Course series number - logical ordering of courses" ma:indexed="true" ma:internalName="Series_x0020_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ies_x0020_Number xmlns="064bf739-1d4f-4eb5-9d09-3d1e3573db4f">2</Series_x0020_Numb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ABB5DBA-218E-424D-9D3C-001CBFE90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bf739-1d4f-4eb5-9d09-3d1e3573d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FF9A7-D50B-4CFC-8E5E-620DE689A8CC}">
  <ds:schemaRefs>
    <ds:schemaRef ds:uri="http://www.w3.org/XML/1998/namespace"/>
    <ds:schemaRef ds:uri="064bf739-1d4f-4eb5-9d09-3d1e3573db4f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FAF200-8B24-4AB4-ABB4-960D24A83C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6CC927-F5B1-4438-AE83-23769C163C3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84502</TotalTime>
  <Words>69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Verdana</vt:lpstr>
      <vt:lpstr>Wingdings 2</vt:lpstr>
      <vt:lpstr>Verve</vt:lpstr>
      <vt:lpstr>BNL</vt:lpstr>
      <vt:lpstr>Time Meeting – RHIC Ops</vt:lpstr>
      <vt:lpstr>Very good week of running</vt:lpstr>
      <vt:lpstr>Highlights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2 - Booster Acceleration</dc:title>
  <dc:creator>Travis Shrey</dc:creator>
  <dc:description>12/12/12: Uploaded to wiki.</dc:description>
  <cp:lastModifiedBy>Shrey, Travis C</cp:lastModifiedBy>
  <cp:revision>278</cp:revision>
  <cp:lastPrinted>2023-05-30T17:05:46Z</cp:lastPrinted>
  <dcterms:created xsi:type="dcterms:W3CDTF">2009-11-20T15:45:34Z</dcterms:created>
  <dcterms:modified xsi:type="dcterms:W3CDTF">2024-07-30T13:34:35Z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0x01010035A749808B376E4187DB5392BCCD307D</vt:lpwstr>
  </property>
</Properties>
</file>