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8/6/24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4F9BB7C-4881-C01E-90A7-8E9A6F62A3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27197" y="4181725"/>
            <a:ext cx="3655029" cy="2434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BA7A65-6D7F-8EFA-79FF-9B2CD67CC1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87475" y="415947"/>
            <a:ext cx="5052373" cy="32472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30" y="0"/>
            <a:ext cx="11049000" cy="51683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Injector Status</a:t>
            </a:r>
            <a:r>
              <a:rPr lang="en-US" sz="3600"/>
              <a:t>, 8/6/24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6B14F-C8FE-2E9E-B7E2-FDF366D74571}"/>
              </a:ext>
            </a:extLst>
          </p:cNvPr>
          <p:cNvSpPr txBox="1"/>
          <p:nvPr/>
        </p:nvSpPr>
        <p:spPr>
          <a:xfrm rot="16200000">
            <a:off x="6077238" y="811169"/>
            <a:ext cx="12234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User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0B7D4-8D7C-32EE-5AD2-B066D5FF6C4D}"/>
              </a:ext>
            </a:extLst>
          </p:cNvPr>
          <p:cNvSpPr txBox="1"/>
          <p:nvPr/>
        </p:nvSpPr>
        <p:spPr>
          <a:xfrm rot="16200000">
            <a:off x="6105362" y="2527877"/>
            <a:ext cx="10438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AB971-0494-4153-0DAC-0181EF2CF9AC}"/>
              </a:ext>
            </a:extLst>
          </p:cNvPr>
          <p:cNvSpPr txBox="1"/>
          <p:nvPr/>
        </p:nvSpPr>
        <p:spPr>
          <a:xfrm>
            <a:off x="5170987" y="3886151"/>
            <a:ext cx="253146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Injector Intensity by Fill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A8D9F-1E32-1173-743E-8AAAB04DC770}"/>
              </a:ext>
            </a:extLst>
          </p:cNvPr>
          <p:cNvSpPr txBox="1"/>
          <p:nvPr/>
        </p:nvSpPr>
        <p:spPr>
          <a:xfrm>
            <a:off x="7990379" y="13481"/>
            <a:ext cx="228780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Operations overview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1D73D4-1CA7-684D-A39E-8C2CBD1861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97237" y="4194141"/>
            <a:ext cx="3709877" cy="24875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197ABE-7549-5274-FBFF-BE5C0DF360F3}"/>
              </a:ext>
            </a:extLst>
          </p:cNvPr>
          <p:cNvSpPr txBox="1"/>
          <p:nvPr/>
        </p:nvSpPr>
        <p:spPr>
          <a:xfrm>
            <a:off x="8367489" y="3897360"/>
            <a:ext cx="318548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Pol by Intensity (for fills)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3FC9E2-D3C8-6616-B07B-C280E9000CB8}"/>
              </a:ext>
            </a:extLst>
          </p:cNvPr>
          <p:cNvSpPr txBox="1"/>
          <p:nvPr/>
        </p:nvSpPr>
        <p:spPr>
          <a:xfrm rot="679359">
            <a:off x="8965096" y="4687607"/>
            <a:ext cx="5918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(not a fit)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93F03-FF43-91EE-0E04-D8DE1DC27C20}"/>
              </a:ext>
            </a:extLst>
          </p:cNvPr>
          <p:cNvSpPr txBox="1"/>
          <p:nvPr/>
        </p:nvSpPr>
        <p:spPr>
          <a:xfrm>
            <a:off x="223630" y="597976"/>
            <a:ext cx="57088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RHIC taking 2-2.5e11 out of the 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Polarization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Definite lurch in the energy vs time in the AGS,  recalculated times, now seems stable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AGS polarimeter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detector problem (measurement still possible with upper 45 deg detectors)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Vertical targets missing after replacement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Tune meter power supply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Recent decrease in Linac output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Affects emittance (</a:t>
            </a:r>
            <a:r>
              <a:rPr lang="en-US" sz="1600" dirty="0" err="1"/>
              <a:t>lumi</a:t>
            </a:r>
            <a:r>
              <a:rPr lang="en-US" sz="1600" dirty="0"/>
              <a:t> + polarization)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90ED1-032E-B221-B69D-D74B8A82D32F}"/>
              </a:ext>
            </a:extLst>
          </p:cNvPr>
          <p:cNvSpPr txBox="1"/>
          <p:nvPr/>
        </p:nvSpPr>
        <p:spPr>
          <a:xfrm>
            <a:off x="284886" y="3754442"/>
            <a:ext cx="43630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availability (weather, F3 kicker)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Opportunisty</a:t>
            </a:r>
            <a:r>
              <a:rPr lang="en-US" dirty="0"/>
              <a:t> work on split/merge, skew quads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Verification of 3He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32643</TotalTime>
  <Words>109</Words>
  <Application>Microsoft Macintosh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Injector Status, 8/6/24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 Status, 5/13/24</dc:title>
  <dc:subject/>
  <dc:creator>Schoefer, Vincent</dc:creator>
  <cp:keywords/>
  <dc:description/>
  <cp:lastModifiedBy>Schoefer, Vincent</cp:lastModifiedBy>
  <cp:revision>47</cp:revision>
  <dcterms:created xsi:type="dcterms:W3CDTF">2024-05-13T13:24:43Z</dcterms:created>
  <dcterms:modified xsi:type="dcterms:W3CDTF">2024-08-06T16:23:50Z</dcterms:modified>
  <cp:category/>
</cp:coreProperties>
</file>