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350" r:id="rId5"/>
    <p:sldId id="355" r:id="rId6"/>
    <p:sldId id="352" r:id="rId7"/>
    <p:sldId id="357" r:id="rId8"/>
    <p:sldId id="359" r:id="rId9"/>
    <p:sldId id="351" r:id="rId10"/>
    <p:sldId id="356" r:id="rId11"/>
    <p:sldId id="353" r:id="rId12"/>
    <p:sldId id="358" r:id="rId13"/>
    <p:sldId id="360" r:id="rId14"/>
    <p:sldId id="318" r:id="rId15"/>
    <p:sldId id="345" r:id="rId16"/>
    <p:sldId id="339" r:id="rId17"/>
    <p:sldId id="306" r:id="rId18"/>
    <p:sldId id="303" r:id="rId19"/>
    <p:sldId id="331" r:id="rId20"/>
    <p:sldId id="354" r:id="rId21"/>
    <p:sldId id="304" r:id="rId2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21F0E-42D1-4F1E-9730-50CE5B6B01F0}" v="79" dt="2024-08-13T16:07:3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8E21F0E-42D1-4F1E-9730-50CE5B6B01F0}"/>
    <pc:docChg chg="undo custSel modSld">
      <pc:chgData name="Marr, Gregory" userId="3561ba5d-ecd2-4074-b30a-c8c766e651bb" providerId="ADAL" clId="{D8E21F0E-42D1-4F1E-9730-50CE5B6B01F0}" dt="2024-08-13T16:07:39.310" v="1712" actId="207"/>
      <pc:docMkLst>
        <pc:docMk/>
      </pc:docMkLst>
      <pc:sldChg chg="addSp delSp modSp mod">
        <pc:chgData name="Marr, Gregory" userId="3561ba5d-ecd2-4074-b30a-c8c766e651bb" providerId="ADAL" clId="{D8E21F0E-42D1-4F1E-9730-50CE5B6B01F0}" dt="2024-08-13T15:59:11.342" v="1683" actId="1076"/>
        <pc:sldMkLst>
          <pc:docMk/>
          <pc:sldMk cId="1278840012" sldId="303"/>
        </pc:sldMkLst>
        <pc:spChg chg="add mod">
          <ac:chgData name="Marr, Gregory" userId="3561ba5d-ecd2-4074-b30a-c8c766e651bb" providerId="ADAL" clId="{D8E21F0E-42D1-4F1E-9730-50CE5B6B01F0}" dt="2024-08-13T15:59:11.342" v="1683" actId="1076"/>
          <ac:spMkLst>
            <pc:docMk/>
            <pc:sldMk cId="1278840012" sldId="303"/>
            <ac:spMk id="12" creationId="{6220703A-724C-0FE9-564F-3698099443DD}"/>
          </ac:spMkLst>
        </pc:spChg>
        <pc:picChg chg="del">
          <ac:chgData name="Marr, Gregory" userId="3561ba5d-ecd2-4074-b30a-c8c766e651bb" providerId="ADAL" clId="{D8E21F0E-42D1-4F1E-9730-50CE5B6B01F0}" dt="2024-08-13T14:09:26.617" v="112" actId="478"/>
          <ac:picMkLst>
            <pc:docMk/>
            <pc:sldMk cId="1278840012" sldId="303"/>
            <ac:picMk id="3" creationId="{B3AB25CB-F03F-D42F-00FB-77FBDA2091B4}"/>
          </ac:picMkLst>
        </pc:picChg>
        <pc:picChg chg="add mod ord">
          <ac:chgData name="Marr, Gregory" userId="3561ba5d-ecd2-4074-b30a-c8c766e651bb" providerId="ADAL" clId="{D8E21F0E-42D1-4F1E-9730-50CE5B6B01F0}" dt="2024-08-13T14:14:22.476" v="281" actId="166"/>
          <ac:picMkLst>
            <pc:docMk/>
            <pc:sldMk cId="1278840012" sldId="303"/>
            <ac:picMk id="4" creationId="{09692C3A-D70F-3EE2-7E65-79CEA4B0FD3D}"/>
          </ac:picMkLst>
        </pc:picChg>
        <pc:picChg chg="del">
          <ac:chgData name="Marr, Gregory" userId="3561ba5d-ecd2-4074-b30a-c8c766e651bb" providerId="ADAL" clId="{D8E21F0E-42D1-4F1E-9730-50CE5B6B01F0}" dt="2024-08-13T14:13:30.648" v="220" actId="478"/>
          <ac:picMkLst>
            <pc:docMk/>
            <pc:sldMk cId="1278840012" sldId="303"/>
            <ac:picMk id="6" creationId="{7F7C0F14-8716-E468-CECD-BFF4721768DC}"/>
          </ac:picMkLst>
        </pc:picChg>
        <pc:picChg chg="add del mod">
          <ac:chgData name="Marr, Gregory" userId="3561ba5d-ecd2-4074-b30a-c8c766e651bb" providerId="ADAL" clId="{D8E21F0E-42D1-4F1E-9730-50CE5B6B01F0}" dt="2024-08-13T15:57:21.110" v="1616" actId="478"/>
          <ac:picMkLst>
            <pc:docMk/>
            <pc:sldMk cId="1278840012" sldId="303"/>
            <ac:picMk id="7" creationId="{86CF3DFD-3AB5-5E62-D1E8-BA7588D5648C}"/>
          </ac:picMkLst>
        </pc:picChg>
        <pc:picChg chg="del">
          <ac:chgData name="Marr, Gregory" userId="3561ba5d-ecd2-4074-b30a-c8c766e651bb" providerId="ADAL" clId="{D8E21F0E-42D1-4F1E-9730-50CE5B6B01F0}" dt="2024-08-13T14:10:15.450" v="163" actId="478"/>
          <ac:picMkLst>
            <pc:docMk/>
            <pc:sldMk cId="1278840012" sldId="303"/>
            <ac:picMk id="9" creationId="{D79D7A2E-127B-25FD-93F8-9E247CB0D1C7}"/>
          </ac:picMkLst>
        </pc:picChg>
        <pc:picChg chg="add mod">
          <ac:chgData name="Marr, Gregory" userId="3561ba5d-ecd2-4074-b30a-c8c766e651bb" providerId="ADAL" clId="{D8E21F0E-42D1-4F1E-9730-50CE5B6B01F0}" dt="2024-08-13T14:14:03.549" v="279" actId="1038"/>
          <ac:picMkLst>
            <pc:docMk/>
            <pc:sldMk cId="1278840012" sldId="303"/>
            <ac:picMk id="11" creationId="{CE41E918-CF19-CC1E-2AA5-D51E5AA8FB68}"/>
          </ac:picMkLst>
        </pc:picChg>
      </pc:sldChg>
      <pc:sldChg chg="modSp mod">
        <pc:chgData name="Marr, Gregory" userId="3561ba5d-ecd2-4074-b30a-c8c766e651bb" providerId="ADAL" clId="{D8E21F0E-42D1-4F1E-9730-50CE5B6B01F0}" dt="2024-08-13T14:08:45.096" v="107" actId="207"/>
        <pc:sldMkLst>
          <pc:docMk/>
          <pc:sldMk cId="3919863926" sldId="306"/>
        </pc:sldMkLst>
        <pc:spChg chg="mod">
          <ac:chgData name="Marr, Gregory" userId="3561ba5d-ecd2-4074-b30a-c8c766e651bb" providerId="ADAL" clId="{D8E21F0E-42D1-4F1E-9730-50CE5B6B01F0}" dt="2024-08-13T14:08:45.096" v="107" actId="207"/>
          <ac:spMkLst>
            <pc:docMk/>
            <pc:sldMk cId="3919863926" sldId="306"/>
            <ac:spMk id="3" creationId="{CE05BAB3-93A9-4362-AA58-BF024EA3D008}"/>
          </ac:spMkLst>
        </pc:spChg>
      </pc:sldChg>
      <pc:sldChg chg="mod modShow">
        <pc:chgData name="Marr, Gregory" userId="3561ba5d-ecd2-4074-b30a-c8c766e651bb" providerId="ADAL" clId="{D8E21F0E-42D1-4F1E-9730-50CE5B6B01F0}" dt="2024-08-13T12:53:32.526" v="4" actId="729"/>
        <pc:sldMkLst>
          <pc:docMk/>
          <pc:sldMk cId="1351841527" sldId="318"/>
        </pc:sldMkLst>
      </pc:sldChg>
      <pc:sldChg chg="modSp mod">
        <pc:chgData name="Marr, Gregory" userId="3561ba5d-ecd2-4074-b30a-c8c766e651bb" providerId="ADAL" clId="{D8E21F0E-42D1-4F1E-9730-50CE5B6B01F0}" dt="2024-08-13T16:03:55.497" v="1700" actId="403"/>
        <pc:sldMkLst>
          <pc:docMk/>
          <pc:sldMk cId="1039228555" sldId="331"/>
        </pc:sldMkLst>
        <pc:graphicFrameChg chg="mod">
          <ac:chgData name="Marr, Gregory" userId="3561ba5d-ecd2-4074-b30a-c8c766e651bb" providerId="ADAL" clId="{D8E21F0E-42D1-4F1E-9730-50CE5B6B01F0}" dt="2024-08-13T16:03:55.497" v="1700" actId="403"/>
          <ac:graphicFrameMkLst>
            <pc:docMk/>
            <pc:sldMk cId="1039228555" sldId="331"/>
            <ac:graphicFrameMk id="2" creationId="{DA713809-64B1-48B9-93DF-0B3ABFD1142B}"/>
          </ac:graphicFrameMkLst>
        </pc:graphicFrameChg>
      </pc:sldChg>
      <pc:sldChg chg="addSp delSp modSp mod">
        <pc:chgData name="Marr, Gregory" userId="3561ba5d-ecd2-4074-b30a-c8c766e651bb" providerId="ADAL" clId="{D8E21F0E-42D1-4F1E-9730-50CE5B6B01F0}" dt="2024-08-13T15:46:59.257" v="1538" actId="14100"/>
        <pc:sldMkLst>
          <pc:docMk/>
          <pc:sldMk cId="1336046822" sldId="339"/>
        </pc:sldMkLst>
        <pc:spChg chg="mod">
          <ac:chgData name="Marr, Gregory" userId="3561ba5d-ecd2-4074-b30a-c8c766e651bb" providerId="ADAL" clId="{D8E21F0E-42D1-4F1E-9730-50CE5B6B01F0}" dt="2024-08-13T15:38:09.756" v="1529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8E21F0E-42D1-4F1E-9730-50CE5B6B01F0}" dt="2024-08-13T15:43:30.773" v="1533" actId="14100"/>
          <ac:picMkLst>
            <pc:docMk/>
            <pc:sldMk cId="1336046822" sldId="339"/>
            <ac:picMk id="4" creationId="{16553E2C-72A0-0A1A-E984-72E221A75212}"/>
          </ac:picMkLst>
        </pc:picChg>
        <pc:picChg chg="del">
          <ac:chgData name="Marr, Gregory" userId="3561ba5d-ecd2-4074-b30a-c8c766e651bb" providerId="ADAL" clId="{D8E21F0E-42D1-4F1E-9730-50CE5B6B01F0}" dt="2024-08-13T15:43:14.787" v="1530" actId="478"/>
          <ac:picMkLst>
            <pc:docMk/>
            <pc:sldMk cId="1336046822" sldId="339"/>
            <ac:picMk id="5" creationId="{3797777E-18B0-0525-4F5A-8B2F2C38C6D5}"/>
          </ac:picMkLst>
        </pc:picChg>
        <pc:picChg chg="add mod">
          <ac:chgData name="Marr, Gregory" userId="3561ba5d-ecd2-4074-b30a-c8c766e651bb" providerId="ADAL" clId="{D8E21F0E-42D1-4F1E-9730-50CE5B6B01F0}" dt="2024-08-13T15:46:59.257" v="1538" actId="14100"/>
          <ac:picMkLst>
            <pc:docMk/>
            <pc:sldMk cId="1336046822" sldId="339"/>
            <ac:picMk id="7" creationId="{59E922B4-4B9B-BA3E-E4E5-D024082D964D}"/>
          </ac:picMkLst>
        </pc:picChg>
        <pc:picChg chg="del">
          <ac:chgData name="Marr, Gregory" userId="3561ba5d-ecd2-4074-b30a-c8c766e651bb" providerId="ADAL" clId="{D8E21F0E-42D1-4F1E-9730-50CE5B6B01F0}" dt="2024-08-13T15:43:37.322" v="1534" actId="478"/>
          <ac:picMkLst>
            <pc:docMk/>
            <pc:sldMk cId="1336046822" sldId="339"/>
            <ac:picMk id="9" creationId="{4585D9EE-5DDB-BBDA-E3A1-5A222FE652D6}"/>
          </ac:picMkLst>
        </pc:picChg>
      </pc:sldChg>
      <pc:sldChg chg="modSp mod">
        <pc:chgData name="Marr, Gregory" userId="3561ba5d-ecd2-4074-b30a-c8c766e651bb" providerId="ADAL" clId="{D8E21F0E-42D1-4F1E-9730-50CE5B6B01F0}" dt="2024-08-13T15:49:33.817" v="1588" actId="14100"/>
        <pc:sldMkLst>
          <pc:docMk/>
          <pc:sldMk cId="1973591361" sldId="345"/>
        </pc:sldMkLst>
        <pc:spChg chg="mod">
          <ac:chgData name="Marr, Gregory" userId="3561ba5d-ecd2-4074-b30a-c8c766e651bb" providerId="ADAL" clId="{D8E21F0E-42D1-4F1E-9730-50CE5B6B01F0}" dt="2024-08-13T15:49:19.863" v="1587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8E21F0E-42D1-4F1E-9730-50CE5B6B01F0}" dt="2024-08-13T14:19:33.901" v="28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8E21F0E-42D1-4F1E-9730-50CE5B6B01F0}" dt="2024-08-13T14:20:15.401" v="295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8E21F0E-42D1-4F1E-9730-50CE5B6B01F0}" dt="2024-08-13T15:49:33.817" v="1588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">
        <pc:chgData name="Marr, Gregory" userId="3561ba5d-ecd2-4074-b30a-c8c766e651bb" providerId="ADAL" clId="{D8E21F0E-42D1-4F1E-9730-50CE5B6B01F0}" dt="2024-08-13T14:28:58.888" v="299" actId="27918"/>
        <pc:sldMkLst>
          <pc:docMk/>
          <pc:sldMk cId="482215022" sldId="354"/>
        </pc:sldMkLst>
      </pc:sldChg>
      <pc:sldChg chg="mod modShow">
        <pc:chgData name="Marr, Gregory" userId="3561ba5d-ecd2-4074-b30a-c8c766e651bb" providerId="ADAL" clId="{D8E21F0E-42D1-4F1E-9730-50CE5B6B01F0}" dt="2024-08-13T12:50:41.025" v="0" actId="729"/>
        <pc:sldMkLst>
          <pc:docMk/>
          <pc:sldMk cId="30003927" sldId="357"/>
        </pc:sldMkLst>
      </pc:sldChg>
      <pc:sldChg chg="mod modShow">
        <pc:chgData name="Marr, Gregory" userId="3561ba5d-ecd2-4074-b30a-c8c766e651bb" providerId="ADAL" clId="{D8E21F0E-42D1-4F1E-9730-50CE5B6B01F0}" dt="2024-08-13T12:53:24.643" v="3" actId="729"/>
        <pc:sldMkLst>
          <pc:docMk/>
          <pc:sldMk cId="1859317408" sldId="358"/>
        </pc:sldMkLst>
      </pc:sldChg>
      <pc:sldChg chg="modSp mod">
        <pc:chgData name="Marr, Gregory" userId="3561ba5d-ecd2-4074-b30a-c8c766e651bb" providerId="ADAL" clId="{D8E21F0E-42D1-4F1E-9730-50CE5B6B01F0}" dt="2024-08-13T16:07:39.310" v="1712" actId="207"/>
        <pc:sldMkLst>
          <pc:docMk/>
          <pc:sldMk cId="2962806633" sldId="359"/>
        </pc:sldMkLst>
        <pc:graphicFrameChg chg="mod">
          <ac:chgData name="Marr, Gregory" userId="3561ba5d-ecd2-4074-b30a-c8c766e651bb" providerId="ADAL" clId="{D8E21F0E-42D1-4F1E-9730-50CE5B6B01F0}" dt="2024-08-13T16:07:39.310" v="1712" actId="207"/>
          <ac:graphicFrameMkLst>
            <pc:docMk/>
            <pc:sldMk cId="2962806633" sldId="359"/>
            <ac:graphicFrameMk id="2" creationId="{00000000-0008-0000-0000-000049AAD500}"/>
          </ac:graphicFrameMkLst>
        </pc:graphicFrameChg>
      </pc:sldChg>
      <pc:sldChg chg="addSp delSp modSp mod">
        <pc:chgData name="Marr, Gregory" userId="3561ba5d-ecd2-4074-b30a-c8c766e651bb" providerId="ADAL" clId="{D8E21F0E-42D1-4F1E-9730-50CE5B6B01F0}" dt="2024-08-13T15:54:27.075" v="1615"/>
        <pc:sldMkLst>
          <pc:docMk/>
          <pc:sldMk cId="848450524" sldId="360"/>
        </pc:sldMkLst>
        <pc:graphicFrameChg chg="add mod">
          <ac:chgData name="Marr, Gregory" userId="3561ba5d-ecd2-4074-b30a-c8c766e651bb" providerId="ADAL" clId="{D8E21F0E-42D1-4F1E-9730-50CE5B6B01F0}" dt="2024-08-13T15:54:27.075" v="1615"/>
          <ac:graphicFrameMkLst>
            <pc:docMk/>
            <pc:sldMk cId="848450524" sldId="360"/>
            <ac:graphicFrameMk id="2" creationId="{00000000-0008-0000-0000-00004AAAD500}"/>
          </ac:graphicFrameMkLst>
        </pc:graphicFrameChg>
        <pc:graphicFrameChg chg="del">
          <ac:chgData name="Marr, Gregory" userId="3561ba5d-ecd2-4074-b30a-c8c766e651bb" providerId="ADAL" clId="{D8E21F0E-42D1-4F1E-9730-50CE5B6B01F0}" dt="2024-08-13T15:53:45.410" v="1594" actId="478"/>
          <ac:graphicFrameMkLst>
            <pc:docMk/>
            <pc:sldMk cId="848450524" sldId="360"/>
            <ac:graphicFrameMk id="4" creationId="{00000000-0008-0000-0000-00004A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NORMAL!$AB$845:$AE$845</c:f>
              <c:numCache>
                <c:formatCode>0.0%</c:formatCode>
                <c:ptCount val="4"/>
                <c:pt idx="0">
                  <c:v>3.5691523263224985E-3</c:v>
                </c:pt>
                <c:pt idx="2">
                  <c:v>9.5474824729126828E-2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26-4E3D-A664-3BFF7CD1248E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PS_AGS (E20 snake)</c:v>
                </c:pt>
              </c:strCache>
            </c:strRef>
          </c:tx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NORMAL!$AB$847:$AE$847</c:f>
              <c:numCache>
                <c:formatCode>0.0%</c:formatCode>
                <c:ptCount val="4"/>
                <c:pt idx="0">
                  <c:v>2.858508604206501E-2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926-4E3D-A664-3BFF7CD1248E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PPS_Booster (F3)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NORMAL!$AB$849:$AE$849</c:f>
              <c:numCache>
                <c:formatCode>0.0%</c:formatCode>
                <c:ptCount val="4"/>
                <c:pt idx="0">
                  <c:v>1.2332695984703632E-2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926-4E3D-A664-3BFF7CD1248E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NORMAL!$AB$851:$AE$851</c:f>
              <c:numCache>
                <c:formatCode>0.0%</c:formatCode>
                <c:ptCount val="4"/>
                <c:pt idx="0">
                  <c:v>2.2976418100701085E-2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926-4E3D-A664-3BFF7CD1248E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NORMAL!$AB$853:$AE$853</c:f>
              <c:numCache>
                <c:formatCode>0.0%</c:formatCode>
                <c:ptCount val="4"/>
                <c:pt idx="0">
                  <c:v>5.4811982154238364E-3</c:v>
                </c:pt>
                <c:pt idx="2">
                  <c:v>1.411727214786488E-2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926-4E3D-A664-3BFF7CD1248E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NORMAL!$AB$855:$AE$855</c:f>
              <c:numCache>
                <c:formatCode>0.0%</c:formatCode>
                <c:ptCount val="4"/>
                <c:pt idx="0">
                  <c:v>1.469088591459528E-2</c:v>
                </c:pt>
                <c:pt idx="2">
                  <c:v>9.3690248565965594E-3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A926-4E3D-A664-3BFF7CD1248E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NORMAL!$AB$857:$AE$857</c:f>
              <c:numCache>
                <c:formatCode>0.0%</c:formatCode>
                <c:ptCount val="4"/>
                <c:pt idx="0">
                  <c:v>1.0866794136392606E-2</c:v>
                </c:pt>
                <c:pt idx="2">
                  <c:v>7.6481835564053535E-3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926-4E3D-A664-3BFF7CD1248E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NORMAL!$AB$859:$AE$859</c:f>
              <c:numCache>
                <c:formatCode>0.0%</c:formatCode>
                <c:ptCount val="4"/>
                <c:pt idx="0">
                  <c:v>9.9426386233269597E-3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926-4E3D-A664-3BFF7CD1248E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CntrlsNtwrk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NORMAL!$AB$861:$AE$861</c:f>
              <c:numCache>
                <c:formatCode>0.0%</c:formatCode>
                <c:ptCount val="4"/>
                <c:pt idx="2">
                  <c:v>3.7922243467176544E-3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926-4E3D-A664-3BFF7CD1248E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NORMAL!$AB$863:$AE$863</c:f>
              <c:numCache>
                <c:formatCode>0.0%</c:formatCode>
                <c:ptCount val="4"/>
                <c:pt idx="2">
                  <c:v>4.939451880178458E-3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926-4E3D-A664-3BFF7CD1248E}"/>
            </c:ext>
          </c:extLst>
        </c:ser>
        <c:ser>
          <c:idx val="8"/>
          <c:order val="12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NORMAL!$AB$843:$AE$843</c:f>
              <c:strCache>
                <c:ptCount val="3"/>
                <c:pt idx="0">
                  <c:v>07/30/24/2 to 08/06/24/1</c:v>
                </c:pt>
                <c:pt idx="2">
                  <c:v>08/06/24/2 to 08/13/24/1</c:v>
                </c:pt>
              </c:strCache>
              <c:extLst/>
            </c:strRef>
          </c:cat>
          <c:val>
            <c:numRef>
              <c:f>NORMAL!$AB$883:$AE$883</c:f>
              <c:numCache>
                <c:formatCode>0.0%</c:formatCode>
                <c:ptCount val="4"/>
                <c:pt idx="0">
                  <c:v>2.5111536010197579E-2</c:v>
                </c:pt>
                <c:pt idx="2">
                  <c:v>8.8591459528362011E-3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926-4E3D-A664-3BFF7CD12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7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NORMAL!$AB$864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NORMAL!$AB$865:$AE$865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A926-4E3D-A664-3BFF7CD1248E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NORMAL!$AB$867:$AE$867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926-4E3D-A664-3BFF7CD1248E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NORMAL!$AD$890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NORMAL!$AB$891:$AE$891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926-4E3D-A664-3BFF7CD1248E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NORMAL!$AB$885:$AE$885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926-4E3D-A664-3BFF7CD1248E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NORMAL!$AB$887:$AE$887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926-4E3D-A664-3BFF7CD1248E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NORMAL!$AB$889:$AE$889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926-4E3D-A664-3BFF7CD1248E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NORMAL!$AB$843:$AE$843</c15:sqref>
                        </c15:formulaRef>
                      </c:ext>
                    </c:extLst>
                    <c:strCache>
                      <c:ptCount val="3"/>
                      <c:pt idx="0">
                        <c:v>07/30/24/2 to 08/06/24/1</c:v>
                      </c:pt>
                      <c:pt idx="2">
                        <c:v>08/06/24/2 to 08/13/24/1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NORMAL!$AB$901:$AE$901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926-4E3D-A664-3BFF7CD1248E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34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2.6358828844112166E-2"/>
                  <c:y val="-3.35711790647241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775257" y="12298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20"/>
                        <a:gd name="adj2" fmla="val 19634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8.0463905425243731E-2"/>
                  <c:y val="-1.055660267512775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20862" y="1387679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657"/>
                        <a:gd name="adj2" fmla="val 138558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661"/>
                        <a:gd name="adj2" fmla="val -170148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133171895640669"/>
                  <c:y val="-2.906345059455368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99221" y="4410914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275"/>
                        <a:gd name="adj2" fmla="val -23825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2.0809699457387146E-2"/>
                  <c:y val="6.931699099072916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90500" y="2185901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4555"/>
                        <a:gd name="adj2" fmla="val 198467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85781" y="2008745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100362"/>
                      <a:gd name="adj2" fmla="val 80587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Oplog!$H$50:$H$57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2.12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91.27</c:v>
                </c:pt>
                <c:pt idx="7">
                  <c:v>65.62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3-4769-9B91-F2323C4DB7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3-4769-9B91-F2323C4DB75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(RHIC_HOURS_DOE!$B$22:$N$22,RHIC_HOURS_DOE!$B$30:$N$30,RHIC_HOURS_DOE!$B$38:$N$38,RHIC_HOURS_DOE!$B$46:$N$46)</c15:sqref>
                  </c15:fullRef>
                </c:ext>
              </c:extLst>
              <c:f>(RHIC_HOURS_DOE!$B$38:$N$38,RHIC_HOURS_DOE!$B$46:$H$46)</c:f>
              <c:strCache>
                <c:ptCount val="20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(RHIC_HOURS_DOE!$B$16:$N$16,RHIC_HOURS_DOE!$B$24:$N$24,RHIC_HOURS_DOE!$B$32:$N$32,RHIC_HOURS_DOE!$B$40:$N$40)</c15:sqref>
                  </c15:fullRef>
                </c:ext>
              </c:extLst>
              <c:f>(RHIC_HOURS_DOE!$B$32:$N$32,RHIC_HOURS_DOE!$B$40:$H$40)</c:f>
              <c:numCache>
                <c:formatCode>General</c:formatCode>
                <c:ptCount val="20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0.83765822784810118</c:v>
                </c:pt>
                <c:pt idx="4" formatCode="0.00%">
                  <c:v>0.91784548422198042</c:v>
                </c:pt>
                <c:pt idx="5" formatCode="0.00%">
                  <c:v>0.77561067979549325</c:v>
                </c:pt>
                <c:pt idx="6" formatCode="0.00%">
                  <c:v>0.69557758292032013</c:v>
                </c:pt>
                <c:pt idx="7" formatCode="0.00%">
                  <c:v>0.8150094996833438</c:v>
                </c:pt>
                <c:pt idx="8" formatCode="0.00%">
                  <c:v>0.78077380952380959</c:v>
                </c:pt>
                <c:pt idx="9" formatCode="0.00%">
                  <c:v>0.72660809337523247</c:v>
                </c:pt>
                <c:pt idx="10" formatCode="0.00%">
                  <c:v>0.72101190476190469</c:v>
                </c:pt>
                <c:pt idx="11" formatCode="0.00%">
                  <c:v>0.80513808606294157</c:v>
                </c:pt>
                <c:pt idx="12" formatCode="0.00%">
                  <c:v>0.83571428571428574</c:v>
                </c:pt>
                <c:pt idx="13" formatCode="0.00%">
                  <c:v>0.82411511530802339</c:v>
                </c:pt>
                <c:pt idx="14" formatCode="0.00%">
                  <c:v>0.79409625409140505</c:v>
                </c:pt>
                <c:pt idx="15" formatCode="0.00%">
                  <c:v>0.83292682926829265</c:v>
                </c:pt>
                <c:pt idx="16" formatCode="0.00%">
                  <c:v>0.85619047619047617</c:v>
                </c:pt>
                <c:pt idx="17" formatCode="0.00%">
                  <c:v>0.73069014265518573</c:v>
                </c:pt>
                <c:pt idx="18" formatCode="0.00%">
                  <c:v>0.71393349348843094</c:v>
                </c:pt>
                <c:pt idx="19" formatCode="0.00%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9-EC5B-43C7-96D3-2D6EC1E7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A3-4769-9B91-F2323C4DB7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A3-4769-9B91-F2323C4DB7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3-4769-9B91-F2323C4DB7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A3-4769-9B91-F2323C4DB7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A3-4769-9B91-F2323C4DB7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3-4769-9B91-F2323C4DB7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3-4769-9B91-F2323C4DB7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3-4769-9B91-F2323C4DB7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A3-4769-9B91-F2323C4DB7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A3-4769-9B91-F2323C4DB7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A3-4769-9B91-F2323C4DB7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A3-4769-9B91-F2323C4DB7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A3-4769-9B91-F2323C4DB7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A3-4769-9B91-F2323C4DB7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A3-4769-9B91-F2323C4DB7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A3-4769-9B91-F2323C4DB75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A3-4769-9B91-F2323C4DB7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A3-4769-9B91-F2323C4DB75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A3-4769-9B91-F2323C4DB751}"/>
                </c:ext>
              </c:extLst>
            </c:dLbl>
            <c:dLbl>
              <c:idx val="19"/>
              <c:layout>
                <c:manualLayout>
                  <c:x val="-2.1248178219680398E-2"/>
                  <c:y val="0.1666666666666666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A3-4769-9B91-F2323C4DB75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(RHIC_HOURS_DOE!$B$22:$N$22,RHIC_HOURS_DOE!$B$30:$N$30,RHIC_HOURS_DOE!$B$38:$N$38,RHIC_HOURS_DOE!$B$46:$N$46)</c15:sqref>
                  </c15:fullRef>
                </c:ext>
              </c:extLst>
              <c:f>(RHIC_HOURS_DOE!$B$38:$N$38,RHIC_HOURS_DOE!$B$46:$H$46)</c:f>
              <c:strCache>
                <c:ptCount val="20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(RHIC_HOURS_DOE!$B$20:$N$20,RHIC_HOURS_DOE!$B$28:$N$28,RHIC_HOURS_DOE!$B$36:$N$36,RHIC_HOURS_DOE!$B$44:$N$44)</c15:sqref>
                  </c15:fullRef>
                </c:ext>
              </c:extLst>
              <c:f>(RHIC_HOURS_DOE!$B$36:$N$36,RHIC_HOURS_DOE!$B$44:$H$44)</c:f>
              <c:numCache>
                <c:formatCode>General</c:formatCode>
                <c:ptCount val="20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0.77302872836789782</c:v>
                </c:pt>
                <c:pt idx="10">
                  <c:v>0.76700053805719959</c:v>
                </c:pt>
                <c:pt idx="11">
                  <c:v>0.77069940698659489</c:v>
                </c:pt>
                <c:pt idx="12">
                  <c:v>0.77685861866738837</c:v>
                </c:pt>
                <c:pt idx="13">
                  <c:v>0.78067215128847134</c:v>
                </c:pt>
                <c:pt idx="14">
                  <c:v>0.78172979116623131</c:v>
                </c:pt>
                <c:pt idx="15">
                  <c:v>0.78527520101697468</c:v>
                </c:pt>
                <c:pt idx="16">
                  <c:v>0.79020270409999127</c:v>
                </c:pt>
                <c:pt idx="17">
                  <c:v>0.78660387109810648</c:v>
                </c:pt>
                <c:pt idx="18">
                  <c:v>0.78239572999073814</c:v>
                </c:pt>
                <c:pt idx="19">
                  <c:v>0.78239572999073814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B-EC5B-43C7-96D3-2D6EC1E7D88E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8"/>
              <c:layout>
                <c:manualLayout>
                  <c:x val="-0.12961388714005043"/>
                  <c:y val="-0.10740740740740744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6-85A3-4769-9B91-F2323C4DB751}"/>
                </c:ext>
              </c:extLst>
            </c:dLbl>
            <c:spPr>
              <a:gradFill rotWithShape="1">
                <a:gsLst>
                  <a:gs pos="0">
                    <a:srgbClr val="B2D33B">
                      <a:shade val="51000"/>
                      <a:satMod val="130000"/>
                    </a:srgbClr>
                  </a:gs>
                  <a:gs pos="80000">
                    <a:srgbClr val="B2D33B">
                      <a:shade val="93000"/>
                      <a:satMod val="130000"/>
                    </a:srgbClr>
                  </a:gs>
                  <a:gs pos="100000">
                    <a:srgbClr val="B2D33B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(RHIC_HOURS_DOE!$B$22:$N$22,RHIC_HOURS_DOE!$B$30:$N$30,RHIC_HOURS_DOE!$B$38:$N$38,RHIC_HOURS_DOE!$B$46:$N$46)</c15:sqref>
                  </c15:fullRef>
                </c:ext>
              </c:extLst>
              <c:f>(RHIC_HOURS_DOE!$B$38:$N$38,RHIC_HOURS_DOE!$B$46:$H$46)</c:f>
              <c:strCache>
                <c:ptCount val="20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(RHIC_HOURS_DOE!$B$21:$N$21,RHIC_HOURS_DOE!$B$29:$N$29,RHIC_HOURS_DOE!$B$37:$N$37,RHIC_HOURS_DOE!$B$45:$N$45)</c15:sqref>
                  </c15:fullRef>
                </c:ext>
              </c:extLst>
              <c:f>(RHIC_HOURS_DOE!$B$37:$N$37,RHIC_HOURS_DOE!$B$45:$H$45)</c:f>
              <c:numCache>
                <c:formatCode>0.0%</c:formatCode>
                <c:ptCount val="20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  <c:pt idx="4" formatCode="0.00%">
                  <c:v>0.8</c:v>
                </c:pt>
                <c:pt idx="5" formatCode="0.00%">
                  <c:v>0.8</c:v>
                </c:pt>
                <c:pt idx="6" formatCode="0.00%">
                  <c:v>0.8</c:v>
                </c:pt>
                <c:pt idx="7" formatCode="0.00%">
                  <c:v>0.8</c:v>
                </c:pt>
                <c:pt idx="8" formatCode="0.00%">
                  <c:v>0.8</c:v>
                </c:pt>
                <c:pt idx="9" formatCode="0.00%">
                  <c:v>0.8</c:v>
                </c:pt>
                <c:pt idx="10" formatCode="0.00%">
                  <c:v>0.8</c:v>
                </c:pt>
                <c:pt idx="11" formatCode="0.00%">
                  <c:v>0.8</c:v>
                </c:pt>
                <c:pt idx="12" formatCode="0.00%">
                  <c:v>0.8</c:v>
                </c:pt>
                <c:pt idx="13" formatCode="0.00%">
                  <c:v>0.8</c:v>
                </c:pt>
                <c:pt idx="14" formatCode="0.00%">
                  <c:v>0.8</c:v>
                </c:pt>
                <c:pt idx="15" formatCode="0.00%">
                  <c:v>0.8</c:v>
                </c:pt>
                <c:pt idx="16" formatCode="0.00%">
                  <c:v>0.8</c:v>
                </c:pt>
                <c:pt idx="17" formatCode="0.00%">
                  <c:v>0.8</c:v>
                </c:pt>
                <c:pt idx="18" formatCode="0.00%">
                  <c:v>0.8</c:v>
                </c:pt>
                <c:pt idx="19" formatCode="0.00%">
                  <c:v>0.8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D-EC5B-43C7-96D3-2D6EC1E7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6.04</c:v>
                </c:pt>
                <c:pt idx="1">
                  <c:v>1.58</c:v>
                </c:pt>
                <c:pt idx="2">
                  <c:v>4.9535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54402747879636E-2"/>
          <c:y val="0.17418018652125991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61.43</c:v>
                </c:pt>
                <c:pt idx="2">
                  <c:v>76.23</c:v>
                </c:pt>
                <c:pt idx="3">
                  <c:v>103.3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1488047478188687E-2"/>
                  <c:y val="5.9259250618365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3"/>
              <c:layout>
                <c:manualLayout>
                  <c:x val="-7.739012872254783E-2"/>
                  <c:y val="1.8518515818239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6.35</c:v>
                </c:pt>
                <c:pt idx="2">
                  <c:v>11.43</c:v>
                </c:pt>
                <c:pt idx="3">
                  <c:v>2.75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9.58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27220022364749E-2"/>
                  <c:y val="-5.621900609229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layout>
                <c:manualLayout>
                  <c:x val="-6.9027220022364749E-2"/>
                  <c:y val="-5.6219006092300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3.1</c:v>
                </c:pt>
                <c:pt idx="3" formatCode="0.0">
                  <c:v>0.33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43.77</c:v>
                </c:pt>
                <c:pt idx="2">
                  <c:v>34.6</c:v>
                </c:pt>
                <c:pt idx="3">
                  <c:v>34.020000000000003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4-4671-96BF-FA33AAACD0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4-4671-96BF-FA33AAACD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12.3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46.870000000000012</c:v>
                </c:pt>
                <c:pt idx="2">
                  <c:v>30.34</c:v>
                </c:pt>
                <c:pt idx="3">
                  <c:v>27.600000000000005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96.62</c:v>
                </c:pt>
                <c:pt idx="1">
                  <c:v>93.47</c:v>
                </c:pt>
                <c:pt idx="2">
                  <c:v>94.95</c:v>
                </c:pt>
                <c:pt idx="3">
                  <c:v>100.47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A4-4CF3-B1B6-22C15FC086B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4-4CF3-B1B6-22C15FC086BB}"/>
                </c:ext>
              </c:extLst>
            </c:dLbl>
            <c:dLbl>
              <c:idx val="1"/>
              <c:layout>
                <c:manualLayout>
                  <c:x val="5.6233822486247149E-2"/>
                  <c:y val="4.47101443360807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A4-4CF3-B1B6-22C15FC086B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7.23</c:v>
                </c:pt>
                <c:pt idx="1">
                  <c:v>0.55000000000000004</c:v>
                </c:pt>
                <c:pt idx="2">
                  <c:v>5.95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3AA4-4CF3-B1B6-22C15FC086B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6.1355050523016312E-2"/>
                  <c:y val="-4.26829063362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6.92</c:v>
                </c:pt>
                <c:pt idx="2">
                  <c:v>0</c:v>
                </c:pt>
                <c:pt idx="3">
                  <c:v>6.57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3AA4-4CF3-B1B6-22C15FC086B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463991496146693E-2"/>
                  <c:y val="-2.0325193493441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A4-4CF3-B1B6-22C15FC086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A4-4CF3-B1B6-22C15FC086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0.62</c:v>
                </c:pt>
                <c:pt idx="1">
                  <c:v>0</c:v>
                </c:pt>
                <c:pt idx="2">
                  <c:v>0</c:v>
                </c:pt>
                <c:pt idx="3">
                  <c:v>6.88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3AA4-4CF3-B1B6-22C15FC086B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1.768828707278853E-3"/>
                  <c:y val="-5.252620405544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23.82</c:v>
                </c:pt>
                <c:pt idx="1">
                  <c:v>30.07</c:v>
                </c:pt>
                <c:pt idx="2">
                  <c:v>28.87</c:v>
                </c:pt>
                <c:pt idx="3">
                  <c:v>29.92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3AA4-4CF3-B1B6-22C15FC086B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A4-4CF3-B1B6-22C15FC086BB}"/>
                </c:ext>
              </c:extLst>
            </c:dLbl>
            <c:dLbl>
              <c:idx val="1"/>
              <c:layout>
                <c:manualLayout>
                  <c:x val="5.6094797876547572E-2"/>
                  <c:y val="2.6670334803949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A4-4CF3-B1B6-22C15FC086B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12.33</c:v>
                </c:pt>
                <c:pt idx="1">
                  <c:v>3.02</c:v>
                </c:pt>
                <c:pt idx="2">
                  <c:v>12.2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3AA4-4CF3-B1B6-22C15FC086B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3AA4-4CF3-B1B6-22C15FC086B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3AA4-4CF3-B1B6-22C15FC086B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27.38</c:v>
                </c:pt>
                <c:pt idx="1">
                  <c:v>33.970000000000006</c:v>
                </c:pt>
                <c:pt idx="2">
                  <c:v>26.029999999999998</c:v>
                </c:pt>
                <c:pt idx="3">
                  <c:v>24.160000000000004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3AA4-4CF3-B1B6-22C15FC08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2024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98-48D5-8248-58AE7FB420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98-48D5-8248-58AE7FB420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98-48D5-8248-58AE7FB420D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98-48D5-8248-58AE7FB420D8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98-48D5-8248-58AE7FB420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87.98</c:v>
                </c:pt>
                <c:pt idx="1">
                  <c:v>75.88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98-48D5-8248-58AE7FB420D8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98-48D5-8248-58AE7FB420D8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5-407C-AA30-4EA8C41E6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9.5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98-48D5-8248-58AE7FB420D8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6473007187098974E-2"/>
                  <c:y val="-1.74133405738075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98-48D5-8248-58AE7FB420D8}"/>
                </c:ext>
              </c:extLst>
            </c:dLbl>
            <c:dLbl>
              <c:idx val="1"/>
              <c:layout>
                <c:manualLayout>
                  <c:x val="-5.214152700186224E-2"/>
                  <c:y val="-8.13007739737657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5-407C-AA30-4EA8C41E6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0.73</c:v>
                </c:pt>
                <c:pt idx="1">
                  <c:v>4.2699999999999996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98-48D5-8248-58AE7FB420D8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98-48D5-8248-58AE7FB420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98-48D5-8248-58AE7FB420D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398-48D5-8248-58AE7FB420D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398-48D5-8248-58AE7FB420D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398-48D5-8248-58AE7FB420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25</c:v>
                </c:pt>
                <c:pt idx="1">
                  <c:v>23.28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398-48D5-8248-58AE7FB420D8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98-48D5-8248-58AE7FB420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5-407C-AA30-4EA8C41E618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398-48D5-8248-58AE7FB420D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398-48D5-8248-58AE7FB420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12.38</c:v>
                </c:pt>
                <c:pt idx="1">
                  <c:v>9.82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398-48D5-8248-58AE7FB420D8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398-48D5-8248-58AE7FB420D8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98-48D5-8248-58AE7FB420D8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98-48D5-8248-58AE7FB420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98-48D5-8248-58AE7FB420D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B398-48D5-8248-58AE7FB420D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398-48D5-8248-58AE7FB420D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B398-48D5-8248-58AE7FB420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41.91</c:v>
                </c:pt>
                <c:pt idx="1">
                  <c:v>45.249999999999993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398-48D5-8248-58AE7FB4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179261619798443E-2"/>
          <c:y val="9.9003905538311704E-2"/>
          <c:w val="0.8558297795993240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E1-40D7-8E53-D0855EF95B2D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E1-40D7-8E53-D0855EF95B2D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8E1-40D7-8E53-D0855EF95B2D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8E1-40D7-8E53-D0855EF95B2D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8E1-40D7-8E53-D0855EF95B2D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8E1-40D7-8E53-D0855EF95B2D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8E1-40D7-8E53-D0855EF95B2D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8E1-40D7-8E53-D0855EF95B2D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8E1-40D7-8E53-D0855EF95B2D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8E1-40D7-8E53-D0855EF95B2D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8E1-40D7-8E53-D0855EF95B2D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8E1-40D7-8E53-D0855EF95B2D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8E1-40D7-8E53-D0855EF95B2D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  <c:pt idx="6" formatCode="0.00%">
                  <c:v>3.2328939108600126E-3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8E1-40D7-8E53-D0855EF95B2D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8E1-40D7-8E53-D0855EF9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04/02/24/2 to 04/09/24/1</c:v>
                      </c:pt>
                      <c:pt idx="2">
                        <c:v>04/09/24/2 to 04/16/24/1</c:v>
                      </c:pt>
                      <c:pt idx="4">
                        <c:v>04/16/24/2 to 04/23/24/1</c:v>
                      </c:pt>
                      <c:pt idx="6">
                        <c:v>04/23/24/2 to 04/30/24/1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7.2190834902699313E-4</c:v>
                      </c:pt>
                      <c:pt idx="4" formatCode="0.0%">
                        <c:v>4.0175768989328311E-3</c:v>
                      </c:pt>
                      <c:pt idx="6" formatCode="0.0%">
                        <c:v>3.5467671060891394E-3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18E1-40D7-8E53-D0855EF95B2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4EFA-8931-21BAB8FED9A5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B-4EFA-8931-21BAB8FED9A5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B-4EFA-8931-21BAB8FED9A5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B-4EFA-8931-21BAB8FED9A5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30B-4EFA-8931-21BAB8FED9A5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30B-4EFA-8931-21BAB8FED9A5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30B-4EFA-8931-21BAB8FED9A5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30B-4EFA-8931-21BAB8FED9A5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  <c:pt idx="2" formatCode="0.0%">
                  <c:v>3.877937878656475E-3</c:v>
                </c:pt>
                <c:pt idx="4" formatCode="0.0%">
                  <c:v>3.9398857680918824E-3</c:v>
                </c:pt>
                <c:pt idx="8" formatCode="0.0%">
                  <c:v>1.8336575272880457E-3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30B-4EFA-8931-21BAB8FED9A5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30B-4EFA-8931-21BAB8FED9A5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30B-4EFA-8931-21BAB8FED9A5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30B-4EFA-8931-21BAB8FED9A5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  <c:pt idx="6" formatCode="0.0%">
                  <c:v>4.6708708634296842E-3</c:v>
                </c:pt>
                <c:pt idx="8" formatCode="0.0%">
                  <c:v>7.805434068861276E-3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30B-4EFA-8931-21BAB8FED9A5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30B-4EFA-8931-21BAB8FED9A5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730B-4EFA-8931-21BAB8FED9A5}"/>
            </c:ext>
          </c:extLst>
        </c:ser>
        <c:ser>
          <c:idx val="9"/>
          <c:order val="15"/>
          <c:tx>
            <c:strRef>
              <c:f>NORMAL!$AB$878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NORMAL!$AB$879:$AJ$879</c:f>
              <c:numCache>
                <c:formatCode>General</c:formatCode>
                <c:ptCount val="9"/>
                <c:pt idx="8" formatCode="0.0%">
                  <c:v>1.5115285022239296E-3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30B-4EFA-8931-21BAB8FED9A5}"/>
            </c:ext>
          </c:extLst>
        </c:ser>
        <c:ser>
          <c:idx val="10"/>
          <c:order val="16"/>
          <c:tx>
            <c:strRef>
              <c:f>NORMAL!$AB$874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General</c:formatCode>
                <c:ptCount val="9"/>
                <c:pt idx="6" formatCode="0.0%">
                  <c:v>2.7133175572708244E-3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730B-4EFA-8931-21BAB8FED9A5}"/>
            </c:ext>
          </c:extLst>
        </c:ser>
        <c:ser>
          <c:idx val="14"/>
          <c:order val="17"/>
          <c:tx>
            <c:strRef>
              <c:f>NORMAL!$AB$876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NORMAL!$AB$877:$AJ$877</c:f>
              <c:numCache>
                <c:formatCode>General</c:formatCode>
                <c:ptCount val="9"/>
                <c:pt idx="6" formatCode="0.0%">
                  <c:v>4.7947666423004982E-3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30B-4EFA-8931-21BAB8FED9A5}"/>
            </c:ext>
          </c:extLst>
        </c:ser>
        <c:ser>
          <c:idx val="19"/>
          <c:order val="19"/>
          <c:tx>
            <c:strRef>
              <c:f>NORMAL!$AB$880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val>
            <c:numRef>
              <c:f>NORMAL!$AB$881:$AJ$881</c:f>
              <c:numCache>
                <c:formatCode>General</c:formatCode>
                <c:ptCount val="9"/>
                <c:pt idx="8" formatCode="0.0%">
                  <c:v>2.0690595071425921E-3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0B-4EFA-8931-21BAB8FED9A5}"/>
            </c:ext>
          </c:extLst>
        </c:ser>
        <c:ser>
          <c:idx val="20"/>
          <c:order val="20"/>
          <c:tx>
            <c:strRef>
              <c:f>NORMAL!$AB$884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NORMAL!$AB$885:$AJ$885</c:f>
              <c:numCache>
                <c:formatCode>General</c:formatCode>
                <c:ptCount val="9"/>
                <c:pt idx="8" formatCode="0.0%">
                  <c:v>1.0444414158809612E-2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0B-4EFA-8931-21BAB8FED9A5}"/>
            </c:ext>
          </c:extLst>
        </c:ser>
        <c:ser>
          <c:idx val="21"/>
          <c:order val="21"/>
          <c:tx>
            <c:strRef>
              <c:f>NORMAL!$AB$886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NORMAL!$AB$887:$AJ$887</c:f>
              <c:numCache>
                <c:formatCode>General</c:formatCode>
                <c:ptCount val="9"/>
                <c:pt idx="8" formatCode="0.0%">
                  <c:v>5.104506089477533E-3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0B-4EFA-8931-21BAB8FED9A5}"/>
            </c:ext>
          </c:extLst>
        </c:ser>
        <c:ser>
          <c:idx val="22"/>
          <c:order val="22"/>
          <c:tx>
            <c:strRef>
              <c:f>NORMAL!$AB$888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NORMAL!$AB$889:$AJ$889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0B-4EFA-8931-21BAB8FE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8"/>
                <c:order val="18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730B-4EFA-8931-21BAB8FED9A5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580046932919549E-2"/>
          <c:y val="9.9655239851725294E-2"/>
          <c:w val="0.89360944785143293"/>
          <c:h val="0.7394000898149638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3.1190648981671634E-3</c:v>
                </c:pt>
                <c:pt idx="2" formatCode="0.00%">
                  <c:v>1.5224742522736747E-2</c:v>
                </c:pt>
                <c:pt idx="4" formatCode="0.00%">
                  <c:v>1.38505010577027E-2</c:v>
                </c:pt>
                <c:pt idx="6" formatCode="0.00%">
                  <c:v>6.5932708490959342E-3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EE1-9E40-447E9FDF620F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2.8426725136266078E-2</c:v>
                </c:pt>
                <c:pt idx="6" formatCode="0.00%">
                  <c:v>3.0573012368173185E-3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EE1-9E40-447E9FDF620F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2.6712783533807882E-3</c:v>
                </c:pt>
                <c:pt idx="6" formatCode="0.00%">
                  <c:v>2.7484829300680946E-3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1-4EE1-9E40-447E9FDF620F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6.5160662724086296E-3</c:v>
                </c:pt>
                <c:pt idx="6" formatCode="0.0%">
                  <c:v>4.2925744638142149E-3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F71-4EE1-9E40-447E9FDF620F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4.3852199558389818E-3</c:v>
                </c:pt>
                <c:pt idx="6" formatCode="0.00%">
                  <c:v>1.5595324490835817E-3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1-4EE1-9E40-447E9FDF620F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5.7903432515479516E-3</c:v>
                </c:pt>
                <c:pt idx="2" formatCode="0.00%">
                  <c:v>1.2924046137455028E-2</c:v>
                </c:pt>
                <c:pt idx="4" formatCode="0.00%">
                  <c:v>7.8903077374426756E-3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1-4EE1-9E40-447E9FDF620F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General</c:formatCode>
                <c:ptCount val="7"/>
                <c:pt idx="0" formatCode="0.0%">
                  <c:v>6.1300433889720984E-3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F71-4EE1-9E40-447E9FDF620F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General</c:formatCode>
                <c:ptCount val="7"/>
                <c:pt idx="0" formatCode="0.0%">
                  <c:v>5.5432886061485727E-3</c:v>
                </c:pt>
                <c:pt idx="2" formatCode="0.00%">
                  <c:v>8.6005898429658886E-3</c:v>
                </c:pt>
                <c:pt idx="4" formatCode="0.00%">
                  <c:v>4.10728347976468E-3</c:v>
                </c:pt>
                <c:pt idx="6" formatCode="0.00%">
                  <c:v>3.5822923582909992E-3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F71-4EE1-9E40-447E9FDF620F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Rf_RHIC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0%">
                  <c:v>2.3161373006191808E-3</c:v>
                </c:pt>
                <c:pt idx="4" formatCode="0.00%">
                  <c:v>8.4461806895912792E-3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F71-4EE1-9E40-447E9FDF620F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NORMAL!$BB$863:$BJ$863</c:f>
              <c:numCache>
                <c:formatCode>General</c:formatCode>
                <c:ptCount val="9"/>
                <c:pt idx="2" formatCode="0.00%">
                  <c:v>1.369609190432809E-2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F71-4EE1-9E40-447E9FDF620F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val>
            <c:numRef>
              <c:f>NORMAL!$BB$865:$BH$865</c:f>
              <c:numCache>
                <c:formatCode>General</c:formatCode>
                <c:ptCount val="7"/>
                <c:pt idx="2" formatCode="0.00%">
                  <c:v>6.0991615582971764E-3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F71-4EE1-9E40-447E9FDF620F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PS_Experiment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NORMAL!$BB$869:$BJ$869</c:f>
              <c:numCache>
                <c:formatCode>General</c:formatCode>
                <c:ptCount val="9"/>
                <c:pt idx="4" formatCode="0.00%">
                  <c:v>1.6521779411083489E-3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F71-4EE1-9E40-447E9FDF620F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val>
            <c:numRef>
              <c:f>NORMAL!$BB$867:$BJ$867</c:f>
              <c:numCache>
                <c:formatCode>General</c:formatCode>
                <c:ptCount val="9"/>
                <c:pt idx="2" formatCode="0.00%">
                  <c:v>3.3506786282290813E-3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71-4EE1-9E40-447E9FDF620F}"/>
            </c:ext>
          </c:extLst>
        </c:ser>
        <c:ser>
          <c:idx val="14"/>
          <c:order val="14"/>
          <c:tx>
            <c:strRef>
              <c:f>NORMAL!$BB$870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val>
            <c:numRef>
              <c:f>NORMAL!$BB$871:$BJ$871</c:f>
              <c:numCache>
                <c:formatCode>General</c:formatCode>
                <c:ptCount val="9"/>
                <c:pt idx="4" formatCode="0.00%">
                  <c:v>2.5168692000061763E-3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71-4EE1-9E40-447E9FDF620F}"/>
            </c:ext>
          </c:extLst>
        </c:ser>
        <c:ser>
          <c:idx val="15"/>
          <c:order val="15"/>
          <c:tx>
            <c:strRef>
              <c:f>NORMAL!$BB$872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NORMAL!$BB$873:$BJ$873</c:f>
              <c:numCache>
                <c:formatCode>General</c:formatCode>
                <c:ptCount val="9"/>
                <c:pt idx="4" formatCode="0.00%">
                  <c:v>2.856569337430323E-3</c:v>
                </c:pt>
                <c:pt idx="6" formatCode="0.0%">
                  <c:v>1.1812300233157822E-2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71-4EE1-9E40-447E9FDF620F}"/>
            </c:ext>
          </c:extLst>
        </c:ser>
        <c:ser>
          <c:idx val="16"/>
          <c:order val="16"/>
          <c:tx>
            <c:strRef>
              <c:f>NORMAL!$BB$874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NORMAL!$BB$875:$BJ$875</c:f>
              <c:numCache>
                <c:formatCode>General</c:formatCode>
                <c:ptCount val="9"/>
                <c:pt idx="4" formatCode="0.0%">
                  <c:v>1.6521779411083489E-3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71-4EE1-9E40-447E9FDF620F}"/>
            </c:ext>
          </c:extLst>
        </c:ser>
        <c:ser>
          <c:idx val="18"/>
          <c:order val="17"/>
          <c:tx>
            <c:strRef>
              <c:f>NORMAL!$BB$876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2.4087827926439482E-3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71-4EE1-9E40-447E9FDF620F}"/>
            </c:ext>
          </c:extLst>
        </c:ser>
        <c:ser>
          <c:idx val="19"/>
          <c:order val="18"/>
          <c:tx>
            <c:strRef>
              <c:f>NORMAL!$BB$878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val>
            <c:numRef>
              <c:f>NORMAL!$BB$879:$BH$879</c:f>
              <c:numCache>
                <c:formatCode>General</c:formatCode>
                <c:ptCount val="7"/>
                <c:pt idx="6" formatCode="0.00%">
                  <c:v>1.8992325865077281E-3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71-4EE1-9E40-447E9FDF620F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3.2425922208668525E-3</c:v>
                </c:pt>
                <c:pt idx="2" formatCode="0.0%">
                  <c:v>1.0160122292049472E-2</c:v>
                </c:pt>
                <c:pt idx="4" formatCode="0.0%">
                  <c:v>3.8756697497027621E-3</c:v>
                </c:pt>
                <c:pt idx="6" formatCode="0.0%">
                  <c:v>4.6631564319132837E-3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71-4EE1-9E40-447E9FDF6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4-0F71-4EE1-9E40-447E9FDF620F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NORMAL!$BB$881:$BH$881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3.2425922208668525E-3</c:v>
                      </c:pt>
                      <c:pt idx="2" formatCode="0.0%">
                        <c:v>1.0160122292049472E-2</c:v>
                      </c:pt>
                      <c:pt idx="4" formatCode="0.0%">
                        <c:v>3.8756697497027621E-3</c:v>
                      </c:pt>
                      <c:pt idx="6" formatCode="0.0%">
                        <c:v>4.6631564319132837E-3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F71-4EE1-9E40-447E9FDF620F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4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82528807588128E-2"/>
          <c:y val="9.3955465305874716E-2"/>
          <c:w val="0.90577676276383412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NORMAL!$B$845:$H$845</c:f>
              <c:numCache>
                <c:formatCode>General</c:formatCode>
                <c:ptCount val="7"/>
                <c:pt idx="0" formatCode="0.00%">
                  <c:v>2.4206687873380402E-3</c:v>
                </c:pt>
                <c:pt idx="2" formatCode="0.00%">
                  <c:v>2.0203274109705949E-2</c:v>
                </c:pt>
                <c:pt idx="4" formatCode="0.0%">
                  <c:v>8.3947552176274337E-3</c:v>
                </c:pt>
                <c:pt idx="6" formatCode="0.0%">
                  <c:v>1.6603305143921172E-3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F3-4417-96C2-88410881AF88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NORMAL!$B$847:$H$847</c:f>
              <c:numCache>
                <c:formatCode>General</c:formatCode>
                <c:ptCount val="7"/>
                <c:pt idx="2" formatCode="0.00%">
                  <c:v>9.0775079525176501E-3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0F3-4417-96C2-88410881AF88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NORMAL!$B$849:$H$849</c:f>
              <c:numCache>
                <c:formatCode>General</c:formatCode>
                <c:ptCount val="7"/>
                <c:pt idx="0" formatCode="0.00%">
                  <c:v>1.9396384513926603E-3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0F3-4417-96C2-88410881AF88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ElecRHIC (power dip)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NORMAL!$B$851:$H$851</c:f>
              <c:numCache>
                <c:formatCode>General</c:formatCode>
                <c:ptCount val="7"/>
                <c:pt idx="2" formatCode="0.00%">
                  <c:v>4.763752036620373E-3</c:v>
                </c:pt>
                <c:pt idx="6" formatCode="0.0%">
                  <c:v>7.2464892544029788E-3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0F3-4417-96C2-88410881AF88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NORMAL!$B$853:$H$853</c:f>
              <c:numCache>
                <c:formatCode>General</c:formatCode>
                <c:ptCount val="7"/>
                <c:pt idx="0" formatCode="0.00%">
                  <c:v>2.0560167584762198E-2</c:v>
                </c:pt>
                <c:pt idx="2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0F3-4417-96C2-88410881AF88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NORMAL!$B$855:$H$855</c:f>
              <c:numCache>
                <c:formatCode>General</c:formatCode>
                <c:ptCount val="7"/>
                <c:pt idx="0" formatCode="0.00%">
                  <c:v>6.5947707347350452E-3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0F3-4417-96C2-88410881AF88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ES&amp;FD_Exp (cooling)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NORMAL!$B$857:$H$857</c:f>
              <c:numCache>
                <c:formatCode>General</c:formatCode>
                <c:ptCount val="7"/>
                <c:pt idx="0" formatCode="0.00%">
                  <c:v>4.3447901311195591E-3</c:v>
                </c:pt>
                <c:pt idx="2" formatCode="0.00%">
                  <c:v>9.3878501047404746E-3</c:v>
                </c:pt>
                <c:pt idx="4" formatCode="0.00%">
                  <c:v>1.103266351152145E-2</c:v>
                </c:pt>
                <c:pt idx="6" formatCode="0.00%">
                  <c:v>8.3947552176274337E-3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0F3-4417-96C2-88410881AF88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NORMAL!$B$859:$H$859</c:f>
              <c:numCache>
                <c:formatCode>General</c:formatCode>
                <c:ptCount val="7"/>
                <c:pt idx="6" formatCode="0.00%">
                  <c:v>1.6758476220032586E-3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20F3-4417-96C2-88410881AF88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RadMonIntlk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NORMAL!$B$861:$H$861</c:f>
              <c:numCache>
                <c:formatCode>General</c:formatCode>
                <c:ptCount val="7"/>
                <c:pt idx="0" formatCode="0.00%">
                  <c:v>3.9723795484521672E-3</c:v>
                </c:pt>
                <c:pt idx="2" formatCode="0.00%">
                  <c:v>1.5827449763364109E-3</c:v>
                </c:pt>
                <c:pt idx="4" formatCode="0.0%">
                  <c:v>3.212041275506246E-3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20F3-4417-96C2-88410881AF88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NORMAL!$B$863:$H$863</c:f>
              <c:numCache>
                <c:formatCode>General</c:formatCode>
                <c:ptCount val="7"/>
                <c:pt idx="4" formatCode="0.0%">
                  <c:v>6.7809760260687402E-3</c:v>
                </c:pt>
                <c:pt idx="6" formatCode="0.0%">
                  <c:v>4.4068585615641238E-3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20F3-4417-96C2-88410881AF88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ESHQ (ODH response)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NORMAL!$B$865:$H$865</c:f>
              <c:numCache>
                <c:formatCode>General</c:formatCode>
                <c:ptCount val="7"/>
                <c:pt idx="4" formatCode="0.0%">
                  <c:v>1.5517107611141283E-3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20F3-4417-96C2-88410881AF88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NORMAL!$B$867:$H$867</c:f>
              <c:numCache>
                <c:formatCode>General</c:formatCode>
                <c:ptCount val="7"/>
                <c:pt idx="4" formatCode="0.00%">
                  <c:v>3.0103188765614086E-3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20F3-4417-96C2-88410881AF88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NORMAL!$B$869:$H$869</c:f>
              <c:numCache>
                <c:formatCode>General</c:formatCode>
                <c:ptCount val="7"/>
                <c:pt idx="6" formatCode="0.00%">
                  <c:v>4.6861664985646673E-3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20F3-4417-96C2-88410881AF88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WaterRHIC (power dip)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6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20F3-4417-96C2-88410881AF88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6" formatCode="0.00%">
                  <c:v>4.3913414539529828E-3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20F3-4417-96C2-88410881AF88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7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2.653425401505159E-3</c:v>
                </c:pt>
                <c:pt idx="2" formatCode="0.00%">
                  <c:v>5.477538986732873E-3</c:v>
                </c:pt>
                <c:pt idx="4" formatCode="0.0%">
                  <c:v>6.4085654434013492E-3</c:v>
                </c:pt>
                <c:pt idx="6" formatCode="0.0%">
                  <c:v>2.8085964776165722E-3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20F3-4417-96C2-88410881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07/02/24/2 to 07/09/24/1</c:v>
                      </c:pt>
                      <c:pt idx="2">
                        <c:v>07/09/24/2 to 07/16/24/1</c:v>
                      </c:pt>
                      <c:pt idx="4">
                        <c:v>07/16/24/2 to 07/23/24/1</c:v>
                      </c:pt>
                      <c:pt idx="6">
                        <c:v>07/23/24/2 to 07/30/24/1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NORMAL!$B$883:$H$883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%">
                        <c:v>2.653425401505159E-3</c:v>
                      </c:pt>
                      <c:pt idx="2" formatCode="0.00%">
                        <c:v>5.477538986732873E-3</c:v>
                      </c:pt>
                      <c:pt idx="4" formatCode="0.0%">
                        <c:v>6.4085654434013492E-3</c:v>
                      </c:pt>
                      <c:pt idx="6" formatCode="0.0%">
                        <c:v>2.8085964776165722E-3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20F3-4417-96C2-88410881AF88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rectory.pbn.bnl.gov/" TargetMode="External"/><Relationship Id="rId4" Type="http://schemas.openxmlformats.org/officeDocument/2006/relationships/hyperlink" Target="https://www.cadops.bnl.gov/Operations/personnel/call_in_lists/call_in_list.php?group=essh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17087"/>
              </p:ext>
            </p:extLst>
          </p:nvPr>
        </p:nvGraphicFramePr>
        <p:xfrm>
          <a:off x="245097" y="0"/>
          <a:ext cx="11918622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45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800" dirty="0"/>
              <a:t>7/30-8/6/2024: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Th target production concluded Thursday, marking end of season for BLIP production.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47.55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1.45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97%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96.2% </a:t>
            </a:r>
            <a:r>
              <a:rPr lang="en-US" sz="2400" dirty="0"/>
              <a:t>for FY24 overall; over 3200 hours beam on targets. </a:t>
            </a:r>
          </a:p>
          <a:p>
            <a:r>
              <a:rPr lang="en-US" sz="2400" dirty="0"/>
              <a:t>Longest streak, &gt;130 hours without failure.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23A75-1B5C-9B65-8293-D49E3581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04" y="714469"/>
            <a:ext cx="7985522" cy="5466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8/6-13/2024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97.2%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continues running for multiple users.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Linac protons, 4 EBIS ions in use. </a:t>
            </a:r>
            <a:br>
              <a:rPr lang="en-US" sz="2000" dirty="0"/>
            </a:br>
            <a:r>
              <a:rPr lang="en-US" sz="2000" dirty="0"/>
              <a:t>(Fe, Nb, Ta,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updates into September &amp; October </a:t>
            </a:r>
            <a:r>
              <a:rPr lang="en-US" dirty="0"/>
              <a:t>for beams &amp; users up 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06748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Power dip and weather stand-down, affecting both programs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and multiple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Access Controls failure, sector 6 hardware 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Experimental accesses for STAR ZDC, sPHENIX TPOT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cooling, other troubleshooting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RHIC PS failure involving Blue main dipole, b8-dhx Quench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Protection &amp; PS, b4-dhx PS, building 1004B HVAC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lead flow interlock, PLC analog input card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Failed network switch, 7B alcove; FEC resets also required.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AGS </a:t>
            </a:r>
            <a:r>
              <a:rPr lang="en-US" sz="1600" dirty="0" err="1">
                <a:solidFill>
                  <a:schemeClr val="tx1"/>
                </a:solidFill>
              </a:rPr>
              <a:t>tunemeter</a:t>
            </a:r>
            <a:r>
              <a:rPr lang="en-US" sz="1600" dirty="0">
                <a:solidFill>
                  <a:schemeClr val="tx1"/>
                </a:solidFill>
              </a:rPr>
              <a:t> charging supply failure affects polarized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beam tuning and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Booster F3 extraction kicker PS fuse failure; store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Linac RFQ trip, modulator &amp; driver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Linac Mod 1 trip, bias PS circuit breaker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AGS RF station BC repaired, feedback amp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AGS RF station B breaker overheating,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Loss Monitor beam aborts (2x), failed ramps/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rebucketing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Position Monitor beam aborts, failed corrector PS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AGS cold snake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LHe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refill behind other failures and interruptions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Other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misc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trips, resets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		</a:t>
            </a:r>
            <a:r>
              <a:rPr lang="en-US" dirty="0">
                <a:solidFill>
                  <a:schemeClr val="tx1"/>
                </a:solidFill>
                <a:cs typeface="Arial"/>
              </a:rPr>
              <a:t>Some long repairs occur behind RHIC stores.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		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(logged 29 failures,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mild+severe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, with duration &gt;1 hour;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			19 short failures; 24 resets)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53E2C-72A0-0A1A-E984-72E221A7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47" y="3910402"/>
            <a:ext cx="4744125" cy="2947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922B4-4B9B-BA3E-E4E5-D024082D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94" y="0"/>
            <a:ext cx="6002424" cy="4128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</a:t>
            </a:r>
            <a:r>
              <a:rPr lang="en-US" sz="2000" dirty="0">
                <a:solidFill>
                  <a:schemeClr val="accent5"/>
                </a:solidFill>
              </a:rPr>
              <a:t>pending additional production run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– users scheduled to run Mon-Fri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setups continue,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 Tandem Au setup pending.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5"/>
                </a:solidFill>
              </a:rPr>
              <a:t>h setup no longer required </a:t>
            </a:r>
            <a:r>
              <a:rPr lang="en-US" sz="2000" dirty="0"/>
              <a:t>for APEX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&amp; </a:t>
            </a:r>
            <a:r>
              <a:rPr lang="en-US" sz="2000" dirty="0">
                <a:solidFill>
                  <a:schemeClr val="accent4"/>
                </a:solidFill>
              </a:rPr>
              <a:t>other polarized beam setups continue </a:t>
            </a:r>
            <a:r>
              <a:rPr lang="en-US" sz="2000" dirty="0"/>
              <a:t>with </a:t>
            </a:r>
            <a:r>
              <a:rPr lang="en-US" sz="2000" dirty="0">
                <a:solidFill>
                  <a:schemeClr val="accent5"/>
                </a:solidFill>
              </a:rPr>
              <a:t>limited instrumentation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</a:rPr>
              <a:t>Initial failure response often involves ECP consult. Ensure your Group </a:t>
            </a:r>
            <a:r>
              <a:rPr lang="en-US" dirty="0" err="1">
                <a:solidFill>
                  <a:schemeClr val="accent5"/>
                </a:solidFill>
              </a:rPr>
              <a:t>callin</a:t>
            </a:r>
            <a:r>
              <a:rPr lang="en-US" dirty="0">
                <a:solidFill>
                  <a:schemeClr val="accent5"/>
                </a:solidFill>
              </a:rPr>
              <a:t> list contains this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4"/>
                </a:solidFill>
              </a:rPr>
              <a:t>Callin</a:t>
            </a:r>
            <a:r>
              <a:rPr lang="en-US" dirty="0">
                <a:solidFill>
                  <a:schemeClr val="accent4"/>
                </a:solidFill>
              </a:rPr>
              <a:t> lists should be accurate in terms of personnel and time off.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hlinkClick r:id="rId3"/>
              </a:rPr>
              <a:t>https://www.cadops.bnl.gov/Operations/personnel/call_in_lists/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list 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429203" y="185939"/>
            <a:ext cx="864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1E918-CF19-CC1E-2AA5-D51E5AA8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8" y="733049"/>
            <a:ext cx="5988860" cy="4471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92C3A-D70F-3EE2-7E65-79CEA4B0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15" y="2367252"/>
            <a:ext cx="5973003" cy="4471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20703A-724C-0FE9-564F-3698099443DD}"/>
              </a:ext>
            </a:extLst>
          </p:cNvPr>
          <p:cNvSpPr/>
          <p:nvPr/>
        </p:nvSpPr>
        <p:spPr>
          <a:xfrm>
            <a:off x="2653748" y="5258448"/>
            <a:ext cx="2653748" cy="432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Note: singles corrections applied to integrated </a:t>
            </a:r>
            <a:r>
              <a:rPr lang="en-US" sz="1400" dirty="0" err="1"/>
              <a:t>lumi</a:t>
            </a:r>
            <a:r>
              <a:rPr lang="en-US" sz="1400" dirty="0"/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30887"/>
              </p:ext>
            </p:extLst>
          </p:nvPr>
        </p:nvGraphicFramePr>
        <p:xfrm>
          <a:off x="238034" y="0"/>
          <a:ext cx="1195396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2709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16287"/>
              </p:ext>
            </p:extLst>
          </p:nvPr>
        </p:nvGraphicFramePr>
        <p:xfrm>
          <a:off x="212436" y="0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56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05252"/>
              </p:ext>
            </p:extLst>
          </p:nvPr>
        </p:nvGraphicFramePr>
        <p:xfrm>
          <a:off x="212436" y="0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66724"/>
              </p:ext>
            </p:extLst>
          </p:nvPr>
        </p:nvGraphicFramePr>
        <p:xfrm>
          <a:off x="244475" y="0"/>
          <a:ext cx="11947525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0003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947340"/>
              </p:ext>
            </p:extLst>
          </p:nvPr>
        </p:nvGraphicFramePr>
        <p:xfrm>
          <a:off x="247649" y="0"/>
          <a:ext cx="11934825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80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25933"/>
              </p:ext>
            </p:extLst>
          </p:nvPr>
        </p:nvGraphicFramePr>
        <p:xfrm>
          <a:off x="264404" y="8093"/>
          <a:ext cx="11927595" cy="624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85254"/>
              </p:ext>
            </p:extLst>
          </p:nvPr>
        </p:nvGraphicFramePr>
        <p:xfrm>
          <a:off x="1035586" y="1"/>
          <a:ext cx="11156413" cy="610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ED693-C9E4-6B59-DE90-B12120A46BC7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73950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17991"/>
              </p:ext>
            </p:extLst>
          </p:nvPr>
        </p:nvGraphicFramePr>
        <p:xfrm>
          <a:off x="263951" y="1"/>
          <a:ext cx="12012890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31252"/>
              </p:ext>
            </p:extLst>
          </p:nvPr>
        </p:nvGraphicFramePr>
        <p:xfrm>
          <a:off x="282804" y="1"/>
          <a:ext cx="11909196" cy="61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859317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5381</TotalTime>
  <Words>915</Words>
  <Application>Microsoft Office PowerPoint</Application>
  <PresentationFormat>Widescreen</PresentationFormat>
  <Paragraphs>181</Paragraphs>
  <Slides>18</Slides>
  <Notes>16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8/6-13/2024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37</cp:revision>
  <dcterms:created xsi:type="dcterms:W3CDTF">2011-03-02T18:37:40Z</dcterms:created>
  <dcterms:modified xsi:type="dcterms:W3CDTF">2024-08-13T16:07:44Z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