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7"/>
  </p:notesMasterIdLst>
  <p:sldIdLst>
    <p:sldId id="350" r:id="rId5"/>
    <p:sldId id="355" r:id="rId6"/>
    <p:sldId id="352" r:id="rId7"/>
    <p:sldId id="357" r:id="rId8"/>
    <p:sldId id="359" r:id="rId9"/>
    <p:sldId id="361" r:id="rId10"/>
    <p:sldId id="363" r:id="rId11"/>
    <p:sldId id="351" r:id="rId12"/>
    <p:sldId id="356" r:id="rId13"/>
    <p:sldId id="353" r:id="rId14"/>
    <p:sldId id="358" r:id="rId15"/>
    <p:sldId id="360" r:id="rId16"/>
    <p:sldId id="362" r:id="rId17"/>
    <p:sldId id="364" r:id="rId18"/>
    <p:sldId id="318" r:id="rId19"/>
    <p:sldId id="345" r:id="rId20"/>
    <p:sldId id="339" r:id="rId21"/>
    <p:sldId id="306" r:id="rId22"/>
    <p:sldId id="303" r:id="rId23"/>
    <p:sldId id="331" r:id="rId24"/>
    <p:sldId id="354" r:id="rId25"/>
    <p:sldId id="304" r:id="rId2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59E83-8532-4B4C-847E-703AC866765E}" v="138" dt="2024-10-08T16:32:14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76459E83-8532-4B4C-847E-703AC866765E}"/>
    <pc:docChg chg="undo custSel addSld modSld">
      <pc:chgData name="Marr, Gregory" userId="3561ba5d-ecd2-4074-b30a-c8c766e651bb" providerId="ADAL" clId="{76459E83-8532-4B4C-847E-703AC866765E}" dt="2024-10-08T16:38:59.947" v="1473" actId="20577"/>
      <pc:docMkLst>
        <pc:docMk/>
      </pc:docMkLst>
      <pc:sldChg chg="mod modShow">
        <pc:chgData name="Marr, Gregory" userId="3561ba5d-ecd2-4074-b30a-c8c766e651bb" providerId="ADAL" clId="{76459E83-8532-4B4C-847E-703AC866765E}" dt="2024-10-08T15:48:24.556" v="296" actId="729"/>
        <pc:sldMkLst>
          <pc:docMk/>
          <pc:sldMk cId="1278840012" sldId="303"/>
        </pc:sldMkLst>
      </pc:sldChg>
      <pc:sldChg chg="modSp mod">
        <pc:chgData name="Marr, Gregory" userId="3561ba5d-ecd2-4074-b30a-c8c766e651bb" providerId="ADAL" clId="{76459E83-8532-4B4C-847E-703AC866765E}" dt="2024-10-08T16:38:59.947" v="1473" actId="20577"/>
        <pc:sldMkLst>
          <pc:docMk/>
          <pc:sldMk cId="3919863926" sldId="306"/>
        </pc:sldMkLst>
        <pc:spChg chg="mod">
          <ac:chgData name="Marr, Gregory" userId="3561ba5d-ecd2-4074-b30a-c8c766e651bb" providerId="ADAL" clId="{76459E83-8532-4B4C-847E-703AC866765E}" dt="2024-10-08T16:38:59.947" v="1473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delSp modSp mod">
        <pc:chgData name="Marr, Gregory" userId="3561ba5d-ecd2-4074-b30a-c8c766e651bb" providerId="ADAL" clId="{76459E83-8532-4B4C-847E-703AC866765E}" dt="2024-10-08T14:31:12.802" v="66" actId="207"/>
        <pc:sldMkLst>
          <pc:docMk/>
          <pc:sldMk cId="1351841527" sldId="318"/>
        </pc:sldMkLst>
        <pc:spChg chg="mod">
          <ac:chgData name="Marr, Gregory" userId="3561ba5d-ecd2-4074-b30a-c8c766e651bb" providerId="ADAL" clId="{76459E83-8532-4B4C-847E-703AC866765E}" dt="2024-10-08T14:31:12.802" v="66" actId="207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Marr, Gregory" userId="3561ba5d-ecd2-4074-b30a-c8c766e651bb" providerId="ADAL" clId="{76459E83-8532-4B4C-847E-703AC866765E}" dt="2024-10-08T14:25:16.747" v="0" actId="478"/>
          <ac:picMkLst>
            <pc:docMk/>
            <pc:sldMk cId="1351841527" sldId="318"/>
            <ac:picMk id="6" creationId="{02D4D99C-73EC-A2DC-819C-A71E129EA131}"/>
          </ac:picMkLst>
        </pc:picChg>
      </pc:sldChg>
      <pc:sldChg chg="addSp delSp modSp mod">
        <pc:chgData name="Marr, Gregory" userId="3561ba5d-ecd2-4074-b30a-c8c766e651bb" providerId="ADAL" clId="{76459E83-8532-4B4C-847E-703AC866765E}" dt="2024-10-08T16:32:14.028" v="1366"/>
        <pc:sldMkLst>
          <pc:docMk/>
          <pc:sldMk cId="1039228555" sldId="331"/>
        </pc:sldMkLst>
        <pc:graphicFrameChg chg="del mod">
          <ac:chgData name="Marr, Gregory" userId="3561ba5d-ecd2-4074-b30a-c8c766e651bb" providerId="ADAL" clId="{76459E83-8532-4B4C-847E-703AC866765E}" dt="2024-10-08T15:46:22.314" v="290" actId="478"/>
          <ac:graphicFrameMkLst>
            <pc:docMk/>
            <pc:sldMk cId="1039228555" sldId="331"/>
            <ac:graphicFrameMk id="2" creationId="{DA713809-64B1-48B9-93DF-0B3ABFD1142B}"/>
          </ac:graphicFrameMkLst>
        </pc:graphicFrameChg>
        <pc:graphicFrameChg chg="add mod">
          <ac:chgData name="Marr, Gregory" userId="3561ba5d-ecd2-4074-b30a-c8c766e651bb" providerId="ADAL" clId="{76459E83-8532-4B4C-847E-703AC866765E}" dt="2024-10-08T16:32:14.028" v="1366"/>
          <ac:graphicFrameMkLst>
            <pc:docMk/>
            <pc:sldMk cId="1039228555" sldId="331"/>
            <ac:graphicFrameMk id="3" creationId="{DA713809-64B1-48B9-93DF-0B3ABFD1142B}"/>
          </ac:graphicFrameMkLst>
        </pc:graphicFrameChg>
      </pc:sldChg>
      <pc:sldChg chg="addSp delSp modSp mod">
        <pc:chgData name="Marr, Gregory" userId="3561ba5d-ecd2-4074-b30a-c8c766e651bb" providerId="ADAL" clId="{76459E83-8532-4B4C-847E-703AC866765E}" dt="2024-10-08T16:34:33.628" v="1367" actId="20577"/>
        <pc:sldMkLst>
          <pc:docMk/>
          <pc:sldMk cId="1336046822" sldId="339"/>
        </pc:sldMkLst>
        <pc:spChg chg="mod">
          <ac:chgData name="Marr, Gregory" userId="3561ba5d-ecd2-4074-b30a-c8c766e651bb" providerId="ADAL" clId="{76459E83-8532-4B4C-847E-703AC866765E}" dt="2024-10-08T16:34:33.628" v="1367" actId="20577"/>
          <ac:spMkLst>
            <pc:docMk/>
            <pc:sldMk cId="1336046822" sldId="339"/>
            <ac:spMk id="10" creationId="{C77E873D-E72B-4BE0-99D3-3CB079EDDDF1}"/>
          </ac:spMkLst>
        </pc:spChg>
        <pc:picChg chg="add mod ord">
          <ac:chgData name="Marr, Gregory" userId="3561ba5d-ecd2-4074-b30a-c8c766e651bb" providerId="ADAL" clId="{76459E83-8532-4B4C-847E-703AC866765E}" dt="2024-10-08T15:22:30.479" v="231" actId="166"/>
          <ac:picMkLst>
            <pc:docMk/>
            <pc:sldMk cId="1336046822" sldId="339"/>
            <ac:picMk id="4" creationId="{E6E9283F-3F9E-04E3-DAD3-9FFD5B2DD746}"/>
          </ac:picMkLst>
        </pc:picChg>
        <pc:picChg chg="del">
          <ac:chgData name="Marr, Gregory" userId="3561ba5d-ecd2-4074-b30a-c8c766e651bb" providerId="ADAL" clId="{76459E83-8532-4B4C-847E-703AC866765E}" dt="2024-10-08T15:21:32.768" v="223" actId="478"/>
          <ac:picMkLst>
            <pc:docMk/>
            <pc:sldMk cId="1336046822" sldId="339"/>
            <ac:picMk id="5" creationId="{27EE189B-0A87-A997-F006-C5E6D620D9C3}"/>
          </ac:picMkLst>
        </pc:picChg>
        <pc:picChg chg="del">
          <ac:chgData name="Marr, Gregory" userId="3561ba5d-ecd2-4074-b30a-c8c766e651bb" providerId="ADAL" clId="{76459E83-8532-4B4C-847E-703AC866765E}" dt="2024-10-08T15:22:14.671" v="227" actId="478"/>
          <ac:picMkLst>
            <pc:docMk/>
            <pc:sldMk cId="1336046822" sldId="339"/>
            <ac:picMk id="7" creationId="{B6B746B9-8EE8-1ED2-815C-04B615B78890}"/>
          </ac:picMkLst>
        </pc:picChg>
        <pc:picChg chg="add mod">
          <ac:chgData name="Marr, Gregory" userId="3561ba5d-ecd2-4074-b30a-c8c766e651bb" providerId="ADAL" clId="{76459E83-8532-4B4C-847E-703AC866765E}" dt="2024-10-08T15:22:27.965" v="230" actId="14100"/>
          <ac:picMkLst>
            <pc:docMk/>
            <pc:sldMk cId="1336046822" sldId="339"/>
            <ac:picMk id="8" creationId="{0E1B332C-1C1C-CE4E-79EA-75E7E4B7E488}"/>
          </ac:picMkLst>
        </pc:picChg>
      </pc:sldChg>
      <pc:sldChg chg="modSp mod">
        <pc:chgData name="Marr, Gregory" userId="3561ba5d-ecd2-4074-b30a-c8c766e651bb" providerId="ADAL" clId="{76459E83-8532-4B4C-847E-703AC866765E}" dt="2024-10-08T16:35:33.122" v="1380" actId="20577"/>
        <pc:sldMkLst>
          <pc:docMk/>
          <pc:sldMk cId="1973591361" sldId="345"/>
        </pc:sldMkLst>
        <pc:spChg chg="mod">
          <ac:chgData name="Marr, Gregory" userId="3561ba5d-ecd2-4074-b30a-c8c766e651bb" providerId="ADAL" clId="{76459E83-8532-4B4C-847E-703AC866765E}" dt="2024-10-08T16:35:33.122" v="1380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76459E83-8532-4B4C-847E-703AC866765E}" dt="2024-10-08T14:47:11.610" v="181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76459E83-8532-4B4C-847E-703AC866765E}" dt="2024-10-08T14:36:33.569" v="68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76459E83-8532-4B4C-847E-703AC866765E}" dt="2024-10-08T15:00:47.047" v="210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 modShow">
        <pc:chgData name="Marr, Gregory" userId="3561ba5d-ecd2-4074-b30a-c8c766e651bb" providerId="ADAL" clId="{76459E83-8532-4B4C-847E-703AC866765E}" dt="2024-10-08T15:29:45.853" v="254" actId="729"/>
        <pc:sldMkLst>
          <pc:docMk/>
          <pc:sldMk cId="482215022" sldId="354"/>
        </pc:sldMkLst>
      </pc:sldChg>
      <pc:sldChg chg="addSp delSp modSp add mod">
        <pc:chgData name="Marr, Gregory" userId="3561ba5d-ecd2-4074-b30a-c8c766e651bb" providerId="ADAL" clId="{76459E83-8532-4B4C-847E-703AC866765E}" dt="2024-10-08T15:16:10.284" v="220" actId="208"/>
        <pc:sldMkLst>
          <pc:docMk/>
          <pc:sldMk cId="1199806859" sldId="363"/>
        </pc:sldMkLst>
        <pc:graphicFrameChg chg="add mod">
          <ac:chgData name="Marr, Gregory" userId="3561ba5d-ecd2-4074-b30a-c8c766e651bb" providerId="ADAL" clId="{76459E83-8532-4B4C-847E-703AC866765E}" dt="2024-10-08T15:16:10.284" v="220" actId="208"/>
          <ac:graphicFrameMkLst>
            <pc:docMk/>
            <pc:sldMk cId="1199806859" sldId="363"/>
            <ac:graphicFrameMk id="2" creationId="{00000000-0008-0000-0000-000047AAD500}"/>
          </ac:graphicFrameMkLst>
        </pc:graphicFrameChg>
        <pc:graphicFrameChg chg="del">
          <ac:chgData name="Marr, Gregory" userId="3561ba5d-ecd2-4074-b30a-c8c766e651bb" providerId="ADAL" clId="{76459E83-8532-4B4C-847E-703AC866765E}" dt="2024-10-08T15:14:38.235" v="212" actId="478"/>
          <ac:graphicFrameMkLst>
            <pc:docMk/>
            <pc:sldMk cId="1199806859" sldId="363"/>
            <ac:graphicFrameMk id="4" creationId="{B291D4FD-69B5-EF57-73F7-C649EECF8BFC}"/>
          </ac:graphicFrameMkLst>
        </pc:graphicFrameChg>
      </pc:sldChg>
      <pc:sldChg chg="addSp delSp modSp add mod">
        <pc:chgData name="Marr, Gregory" userId="3561ba5d-ecd2-4074-b30a-c8c766e651bb" providerId="ADAL" clId="{76459E83-8532-4B4C-847E-703AC866765E}" dt="2024-10-08T15:59:47.144" v="501" actId="403"/>
        <pc:sldMkLst>
          <pc:docMk/>
          <pc:sldMk cId="3305739232" sldId="364"/>
        </pc:sldMkLst>
        <pc:graphicFrameChg chg="del">
          <ac:chgData name="Marr, Gregory" userId="3561ba5d-ecd2-4074-b30a-c8c766e651bb" providerId="ADAL" clId="{76459E83-8532-4B4C-847E-703AC866765E}" dt="2024-10-08T15:58:16.043" v="410" actId="478"/>
          <ac:graphicFrameMkLst>
            <pc:docMk/>
            <pc:sldMk cId="3305739232" sldId="364"/>
            <ac:graphicFrameMk id="2" creationId="{B14AF930-9B4B-E657-933D-24D943F02419}"/>
          </ac:graphicFrameMkLst>
        </pc:graphicFrameChg>
        <pc:graphicFrameChg chg="add mod">
          <ac:chgData name="Marr, Gregory" userId="3561ba5d-ecd2-4074-b30a-c8c766e651bb" providerId="ADAL" clId="{76459E83-8532-4B4C-847E-703AC866765E}" dt="2024-10-08T15:59:47.144" v="501" actId="403"/>
          <ac:graphicFrameMkLst>
            <pc:docMk/>
            <pc:sldMk cId="3305739232" sldId="364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5-486E-A730-DEBA04690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NORMAL!$G$704:$K$704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NORMAL!$G$705:$K$705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NORMAL!$G$712:$K$712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2063870-E12F-4EDC-AD67-3444097039B1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85-46B8-8833-127715428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NORMAL!$G$707:$K$707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NORMAL!$G$706:$K$706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NORMAL!$G$708:$K$708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NORMAL!$G$711:$K$711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NORMAL!$G$710:$K$710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NORMAL!$G$709:$K$709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25.65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2024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4580046932919549E-2"/>
          <c:y val="9.9655239851725294E-2"/>
          <c:w val="0.89360944785143293"/>
          <c:h val="0.7394000898149638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3.1190648981671634E-3</c:v>
                </c:pt>
                <c:pt idx="2" formatCode="0.00%">
                  <c:v>1.5224742522736747E-2</c:v>
                </c:pt>
                <c:pt idx="4" formatCode="0.00%">
                  <c:v>1.38505010577027E-2</c:v>
                </c:pt>
                <c:pt idx="6" formatCode="0.00%">
                  <c:v>6.5932708490959342E-3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1-4EE1-9E40-447E9FDF620F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2.8426725136266078E-2</c:v>
                </c:pt>
                <c:pt idx="6" formatCode="0.00%">
                  <c:v>3.0573012368173185E-3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1-4EE1-9E40-447E9FDF620F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2.6712783533807882E-3</c:v>
                </c:pt>
                <c:pt idx="6" formatCode="0.00%">
                  <c:v>2.7484829300680946E-3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1-4EE1-9E40-447E9FDF620F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6.5160662724086296E-3</c:v>
                </c:pt>
                <c:pt idx="6" formatCode="0.0%">
                  <c:v>4.2925744638142149E-3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F71-4EE1-9E40-447E9FDF620F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CryoAGS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4.3852199558389818E-3</c:v>
                </c:pt>
                <c:pt idx="6" formatCode="0.00%">
                  <c:v>1.5595324490835817E-3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1-4EE1-9E40-447E9FDF620F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5.7903432515479516E-3</c:v>
                </c:pt>
                <c:pt idx="2" formatCode="0.00%">
                  <c:v>1.2924046137455028E-2</c:v>
                </c:pt>
                <c:pt idx="4" formatCode="0.00%">
                  <c:v>7.8903077374426756E-3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71-4EE1-9E40-447E9FDF620F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InstAGS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NORMAL!$BB$857:$BH$857</c:f>
              <c:numCache>
                <c:formatCode>General</c:formatCode>
                <c:ptCount val="7"/>
                <c:pt idx="0" formatCode="0.0%">
                  <c:v>6.1300433889720984E-3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F71-4EE1-9E40-447E9FDF620F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NORMAL!$BB$859:$BH$859</c:f>
              <c:numCache>
                <c:formatCode>General</c:formatCode>
                <c:ptCount val="7"/>
                <c:pt idx="0" formatCode="0.0%">
                  <c:v>5.5432886061485727E-3</c:v>
                </c:pt>
                <c:pt idx="2" formatCode="0.00%">
                  <c:v>8.6005898429658886E-3</c:v>
                </c:pt>
                <c:pt idx="4" formatCode="0.00%">
                  <c:v>4.10728347976468E-3</c:v>
                </c:pt>
                <c:pt idx="6" formatCode="0.00%">
                  <c:v>3.5822923582909992E-3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F71-4EE1-9E40-447E9FDF620F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Rf_RHIC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0%">
                  <c:v>2.3161373006191808E-3</c:v>
                </c:pt>
                <c:pt idx="4" formatCode="0.00%">
                  <c:v>8.4461806895912792E-3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F71-4EE1-9E40-447E9FDF620F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NORMAL!$BB$863:$BJ$863</c:f>
              <c:numCache>
                <c:formatCode>General</c:formatCode>
                <c:ptCount val="9"/>
                <c:pt idx="2" formatCode="0.00%">
                  <c:v>1.369609190432809E-2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F71-4EE1-9E40-447E9FDF620F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val>
            <c:numRef>
              <c:f>NORMAL!$BB$865:$BH$865</c:f>
              <c:numCache>
                <c:formatCode>General</c:formatCode>
                <c:ptCount val="7"/>
                <c:pt idx="2" formatCode="0.00%">
                  <c:v>6.0991615582971764E-3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F71-4EE1-9E40-447E9FDF620F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PS_Experiment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NORMAL!$BB$869:$BJ$869</c:f>
              <c:numCache>
                <c:formatCode>General</c:formatCode>
                <c:ptCount val="9"/>
                <c:pt idx="4" formatCode="0.00%">
                  <c:v>1.6521779411083489E-3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F71-4EE1-9E40-447E9FDF620F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val>
            <c:numRef>
              <c:f>NORMAL!$BB$867:$BJ$867</c:f>
              <c:numCache>
                <c:formatCode>General</c:formatCode>
                <c:ptCount val="9"/>
                <c:pt idx="2" formatCode="0.00%">
                  <c:v>3.3506786282290813E-3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71-4EE1-9E40-447E9FDF620F}"/>
            </c:ext>
          </c:extLst>
        </c:ser>
        <c:ser>
          <c:idx val="14"/>
          <c:order val="14"/>
          <c:tx>
            <c:strRef>
              <c:f>NORMAL!$BB$870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val>
            <c:numRef>
              <c:f>NORMAL!$BB$871:$BJ$871</c:f>
              <c:numCache>
                <c:formatCode>General</c:formatCode>
                <c:ptCount val="9"/>
                <c:pt idx="4" formatCode="0.00%">
                  <c:v>2.5168692000061763E-3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71-4EE1-9E40-447E9FDF620F}"/>
            </c:ext>
          </c:extLst>
        </c:ser>
        <c:ser>
          <c:idx val="15"/>
          <c:order val="15"/>
          <c:tx>
            <c:strRef>
              <c:f>NORMAL!$BB$872</c:f>
              <c:strCache>
                <c:ptCount val="1"/>
                <c:pt idx="0">
                  <c:v>ElecRHIC</c:v>
                </c:pt>
              </c:strCache>
            </c:strRef>
          </c:tx>
          <c:invertIfNegative val="0"/>
          <c:val>
            <c:numRef>
              <c:f>NORMAL!$BB$873:$BJ$873</c:f>
              <c:numCache>
                <c:formatCode>General</c:formatCode>
                <c:ptCount val="9"/>
                <c:pt idx="4" formatCode="0.00%">
                  <c:v>2.856569337430323E-3</c:v>
                </c:pt>
                <c:pt idx="6" formatCode="0.0%">
                  <c:v>1.1812300233157822E-2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71-4EE1-9E40-447E9FDF620F}"/>
            </c:ext>
          </c:extLst>
        </c:ser>
        <c:ser>
          <c:idx val="16"/>
          <c:order val="16"/>
          <c:tx>
            <c:strRef>
              <c:f>NORMAL!$BB$874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val>
            <c:numRef>
              <c:f>NORMAL!$BB$875:$BJ$875</c:f>
              <c:numCache>
                <c:formatCode>General</c:formatCode>
                <c:ptCount val="9"/>
                <c:pt idx="4" formatCode="0.0%">
                  <c:v>1.6521779411083489E-3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F71-4EE1-9E40-447E9FDF620F}"/>
            </c:ext>
          </c:extLst>
        </c:ser>
        <c:ser>
          <c:idx val="18"/>
          <c:order val="17"/>
          <c:tx>
            <c:strRef>
              <c:f>NORMAL!$BB$876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2.4087827926439482E-3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F71-4EE1-9E40-447E9FDF620F}"/>
            </c:ext>
          </c:extLst>
        </c:ser>
        <c:ser>
          <c:idx val="19"/>
          <c:order val="18"/>
          <c:tx>
            <c:strRef>
              <c:f>NORMAL!$BB$878</c:f>
              <c:strCache>
                <c:ptCount val="1"/>
                <c:pt idx="0">
                  <c:v>InjPerformance</c:v>
                </c:pt>
              </c:strCache>
            </c:strRef>
          </c:tx>
          <c:invertIfNegative val="0"/>
          <c:val>
            <c:numRef>
              <c:f>NORMAL!$BB$879:$BH$879</c:f>
              <c:numCache>
                <c:formatCode>General</c:formatCode>
                <c:ptCount val="7"/>
                <c:pt idx="6" formatCode="0.00%">
                  <c:v>1.8992325865077281E-3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F71-4EE1-9E40-447E9FDF620F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3.2425922208668525E-3</c:v>
                </c:pt>
                <c:pt idx="2" formatCode="0.0%">
                  <c:v>1.0160122292049472E-2</c:v>
                </c:pt>
                <c:pt idx="4" formatCode="0.0%">
                  <c:v>3.8756697497027621E-3</c:v>
                </c:pt>
                <c:pt idx="6" formatCode="0.0%">
                  <c:v>4.6631564319132837E-3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F71-4EE1-9E40-447E9FDF6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3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NORMAL!$BB$880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dPt>
                  <c:idx val="2"/>
                  <c:invertIfNegative val="0"/>
                  <c:bubble3D val="0"/>
                  <c:spPr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14-0F71-4EE1-9E40-447E9FDF620F}"/>
                    </c:ext>
                  </c:extLst>
                </c:dPt>
                <c:val>
                  <c:numRef>
                    <c:extLst>
                      <c:ext uri="{02D57815-91ED-43cb-92C2-25804820EDAC}">
                        <c15:formulaRef>
                          <c15:sqref>NORMAL!$BB$881:$BH$881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%">
                        <c:v>3.2425922208668525E-3</c:v>
                      </c:pt>
                      <c:pt idx="2" formatCode="0.0%">
                        <c:v>1.0160122292049472E-2</c:v>
                      </c:pt>
                      <c:pt idx="4" formatCode="0.0%">
                        <c:v>3.8756697497027621E-3</c:v>
                      </c:pt>
                      <c:pt idx="6" formatCode="0.0%">
                        <c:v>4.6631564319132837E-3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0F71-4EE1-9E40-447E9FDF620F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4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82528807588128E-2"/>
          <c:y val="9.3955465305874716E-2"/>
          <c:w val="0.90577676276383412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NORMAL!$B$845:$H$845</c:f>
              <c:numCache>
                <c:formatCode>General</c:formatCode>
                <c:ptCount val="7"/>
                <c:pt idx="0" formatCode="0.00%">
                  <c:v>2.4206687873380402E-3</c:v>
                </c:pt>
                <c:pt idx="2" formatCode="0.00%">
                  <c:v>2.0203274109705949E-2</c:v>
                </c:pt>
                <c:pt idx="4" formatCode="0.0%">
                  <c:v>8.3947552176274337E-3</c:v>
                </c:pt>
                <c:pt idx="6" formatCode="0.0%">
                  <c:v>1.6603305143921172E-3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0F3-4417-96C2-88410881AF88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NORMAL!$B$847:$H$847</c:f>
              <c:numCache>
                <c:formatCode>General</c:formatCode>
                <c:ptCount val="7"/>
                <c:pt idx="2" formatCode="0.00%">
                  <c:v>9.0775079525176501E-3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0F3-4417-96C2-88410881AF88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NORMAL!$B$849:$H$849</c:f>
              <c:numCache>
                <c:formatCode>General</c:formatCode>
                <c:ptCount val="7"/>
                <c:pt idx="0" formatCode="0.00%">
                  <c:v>1.9396384513926603E-3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0F3-4417-96C2-88410881AF88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ElecRHIC (power dip)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NORMAL!$B$851:$H$851</c:f>
              <c:numCache>
                <c:formatCode>General</c:formatCode>
                <c:ptCount val="7"/>
                <c:pt idx="2" formatCode="0.00%">
                  <c:v>4.763752036620373E-3</c:v>
                </c:pt>
                <c:pt idx="6" formatCode="0.0%">
                  <c:v>7.2464892544029788E-3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0F3-4417-96C2-88410881AF88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NORMAL!$B$853:$H$853</c:f>
              <c:numCache>
                <c:formatCode>General</c:formatCode>
                <c:ptCount val="7"/>
                <c:pt idx="0" formatCode="0.00%">
                  <c:v>2.0560167584762198E-2</c:v>
                </c:pt>
                <c:pt idx="2" formatCode="0.00%">
                  <c:v>2.2189463883932033E-3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0F3-4417-96C2-88410881AF88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NORMAL!$B$855:$H$855</c:f>
              <c:numCache>
                <c:formatCode>General</c:formatCode>
                <c:ptCount val="7"/>
                <c:pt idx="0" formatCode="0.00%">
                  <c:v>6.5947707347350452E-3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0F3-4417-96C2-88410881AF88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ES&amp;FD_Exp (cooling)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NORMAL!$B$857:$H$857</c:f>
              <c:numCache>
                <c:formatCode>General</c:formatCode>
                <c:ptCount val="7"/>
                <c:pt idx="0" formatCode="0.00%">
                  <c:v>4.3447901311195591E-3</c:v>
                </c:pt>
                <c:pt idx="2" formatCode="0.00%">
                  <c:v>9.3878501047404746E-3</c:v>
                </c:pt>
                <c:pt idx="4" formatCode="0.00%">
                  <c:v>1.103266351152145E-2</c:v>
                </c:pt>
                <c:pt idx="6" formatCode="0.00%">
                  <c:v>8.3947552176274337E-3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0F3-4417-96C2-88410881AF88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NORMAL!$B$859:$H$859</c:f>
              <c:numCache>
                <c:formatCode>General</c:formatCode>
                <c:ptCount val="7"/>
                <c:pt idx="6" formatCode="0.00%">
                  <c:v>1.6758476220032586E-3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20F3-4417-96C2-88410881AF88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RadMonIntlk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NORMAL!$B$861:$H$861</c:f>
              <c:numCache>
                <c:formatCode>General</c:formatCode>
                <c:ptCount val="7"/>
                <c:pt idx="0" formatCode="0.00%">
                  <c:v>3.9723795484521672E-3</c:v>
                </c:pt>
                <c:pt idx="2" formatCode="0.00%">
                  <c:v>1.5827449763364109E-3</c:v>
                </c:pt>
                <c:pt idx="4" formatCode="0.0%">
                  <c:v>3.212041275506246E-3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20F3-4417-96C2-88410881AF88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NORMAL!$B$863:$H$863</c:f>
              <c:numCache>
                <c:formatCode>General</c:formatCode>
                <c:ptCount val="7"/>
                <c:pt idx="4" formatCode="0.0%">
                  <c:v>6.7809760260687402E-3</c:v>
                </c:pt>
                <c:pt idx="6" formatCode="0.0%">
                  <c:v>4.4068585615641238E-3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20F3-4417-96C2-88410881AF88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ESHQ (ODH response)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NORMAL!$B$865:$H$865</c:f>
              <c:numCache>
                <c:formatCode>General</c:formatCode>
                <c:ptCount val="7"/>
                <c:pt idx="4" formatCode="0.0%">
                  <c:v>1.5517107611141283E-3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20F3-4417-96C2-88410881AF88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NORMAL!$B$867:$H$867</c:f>
              <c:numCache>
                <c:formatCode>General</c:formatCode>
                <c:ptCount val="7"/>
                <c:pt idx="4" formatCode="0.00%">
                  <c:v>3.0103188765614086E-3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20F3-4417-96C2-88410881AF88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07/02/24/2 to 07/09/24/1</c:v>
                </c:pt>
                <c:pt idx="2">
                  <c:v>07/09/24/2 to 07/16/24/1</c:v>
                </c:pt>
                <c:pt idx="4">
                  <c:v>07/16/24/2 to 07/23/24/1</c:v>
                </c:pt>
                <c:pt idx="6">
                  <c:v>07/23/24/2 to 07/30/24/1</c:v>
                </c:pt>
              </c:strCache>
              <c:extLst/>
            </c:strRef>
          </c:cat>
          <c:val>
            <c:numRef>
              <c:f>NORMAL!$B$869:$H$869</c:f>
              <c:numCache>
                <c:formatCode>General</c:formatCode>
                <c:ptCount val="7"/>
                <c:pt idx="6" formatCode="0.00%">
                  <c:v>4.6861664985646673E-3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20F3-4417-96C2-88410881AF88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WaterRHIC (power dip)</c:v>
                </c:pt>
              </c:strCache>
            </c:strRef>
          </c:tx>
          <c:invertIfNegative val="0"/>
          <c:cat>
            <c:strLit>
              <c:ptCount val="9"/>
              <c:pt idx="0">
                <c:v>07/02/24/2 to 07/09/24/1</c:v>
              </c:pt>
              <c:pt idx="2">
                <c:v>07/09/24/2 to 07/16/24/1</c:v>
              </c:pt>
              <c:pt idx="4">
                <c:v>07/16/24/2 to 07/23/24/1</c:v>
              </c:pt>
              <c:pt idx="6">
                <c:v>07/23/24/2 to 07/30/24/1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6" formatCode="0.00%">
                  <c:v>2.2189463883932033E-3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20F3-4417-96C2-88410881AF88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07/02/24/2 to 07/09/24/1</c:v>
              </c:pt>
              <c:pt idx="2">
                <c:v>07/09/24/2 to 07/16/24/1</c:v>
              </c:pt>
              <c:pt idx="4">
                <c:v>07/16/24/2 to 07/23/24/1</c:v>
              </c:pt>
              <c:pt idx="6">
                <c:v>07/23/24/2 to 07/30/24/1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6" formatCode="0.00%">
                  <c:v>4.3913414539529828E-3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20F3-4417-96C2-88410881AF88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7"/>
              <c:pt idx="0">
                <c:v>07/02/24/2 to 07/09/24/1</c:v>
              </c:pt>
              <c:pt idx="2">
                <c:v>07/09/24/2 to 07/16/24/1</c:v>
              </c:pt>
              <c:pt idx="4">
                <c:v>07/16/24/2 to 07/23/24/1</c:v>
              </c:pt>
              <c:pt idx="6">
                <c:v>07/23/24/2 to 07/30/24/1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2.653425401505159E-3</c:v>
                </c:pt>
                <c:pt idx="2" formatCode="0.00%">
                  <c:v>5.477538986732873E-3</c:v>
                </c:pt>
                <c:pt idx="4" formatCode="0.0%">
                  <c:v>6.4085654434013492E-3</c:v>
                </c:pt>
                <c:pt idx="6" formatCode="0.0%">
                  <c:v>2.8085964776165722E-3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20F3-4417-96C2-88410881A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NORMAL!$B$843:$H$843</c15:sqref>
                        </c15:formulaRef>
                      </c:ext>
                    </c:extLst>
                    <c:strCache>
                      <c:ptCount val="7"/>
                      <c:pt idx="0">
                        <c:v>07/02/24/2 to 07/09/24/1</c:v>
                      </c:pt>
                      <c:pt idx="2">
                        <c:v>07/09/24/2 to 07/16/24/1</c:v>
                      </c:pt>
                      <c:pt idx="4">
                        <c:v>07/16/24/2 to 07/23/24/1</c:v>
                      </c:pt>
                      <c:pt idx="6">
                        <c:v>07/23/24/2 to 07/30/24/1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NORMAL!$B$883:$H$883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0%">
                        <c:v>2.653425401505159E-3</c:v>
                      </c:pt>
                      <c:pt idx="2" formatCode="0.00%">
                        <c:v>5.477538986732873E-3</c:v>
                      </c:pt>
                      <c:pt idx="4" formatCode="0.0%">
                        <c:v>6.4085654434013492E-3</c:v>
                      </c:pt>
                      <c:pt idx="6" formatCode="0.0%">
                        <c:v>2.8085964776165722E-3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20F3-4417-96C2-88410881AF88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58470288350596E-2"/>
          <c:y val="9.2630873269336264E-2"/>
          <c:w val="0.89213075423352084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  <c:pt idx="0" formatCode="0.0%">
                  <c:v>1.3998250218722663E-3</c:v>
                </c:pt>
                <c:pt idx="2" formatCode="0.0%">
                  <c:v>3.7445319335083119E-2</c:v>
                </c:pt>
                <c:pt idx="4" formatCode="0.0%">
                  <c:v>3.1121109861267341E-3</c:v>
                </c:pt>
                <c:pt idx="6" formatCode="0.0%">
                  <c:v>1.0411198600174979E-2</c:v>
                </c:pt>
                <c:pt idx="8" formatCode="0.0%">
                  <c:v>4.6619172603424575E-3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A-4C96-9CC7-F2B4382A337E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  <c:pt idx="0" formatCode="0.0%">
                  <c:v>1.1211098612673418E-2</c:v>
                </c:pt>
                <c:pt idx="8" formatCode="0.0%">
                  <c:v>1.3748281464816901E-3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A-4C96-9CC7-F2B4382A337E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PPS_Booster (F3)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  <c:pt idx="0" formatCode="0.0%">
                  <c:v>4.836895388076491E-3</c:v>
                </c:pt>
                <c:pt idx="4" formatCode="0.0%">
                  <c:v>1.6497937757780281E-3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BA-4C96-9CC7-F2B4382A337E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  <c:pt idx="0" formatCode="0.0%">
                  <c:v>9.0113735783027143E-3</c:v>
                </c:pt>
                <c:pt idx="4" formatCode="0.0%">
                  <c:v>1.4210723659542557E-2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BA-4C96-9CC7-F2B4382A337E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2.1497312835895514E-3</c:v>
                </c:pt>
                <c:pt idx="2" formatCode="0.0%">
                  <c:v>5.5368078990126234E-3</c:v>
                </c:pt>
                <c:pt idx="6" formatCode="0.0%">
                  <c:v>2.5996750406199229E-3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FBBA-4C96-9CC7-F2B4382A337E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  <c:pt idx="0" formatCode="0.0%">
                  <c:v>5.7617797775278094E-3</c:v>
                </c:pt>
                <c:pt idx="2" formatCode="0.0%">
                  <c:v>3.674540682414699E-3</c:v>
                </c:pt>
                <c:pt idx="4" formatCode="0.0%">
                  <c:v>5.6867891513560807E-3</c:v>
                </c:pt>
                <c:pt idx="6" formatCode="0.0%">
                  <c:v>3.4620672415948011E-3</c:v>
                </c:pt>
                <c:pt idx="8" formatCode="0.0%">
                  <c:v>5.774278215223097E-3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FBBA-4C96-9CC7-F2B4382A337E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4.2619672540932388E-3</c:v>
                </c:pt>
                <c:pt idx="2" formatCode="0.0%">
                  <c:v>2.9996250468691415E-3</c:v>
                </c:pt>
                <c:pt idx="6" formatCode="0.0%">
                  <c:v>1.1411073615798028E-2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BBA-4C96-9CC7-F2B4382A337E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  <c:pt idx="0" formatCode="0.0%">
                  <c:v>3.8995125609298845E-3</c:v>
                </c:pt>
                <c:pt idx="4" formatCode="0.0%">
                  <c:v>1.2023497062867145E-2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BBA-4C96-9CC7-F2B4382A337E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CntrlsNtwrk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1.4873140857392826E-3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FBBA-4C96-9CC7-F2B4382A337E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2" formatCode="0.0%">
                  <c:v>1.9372578427696541E-3</c:v>
                </c:pt>
                <c:pt idx="4" formatCode="0.0%">
                  <c:v>1.3385826771653547E-2</c:v>
                </c:pt>
                <c:pt idx="8" formatCode="0.0%">
                  <c:v>2.6371703537057868E-3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FBBA-4C96-9CC7-F2B4382A337E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NORMAL!$AB$865:$AJ$865</c:f>
              <c:numCache>
                <c:formatCode>General</c:formatCode>
                <c:ptCount val="9"/>
                <c:pt idx="4" formatCode="0.0%">
                  <c:v>1.2873390826146733E-3</c:v>
                </c:pt>
                <c:pt idx="8" formatCode="0.0%">
                  <c:v>1.3373328333958255E-3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FBBA-4C96-9CC7-F2B4382A337E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  <c:pt idx="4" formatCode="0.0%">
                  <c:v>2.5996750406199229E-3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FBBA-4C96-9CC7-F2B4382A337E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CoolACLinac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NORMAL!$AB$871:$AJ$871</c:f>
              <c:numCache>
                <c:formatCode>General</c:formatCode>
                <c:ptCount val="9"/>
                <c:pt idx="6" formatCode="0.0%">
                  <c:v>7.2740907386576693E-3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FBBA-4C96-9CC7-F2B4382A337E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4" formatCode="0.0%">
                  <c:v>1.9122609673790779E-3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FBBA-4C96-9CC7-F2B4382A337E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  <c:pt idx="8" formatCode="0.0%">
                  <c:v>4.0994875640544938E-3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FBBA-4C96-9CC7-F2B4382A337E}"/>
            </c:ext>
          </c:extLst>
        </c:ser>
        <c:ser>
          <c:idx val="10"/>
          <c:order val="15"/>
          <c:tx>
            <c:strRef>
              <c:f>NORMAL!$AB$874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  <c:extLst xmlns:c15="http://schemas.microsoft.com/office/drawing/2012/chart"/>
            </c:strRef>
          </c:cat>
          <c:val>
            <c:numRef>
              <c:f>NORMAL!$AB$875:$AJ$875</c:f>
              <c:numCache>
                <c:formatCode>General</c:formatCode>
                <c:ptCount val="9"/>
                <c:pt idx="8" formatCode="0.0%">
                  <c:v>1.3123359580052495E-3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FBBA-4C96-9CC7-F2B4382A337E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07/30/24/2 to 08/06/24/1</c:v>
                </c:pt>
                <c:pt idx="2">
                  <c:v>08/06/24/2 to 08/13/24/1</c:v>
                </c:pt>
                <c:pt idx="4">
                  <c:v>08/13/24/2 to 08/20/24/1</c:v>
                </c:pt>
                <c:pt idx="6">
                  <c:v>08/20/24/2 to 08/27/24/1</c:v>
                </c:pt>
                <c:pt idx="8">
                  <c:v>08/27/24/2 to 09/03/24/1</c:v>
                </c:pt>
              </c:strCache>
            </c:strRef>
          </c:cat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9.8487689038870164E-3</c:v>
                </c:pt>
                <c:pt idx="2" formatCode="0.0%">
                  <c:v>3.4745656792900888E-3</c:v>
                </c:pt>
                <c:pt idx="4" formatCode="0.0%">
                  <c:v>7.4990626171728548E-4</c:v>
                </c:pt>
                <c:pt idx="6" formatCode="0.0%">
                  <c:v>3.7370328708911391E-3</c:v>
                </c:pt>
                <c:pt idx="8" formatCode="0.0%">
                  <c:v>2.0122484689413826E-3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FBBA-4C96-9CC7-F2B4382A3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4"/>
                <c:order val="17"/>
                <c:tx>
                  <c:strRef>
                    <c:extLst>
                      <c:ext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07/30/24/2 to 08/06/24/1</c:v>
                      </c:pt>
                      <c:pt idx="2">
                        <c:v>08/06/24/2 to 08/13/24/1</c:v>
                      </c:pt>
                      <c:pt idx="4">
                        <c:v>08/13/24/2 to 08/20/24/1</c:v>
                      </c:pt>
                      <c:pt idx="6">
                        <c:v>08/20/24/2 to 08/27/24/1</c:v>
                      </c:pt>
                      <c:pt idx="8">
                        <c:v>08/27/24/2 to 09/03/24/1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FBBA-4C96-9CC7-F2B4382A337E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2024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3476002594174051E-2"/>
          <c:y val="9.9655240683673874E-2"/>
          <c:w val="0.878256167914662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[FY24Q4.xlsx]NORMAL!$BB$844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[FY24Q4.xlsx]NORMAL!$BB$843:$BI$843</c:f>
              <c:strCache>
                <c:ptCount val="7"/>
                <c:pt idx="0">
                  <c:v>09/03/24/2 to 09/10/24/1</c:v>
                </c:pt>
                <c:pt idx="2">
                  <c:v>09/10/24/2 to 09/17/24/1</c:v>
                </c:pt>
                <c:pt idx="4">
                  <c:v>09/17/24/2 to 09/24/24/1</c:v>
                </c:pt>
                <c:pt idx="6">
                  <c:v>09/24/24/2 to 10/01/24/1</c:v>
                </c:pt>
              </c:strCache>
              <c:extLst/>
            </c:strRef>
          </c:cat>
          <c:val>
            <c:numRef>
              <c:f>[FY24Q4.xlsx]NORMAL!$BB$845:$BH$845</c:f>
              <c:numCache>
                <c:formatCode>General</c:formatCode>
                <c:ptCount val="7"/>
                <c:pt idx="0" formatCode="0.0%">
                  <c:v>7.0004891171435556E-3</c:v>
                </c:pt>
                <c:pt idx="4" formatCode="0.00%">
                  <c:v>1.7271949131817069E-3</c:v>
                </c:pt>
                <c:pt idx="6" formatCode="0.00%">
                  <c:v>1.9411836634874052E-3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6B4-4E24-9813-86979F5A11C6}"/>
            </c:ext>
          </c:extLst>
        </c:ser>
        <c:ser>
          <c:idx val="10"/>
          <c:order val="1"/>
          <c:tx>
            <c:strRef>
              <c:f>[FY24Q4.xlsx]NORMAL!$BB$846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[FY24Q4.xlsx]NORMAL!$BB$843:$BI$843</c:f>
              <c:strCache>
                <c:ptCount val="7"/>
                <c:pt idx="0">
                  <c:v>09/03/24/2 to 09/10/24/1</c:v>
                </c:pt>
                <c:pt idx="2">
                  <c:v>09/10/24/2 to 09/17/24/1</c:v>
                </c:pt>
                <c:pt idx="4">
                  <c:v>09/17/24/2 to 09/24/24/1</c:v>
                </c:pt>
                <c:pt idx="6">
                  <c:v>09/24/24/2 to 10/01/24/1</c:v>
                </c:pt>
              </c:strCache>
              <c:extLst/>
            </c:strRef>
          </c:cat>
          <c:val>
            <c:numRef>
              <c:f>[FY24Q4.xlsx]NORMAL!$BB$847:$BH$847</c:f>
              <c:numCache>
                <c:formatCode>General</c:formatCode>
                <c:ptCount val="7"/>
                <c:pt idx="0" formatCode="0.0%">
                  <c:v>3.6836634874052336E-3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6B4-4E24-9813-86979F5A11C6}"/>
            </c:ext>
          </c:extLst>
        </c:ser>
        <c:ser>
          <c:idx val="5"/>
          <c:order val="2"/>
          <c:tx>
            <c:strRef>
              <c:f>[FY24Q4.xlsx]NORMAL!$BB$848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[FY24Q4.xlsx]NORMAL!$BB$843:$BI$843</c:f>
              <c:strCache>
                <c:ptCount val="7"/>
                <c:pt idx="0">
                  <c:v>09/03/24/2 to 09/10/24/1</c:v>
                </c:pt>
                <c:pt idx="2">
                  <c:v>09/10/24/2 to 09/17/24/1</c:v>
                </c:pt>
                <c:pt idx="4">
                  <c:v>09/17/24/2 to 09/24/24/1</c:v>
                </c:pt>
                <c:pt idx="6">
                  <c:v>09/24/24/2 to 10/01/24/1</c:v>
                </c:pt>
              </c:strCache>
              <c:extLst/>
            </c:strRef>
          </c:cat>
          <c:val>
            <c:numRef>
              <c:f>[FY24Q4.xlsx]NORMAL!$BB$849:$BH$849</c:f>
              <c:numCache>
                <c:formatCode>General</c:formatCode>
                <c:ptCount val="7"/>
                <c:pt idx="0" formatCode="0.0%">
                  <c:v>4.0046466128637812E-3</c:v>
                </c:pt>
                <c:pt idx="4" formatCode="0.0%">
                  <c:v>2.5678650036683784E-3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6B4-4E24-9813-86979F5A11C6}"/>
            </c:ext>
          </c:extLst>
        </c:ser>
        <c:ser>
          <c:idx val="0"/>
          <c:order val="3"/>
          <c:tx>
            <c:strRef>
              <c:f>[FY24Q4.xlsx]NORMAL!$BB$850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[FY24Q4.xlsx]NORMAL!$BB$843:$BI$843</c:f>
              <c:strCache>
                <c:ptCount val="7"/>
                <c:pt idx="0">
                  <c:v>09/03/24/2 to 09/10/24/1</c:v>
                </c:pt>
                <c:pt idx="2">
                  <c:v>09/10/24/2 to 09/17/24/1</c:v>
                </c:pt>
                <c:pt idx="4">
                  <c:v>09/17/24/2 to 09/24/24/1</c:v>
                </c:pt>
                <c:pt idx="6">
                  <c:v>09/24/24/2 to 10/01/24/1</c:v>
                </c:pt>
              </c:strCache>
              <c:extLst/>
            </c:strRef>
          </c:cat>
          <c:val>
            <c:numRef>
              <c:f>[FY24Q4.xlsx]NORMAL!$BB$851:$BH$851</c:f>
              <c:numCache>
                <c:formatCode>General</c:formatCode>
                <c:ptCount val="7"/>
                <c:pt idx="0" formatCode="0.0%">
                  <c:v>2.5984348251406209E-3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56B4-4E24-9813-86979F5A11C6}"/>
            </c:ext>
          </c:extLst>
        </c:ser>
        <c:ser>
          <c:idx val="1"/>
          <c:order val="4"/>
          <c:tx>
            <c:strRef>
              <c:f>[FY24Q4.xlsx]NORMAL!$BB$852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[FY24Q4.xlsx]NORMAL!$BB$843:$BI$843</c:f>
              <c:strCache>
                <c:ptCount val="7"/>
                <c:pt idx="0">
                  <c:v>09/03/24/2 to 09/10/24/1</c:v>
                </c:pt>
                <c:pt idx="2">
                  <c:v>09/10/24/2 to 09/17/24/1</c:v>
                </c:pt>
                <c:pt idx="4">
                  <c:v>09/17/24/2 to 09/24/24/1</c:v>
                </c:pt>
                <c:pt idx="6">
                  <c:v>09/24/24/2 to 10/01/24/1</c:v>
                </c:pt>
              </c:strCache>
              <c:extLst/>
            </c:strRef>
          </c:cat>
          <c:val>
            <c:numRef>
              <c:f>[FY24Q4.xlsx]NORMAL!$BB$853:$BH$853</c:f>
              <c:numCache>
                <c:formatCode>General</c:formatCode>
                <c:ptCount val="7"/>
                <c:pt idx="0" formatCode="0.0%">
                  <c:v>5.3038640254340916E-3</c:v>
                </c:pt>
                <c:pt idx="2" formatCode="0.0%">
                  <c:v>2.6916727806309611E-2</c:v>
                </c:pt>
                <c:pt idx="4" formatCode="0.00%">
                  <c:v>9.1098067987282951E-3</c:v>
                </c:pt>
                <c:pt idx="6" formatCode="0.00%">
                  <c:v>3.0264123257520174E-3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6B4-4E24-9813-86979F5A11C6}"/>
            </c:ext>
          </c:extLst>
        </c:ser>
        <c:ser>
          <c:idx val="2"/>
          <c:order val="5"/>
          <c:tx>
            <c:strRef>
              <c:f>[FY24Q4.xlsx]NORMAL!$BB$854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[FY24Q4.xlsx]NORMAL!$BB$843:$BI$843</c:f>
              <c:strCache>
                <c:ptCount val="7"/>
                <c:pt idx="0">
                  <c:v>09/03/24/2 to 09/10/24/1</c:v>
                </c:pt>
                <c:pt idx="2">
                  <c:v>09/10/24/2 to 09/17/24/1</c:v>
                </c:pt>
                <c:pt idx="4">
                  <c:v>09/17/24/2 to 09/24/24/1</c:v>
                </c:pt>
                <c:pt idx="6">
                  <c:v>09/24/24/2 to 10/01/24/1</c:v>
                </c:pt>
              </c:strCache>
              <c:extLst/>
            </c:strRef>
          </c:cat>
          <c:val>
            <c:numRef>
              <c:f>[FY24Q4.xlsx]NORMAL!$BB$855:$BH$855</c:f>
              <c:numCache>
                <c:formatCode>General</c:formatCode>
                <c:ptCount val="7"/>
                <c:pt idx="0" formatCode="0.0%">
                  <c:v>2.6748593788212278E-3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6B4-4E24-9813-86979F5A11C6}"/>
            </c:ext>
          </c:extLst>
        </c:ser>
        <c:ser>
          <c:idx val="3"/>
          <c:order val="6"/>
          <c:tx>
            <c:strRef>
              <c:f>[FY24Q4.xlsx]NORMAL!$BB$856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[FY24Q4.xlsx]NORMAL!$BB$843:$BI$843</c:f>
              <c:strCache>
                <c:ptCount val="7"/>
                <c:pt idx="0">
                  <c:v>09/03/24/2 to 09/10/24/1</c:v>
                </c:pt>
                <c:pt idx="2">
                  <c:v>09/10/24/2 to 09/17/24/1</c:v>
                </c:pt>
                <c:pt idx="4">
                  <c:v>09/17/24/2 to 09/24/24/1</c:v>
                </c:pt>
                <c:pt idx="6">
                  <c:v>09/24/24/2 to 10/01/24/1</c:v>
                </c:pt>
              </c:strCache>
              <c:extLst/>
            </c:strRef>
          </c:cat>
          <c:val>
            <c:numRef>
              <c:f>[FY24Q4.xlsx]NORMAL!$BB$857:$BH$857</c:f>
              <c:numCache>
                <c:formatCode>General</c:formatCode>
                <c:ptCount val="7"/>
                <c:pt idx="0" formatCode="0.0%">
                  <c:v>2.3233064318904377E-3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6B4-4E24-9813-86979F5A11C6}"/>
            </c:ext>
          </c:extLst>
        </c:ser>
        <c:ser>
          <c:idx val="6"/>
          <c:order val="7"/>
          <c:tx>
            <c:strRef>
              <c:f>[FY24Q4.xlsx]NORMAL!$BB$858</c:f>
              <c:strCache>
                <c:ptCount val="1"/>
                <c:pt idx="0">
                  <c:v>ES&amp;FD_R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[FY24Q4.xlsx]NORMAL!$BB$843:$BI$843</c:f>
              <c:strCache>
                <c:ptCount val="7"/>
                <c:pt idx="0">
                  <c:v>09/03/24/2 to 09/10/24/1</c:v>
                </c:pt>
                <c:pt idx="2">
                  <c:v>09/10/24/2 to 09/17/24/1</c:v>
                </c:pt>
                <c:pt idx="4">
                  <c:v>09/17/24/2 to 09/24/24/1</c:v>
                </c:pt>
                <c:pt idx="6">
                  <c:v>09/24/24/2 to 10/01/24/1</c:v>
                </c:pt>
              </c:strCache>
              <c:extLst/>
            </c:strRef>
          </c:cat>
          <c:val>
            <c:numRef>
              <c:f>[FY24Q4.xlsx]NORMAL!$BB$859:$BH$859</c:f>
              <c:numCache>
                <c:formatCode>General</c:formatCode>
                <c:ptCount val="7"/>
                <c:pt idx="2" formatCode="0.00%">
                  <c:v>2.3997309855710441E-3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6B4-4E24-9813-86979F5A11C6}"/>
            </c:ext>
          </c:extLst>
        </c:ser>
        <c:ser>
          <c:idx val="8"/>
          <c:order val="8"/>
          <c:tx>
            <c:strRef>
              <c:f>[FY24Q4.xlsx]NORMAL!$BB$860</c:f>
              <c:strCache>
                <c:ptCount val="1"/>
                <c:pt idx="0">
                  <c:v>WaterRHIC (sPHENIX PS)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[FY24Q4.xlsx]NORMAL!$BB$843:$BI$843</c:f>
              <c:strCache>
                <c:ptCount val="7"/>
                <c:pt idx="0">
                  <c:v>09/03/24/2 to 09/10/24/1</c:v>
                </c:pt>
                <c:pt idx="2">
                  <c:v>09/10/24/2 to 09/17/24/1</c:v>
                </c:pt>
                <c:pt idx="4">
                  <c:v>09/17/24/2 to 09/24/24/1</c:v>
                </c:pt>
                <c:pt idx="6">
                  <c:v>09/24/24/2 to 10/01/24/1</c:v>
                </c:pt>
              </c:strCache>
              <c:extLst/>
            </c:strRef>
          </c:cat>
          <c:val>
            <c:numRef>
              <c:f>[FY24Q4.xlsx]NORMAL!$BB$861:$BH$861</c:f>
              <c:numCache>
                <c:formatCode>General</c:formatCode>
                <c:ptCount val="7"/>
                <c:pt idx="2" formatCode="0.0%">
                  <c:v>1.6049156272927366E-3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6B4-4E24-9813-86979F5A11C6}"/>
            </c:ext>
          </c:extLst>
        </c:ser>
        <c:ser>
          <c:idx val="7"/>
          <c:order val="9"/>
          <c:tx>
            <c:strRef>
              <c:f>[FY24Q4.xlsx]NORMAL!$BB$862</c:f>
              <c:strCache>
                <c:ptCount val="1"/>
                <c:pt idx="0">
                  <c:v>CntrlsHdAGS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[FY24Q4.xlsx]NORMAL!$BB$843:$BI$843</c:f>
              <c:strCache>
                <c:ptCount val="7"/>
                <c:pt idx="0">
                  <c:v>09/03/24/2 to 09/10/24/1</c:v>
                </c:pt>
                <c:pt idx="2">
                  <c:v>09/10/24/2 to 09/17/24/1</c:v>
                </c:pt>
                <c:pt idx="4">
                  <c:v>09/17/24/2 to 09/24/24/1</c:v>
                </c:pt>
                <c:pt idx="6">
                  <c:v>09/24/24/2 to 10/01/24/1</c:v>
                </c:pt>
              </c:strCache>
              <c:extLst/>
            </c:strRef>
          </c:cat>
          <c:val>
            <c:numRef>
              <c:f>[FY24Q4.xlsx]NORMAL!$BB$863:$BJ$863</c:f>
              <c:numCache>
                <c:formatCode>General</c:formatCode>
                <c:ptCount val="7"/>
                <c:pt idx="2" formatCode="0.00%">
                  <c:v>4.8300317926143312E-3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6B4-4E24-9813-86979F5A11C6}"/>
            </c:ext>
          </c:extLst>
        </c:ser>
        <c:ser>
          <c:idx val="11"/>
          <c:order val="10"/>
          <c:tx>
            <c:strRef>
              <c:f>[FY24Q4.xlsx]NORMAL!$BB$864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09/03/24/2 to 09/10/24/1</c:v>
              </c:pt>
              <c:pt idx="2">
                <c:v>09/10/24/2 to 09/17/24/1</c:v>
              </c:pt>
              <c:pt idx="4">
                <c:v>09/17/24/2 to 09/24/24/1</c:v>
              </c:pt>
              <c:pt idx="6">
                <c:v>09/24/24/2 to 10/01/24/1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[FY24Q4.xlsx]NORMAL!$BB$865:$BH$865</c:f>
              <c:numCache>
                <c:formatCode>General</c:formatCode>
                <c:ptCount val="7"/>
                <c:pt idx="4" formatCode="0.00%">
                  <c:v>1.8036194668623134E-3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6B4-4E24-9813-86979F5A11C6}"/>
            </c:ext>
          </c:extLst>
        </c:ser>
        <c:ser>
          <c:idx val="12"/>
          <c:order val="12"/>
          <c:tx>
            <c:strRef>
              <c:f>[FY24Q4.xlsx]NORMAL!$BB$866</c:f>
              <c:strCache>
                <c:ptCount val="1"/>
                <c:pt idx="0">
                  <c:v>HumanError</c:v>
                </c:pt>
              </c:strCache>
            </c:strRef>
          </c:tx>
          <c:invertIfNegative val="0"/>
          <c:cat>
            <c:strLit>
              <c:ptCount val="7"/>
              <c:pt idx="0">
                <c:v>09/03/24/2 to 09/10/24/1</c:v>
              </c:pt>
              <c:pt idx="2">
                <c:v>09/10/24/2 to 09/17/24/1</c:v>
              </c:pt>
              <c:pt idx="4">
                <c:v>09/17/24/2 to 09/24/24/1</c:v>
              </c:pt>
              <c:pt idx="6">
                <c:v>09/24/24/2 to 10/01/24/1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[FY24Q4.xlsx]NORMAL!$BB$867:$BJ$867</c:f>
              <c:numCache>
                <c:formatCode>General</c:formatCode>
                <c:ptCount val="7"/>
                <c:pt idx="4" formatCode="0.0%">
                  <c:v>1.9411836634874052E-3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56B4-4E24-9813-86979F5A11C6}"/>
            </c:ext>
          </c:extLst>
        </c:ser>
        <c:ser>
          <c:idx val="13"/>
          <c:order val="13"/>
          <c:tx>
            <c:strRef>
              <c:f>[FY24Q4.xlsx]NORMAL!$BB$868</c:f>
              <c:strCache>
                <c:ptCount val="1"/>
                <c:pt idx="0">
                  <c:v>ESHQ (sPHENIX)</c:v>
                </c:pt>
              </c:strCache>
            </c:strRef>
          </c:tx>
          <c:invertIfNegative val="0"/>
          <c:cat>
            <c:strLit>
              <c:ptCount val="7"/>
              <c:pt idx="0">
                <c:v>09/03/24/2 to 09/10/24/1</c:v>
              </c:pt>
              <c:pt idx="2">
                <c:v>09/10/24/2 to 09/17/24/1</c:v>
              </c:pt>
              <c:pt idx="4">
                <c:v>09/17/24/2 to 09/24/24/1</c:v>
              </c:pt>
              <c:pt idx="6">
                <c:v>09/24/24/2 to 10/01/24/1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[FY24Q4.xlsx]NORMAL!$BB$869:$BJ$869</c:f>
              <c:numCache>
                <c:formatCode>General</c:formatCode>
                <c:ptCount val="7"/>
                <c:pt idx="4" formatCode="0.0%">
                  <c:v>6.5725116165321592E-3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6B4-4E24-9813-86979F5A11C6}"/>
            </c:ext>
          </c:extLst>
        </c:ser>
        <c:ser>
          <c:idx val="14"/>
          <c:order val="14"/>
          <c:tx>
            <c:strRef>
              <c:f>[FY24Q4.xlsx]NORMAL!$BB$878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Lit>
              <c:ptCount val="7"/>
              <c:pt idx="0">
                <c:v>09/03/24/2 to 09/10/24/1</c:v>
              </c:pt>
              <c:pt idx="2">
                <c:v>09/10/24/2 to 09/17/24/1</c:v>
              </c:pt>
              <c:pt idx="4">
                <c:v>09/17/24/2 to 09/24/24/1</c:v>
              </c:pt>
              <c:pt idx="6">
                <c:v>09/24/24/2 to 10/01/24/1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[FY24Q4.xlsx]NORMAL!$BB$879:$BJ$879</c:f>
              <c:numCache>
                <c:formatCode>General</c:formatCode>
                <c:ptCount val="7"/>
                <c:pt idx="0" formatCode="0.0%">
                  <c:v>1.6049156272927364E-3</c:v>
                </c:pt>
                <c:pt idx="2" formatCode="0.0%">
                  <c:v>4.7841770604059673E-3</c:v>
                </c:pt>
                <c:pt idx="4" formatCode="0.0%">
                  <c:v>3.8976522377109322E-3</c:v>
                </c:pt>
                <c:pt idx="6" formatCode="0.0%">
                  <c:v>2.2163120567375884E-3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56B4-4E24-9813-86979F5A1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4"/>
                <c:order val="11"/>
                <c:tx>
                  <c:strRef>
                    <c:extLst>
                      <c:ext uri="{02D57815-91ED-43cb-92C2-25804820EDAC}">
                        <c15:formulaRef>
                          <c15:sqref>[FY24Q4.xlsx]NORMAL!$BD$878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dPt>
                  <c:idx val="2"/>
                  <c:invertIfNegative val="0"/>
                  <c:bubble3D val="0"/>
                  <c:spPr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0F-56B4-4E24-9813-86979F5A11C6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[FY24Q4.xlsx]NORMAL!$BB$843:$BI$843</c15:sqref>
                        </c15:formulaRef>
                      </c:ext>
                    </c:extLst>
                    <c:strCache>
                      <c:ptCount val="7"/>
                      <c:pt idx="0">
                        <c:v>09/03/24/2 to 09/10/24/1</c:v>
                      </c:pt>
                      <c:pt idx="2">
                        <c:v>09/10/24/2 to 09/17/24/1</c:v>
                      </c:pt>
                      <c:pt idx="4">
                        <c:v>09/17/24/2 to 09/24/24/1</c:v>
                      </c:pt>
                      <c:pt idx="6">
                        <c:v>09/24/24/2 to 10/01/24/1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[FY24Q4.xlsx]NORMAL!$BB$879:$BH$879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%">
                        <c:v>1.6049156272927364E-3</c:v>
                      </c:pt>
                      <c:pt idx="2" formatCode="0.0%">
                        <c:v>4.7841770604059673E-3</c:v>
                      </c:pt>
                      <c:pt idx="4" formatCode="0.0%">
                        <c:v>3.8976522377109322E-3</c:v>
                      </c:pt>
                      <c:pt idx="6" formatCode="0.0%">
                        <c:v>2.2163120567375884E-3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56B4-4E24-9813-86979F5A11C6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5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</a:t>
            </a:r>
            <a:r>
              <a:rPr lang="en-US" sz="1600" b="1" i="0" u="none" strike="noStrike" baseline="0">
                <a:solidFill>
                  <a:sysClr val="windowText" lastClr="000000"/>
                </a:solidFill>
                <a:latin typeface="Arial"/>
                <a:cs typeface="Arial"/>
              </a:rPr>
              <a:t>--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 October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646037934427247E-2"/>
          <c:y val="9.3955465305874716E-2"/>
          <c:w val="0.88855957285951115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[FY25Q1.xlsx]NORMAL!$B$844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[FY25Q1.xlsx]NORMAL!$B$843:$J$843</c:f>
              <c:strCache>
                <c:ptCount val="4"/>
                <c:pt idx="0">
                  <c:v>10/01/24/2 to 10/08/24/1</c:v>
                </c:pt>
                <c:pt idx="3">
                  <c:v>0/0/00/2 to 0/0/00/1</c:v>
                </c:pt>
              </c:strCache>
              <c:extLst/>
            </c:strRef>
          </c:cat>
          <c:val>
            <c:numRef>
              <c:f>[FY25Q1.xlsx]NORMAL!$B$845:$H$845</c:f>
              <c:numCache>
                <c:formatCode>General</c:formatCode>
                <c:ptCount val="2"/>
                <c:pt idx="0" formatCode="0.0%">
                  <c:v>1.8571428571428572E-2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578-43A4-B0F8-4E5049EF449D}"/>
            </c:ext>
          </c:extLst>
        </c:ser>
        <c:ser>
          <c:idx val="1"/>
          <c:order val="1"/>
          <c:tx>
            <c:strRef>
              <c:f>[FY25Q1.xlsx]NORMAL!$B$846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[FY25Q1.xlsx]NORMAL!$B$843:$J$843</c:f>
              <c:strCache>
                <c:ptCount val="4"/>
                <c:pt idx="0">
                  <c:v>10/01/24/2 to 10/08/24/1</c:v>
                </c:pt>
                <c:pt idx="3">
                  <c:v>0/0/00/2 to 0/0/00/1</c:v>
                </c:pt>
              </c:strCache>
              <c:extLst/>
            </c:strRef>
          </c:cat>
          <c:val>
            <c:numRef>
              <c:f>[FY25Q1.xlsx]NORMAL!$B$847:$H$847</c:f>
              <c:numCache>
                <c:formatCode>General</c:formatCode>
                <c:ptCount val="2"/>
                <c:pt idx="0" formatCode="0.0%">
                  <c:v>0.23690476190476192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578-43A4-B0F8-4E5049EF449D}"/>
            </c:ext>
          </c:extLst>
        </c:ser>
        <c:ser>
          <c:idx val="2"/>
          <c:order val="2"/>
          <c:tx>
            <c:strRef>
              <c:f>[FY25Q1.xlsx]NORMAL!$B$848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[FY25Q1.xlsx]NORMAL!$B$843:$J$843</c:f>
              <c:strCache>
                <c:ptCount val="4"/>
                <c:pt idx="0">
                  <c:v>10/01/24/2 to 10/08/24/1</c:v>
                </c:pt>
                <c:pt idx="3">
                  <c:v>0/0/00/2 to 0/0/00/1</c:v>
                </c:pt>
              </c:strCache>
              <c:extLst/>
            </c:strRef>
          </c:cat>
          <c:val>
            <c:numRef>
              <c:f>[FY25Q1.xlsx]NORMAL!$B$849:$H$849</c:f>
              <c:numCache>
                <c:formatCode>General</c:formatCode>
                <c:ptCount val="2"/>
                <c:pt idx="0" formatCode="0.00%">
                  <c:v>0.18625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578-43A4-B0F8-4E5049EF449D}"/>
            </c:ext>
          </c:extLst>
        </c:ser>
        <c:ser>
          <c:idx val="3"/>
          <c:order val="3"/>
          <c:tx>
            <c:strRef>
              <c:f>[FY25Q1.xlsx]NORMAL!$B$850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[FY25Q1.xlsx]NORMAL!$B$843:$J$843</c:f>
              <c:strCache>
                <c:ptCount val="4"/>
                <c:pt idx="0">
                  <c:v>10/01/24/2 to 10/08/24/1</c:v>
                </c:pt>
                <c:pt idx="3">
                  <c:v>0/0/00/2 to 0/0/00/1</c:v>
                </c:pt>
              </c:strCache>
              <c:extLst/>
            </c:strRef>
          </c:cat>
          <c:val>
            <c:numRef>
              <c:f>[FY25Q1.xlsx]NORMAL!$B$851:$H$851</c:f>
              <c:numCache>
                <c:formatCode>General</c:formatCode>
                <c:ptCount val="2"/>
                <c:pt idx="0" formatCode="0.0%">
                  <c:v>2.5654761904761902E-2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578-43A4-B0F8-4E5049EF449D}"/>
            </c:ext>
          </c:extLst>
        </c:ser>
        <c:ser>
          <c:idx val="4"/>
          <c:order val="4"/>
          <c:tx>
            <c:strRef>
              <c:f>[FY25Q1.xlsx]NORMAL!$B$852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[FY25Q1.xlsx]NORMAL!$B$843:$J$843</c:f>
              <c:strCache>
                <c:ptCount val="4"/>
                <c:pt idx="0">
                  <c:v>10/01/24/2 to 10/08/24/1</c:v>
                </c:pt>
                <c:pt idx="3">
                  <c:v>0/0/00/2 to 0/0/00/1</c:v>
                </c:pt>
              </c:strCache>
              <c:extLst/>
            </c:strRef>
          </c:cat>
          <c:val>
            <c:numRef>
              <c:f>[FY25Q1.xlsx]NORMAL!$B$853:$H$853</c:f>
              <c:numCache>
                <c:formatCode>General</c:formatCode>
                <c:ptCount val="2"/>
                <c:pt idx="0" formatCode="0.00%">
                  <c:v>6.0059523809523806E-2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578-43A4-B0F8-4E5049EF449D}"/>
            </c:ext>
          </c:extLst>
        </c:ser>
        <c:ser>
          <c:idx val="5"/>
          <c:order val="5"/>
          <c:tx>
            <c:strRef>
              <c:f>[FY25Q1.xlsx]NORMAL!$B$854</c:f>
              <c:strCache>
                <c:ptCount val="1"/>
                <c:pt idx="0">
                  <c:v>HumanError</c:v>
                </c:pt>
              </c:strCache>
            </c:strRef>
          </c:tx>
          <c:invertIfNegative val="0"/>
          <c:cat>
            <c:strRef>
              <c:f>[FY25Q1.xlsx]NORMAL!$B$843:$J$843</c:f>
              <c:strCache>
                <c:ptCount val="4"/>
                <c:pt idx="0">
                  <c:v>10/01/24/2 to 10/08/24/1</c:v>
                </c:pt>
                <c:pt idx="3">
                  <c:v>0/0/00/2 to 0/0/00/1</c:v>
                </c:pt>
              </c:strCache>
              <c:extLst/>
            </c:strRef>
          </c:cat>
          <c:val>
            <c:numRef>
              <c:f>[FY25Q1.xlsx]NORMAL!$B$855:$H$855</c:f>
              <c:numCache>
                <c:formatCode>General</c:formatCode>
                <c:ptCount val="2"/>
                <c:pt idx="0" formatCode="0.00%">
                  <c:v>2.75E-2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B578-43A4-B0F8-4E5049EF449D}"/>
            </c:ext>
          </c:extLst>
        </c:ser>
        <c:ser>
          <c:idx val="9"/>
          <c:order val="14"/>
          <c:tx>
            <c:strRef>
              <c:f>[FY25Q1.xlsx]NORMAL!$B$882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[FY25Q1.xlsx]NORMAL!$B$843:$J$843</c:f>
              <c:strCache>
                <c:ptCount val="2"/>
                <c:pt idx="0">
                  <c:v>10/01/24/2 to 10/08/24/1</c:v>
                </c:pt>
              </c:strCache>
              <c:extLst/>
            </c:strRef>
          </c:cat>
          <c:val>
            <c:numRef>
              <c:f>[FY25Q1.xlsx]NORMAL!$B$883:$J$883</c:f>
              <c:numCache>
                <c:formatCode>General</c:formatCode>
                <c:ptCount val="2"/>
                <c:pt idx="0" formatCode="0.0%">
                  <c:v>1.488095238095238E-2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B578-43A4-B0F8-4E5049EF4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10"/>
                <c:order val="6"/>
                <c:tx>
                  <c:strRef>
                    <c:extLst>
                      <c:ext uri="{02D57815-91ED-43cb-92C2-25804820EDAC}">
                        <c15:formulaRef>
                          <c15:sqref>[FY25Q1.xlsx]NORMAL!$F$876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3">
                      <a:lumMod val="75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[FY25Q1.xlsx]NORMAL!$B$843:$J$843</c15:sqref>
                        </c15:formulaRef>
                      </c:ext>
                    </c:extLst>
                    <c:strCache>
                      <c:ptCount val="4"/>
                      <c:pt idx="0">
                        <c:v>10/01/24/2 to 10/08/24/1</c:v>
                      </c:pt>
                      <c:pt idx="3">
                        <c:v>0/0/00/2 to 0/0/00/1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[FY25Q1.xlsx]NORMAL!$B$877:$H$877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B578-43A4-B0F8-4E5049EF449D}"/>
                  </c:ext>
                </c:extLst>
              </c15:ser>
            </c15:filteredBarSeries>
            <c15:filteredBarSeries>
              <c15:ser>
                <c:idx val="11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[FY25Q1.xlsx]NORMAL!$H$874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[FY25Q1.xlsx]NORMAL!$B$843:$J$843</c15:sqref>
                        </c15:formulaRef>
                      </c:ext>
                    </c:extLst>
                    <c:strCache>
                      <c:ptCount val="4"/>
                      <c:pt idx="0">
                        <c:v>10/01/24/2 to 10/08/24/1</c:v>
                      </c:pt>
                      <c:pt idx="3">
                        <c:v>0/0/00/2 to 0/0/00/1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[FY25Q1.xlsx]NORMAL!$B$875:$H$875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578-43A4-B0F8-4E5049EF449D}"/>
                  </c:ext>
                </c:extLst>
              </c15:ser>
            </c15:filteredBarSeries>
            <c15:filteredBarSeries>
              <c15:ser>
                <c:idx val="6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[FY25Q1.xlsx]NORMAL!$F$878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tx2">
                      <a:lumMod val="20000"/>
                      <a:lumOff val="8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[FY25Q1.xlsx]NORMAL!$B$843:$J$843</c15:sqref>
                        </c15:formulaRef>
                      </c:ext>
                    </c:extLst>
                    <c:strCache>
                      <c:ptCount val="4"/>
                      <c:pt idx="0">
                        <c:v>10/01/24/2 to 10/08/24/1</c:v>
                      </c:pt>
                      <c:pt idx="3">
                        <c:v>0/0/00/2 to 0/0/00/1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[FY25Q1.xlsx]NORMAL!$B$879:$H$879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578-43A4-B0F8-4E5049EF449D}"/>
                  </c:ext>
                </c:extLst>
              </c15:ser>
            </c15:filteredBarSeries>
            <c15:filteredBarSeries>
              <c15:ser>
                <c:idx val="14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[FY25Q1.xlsx]NORMAL!$H$892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[FY25Q1.xlsx]NORMAL!$B$843:$J$843</c15:sqref>
                        </c15:formulaRef>
                      </c:ext>
                    </c:extLst>
                    <c:strCache>
                      <c:ptCount val="4"/>
                      <c:pt idx="0">
                        <c:v>10/01/24/2 to 10/08/24/1</c:v>
                      </c:pt>
                      <c:pt idx="3">
                        <c:v>0/0/00/2 to 0/0/00/1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[FY25Q1.xlsx]NORMAL!$B$893:$H$893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578-43A4-B0F8-4E5049EF449D}"/>
                  </c:ext>
                </c:extLst>
              </c15:ser>
            </c15:filteredBarSeries>
            <c15:filteredBarSeries>
              <c15:ser>
                <c:idx val="7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[FY25Q1.xlsx]NORMAL!$D$886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[FY25Q1.xlsx]NORMAL!$B$843:$J$843</c15:sqref>
                        </c15:formulaRef>
                      </c:ext>
                    </c:extLst>
                    <c:strCache>
                      <c:ptCount val="4"/>
                      <c:pt idx="0">
                        <c:v>10/01/24/2 to 10/08/24/1</c:v>
                      </c:pt>
                      <c:pt idx="3">
                        <c:v>0/0/00/2 to 0/0/00/1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[FY25Q1.xlsx]NORMAL!$B$887:$H$887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578-43A4-B0F8-4E5049EF449D}"/>
                  </c:ext>
                </c:extLst>
              </c15:ser>
            </c15:filteredBarSeries>
            <c15:filteredBarSeries>
              <c15:ser>
                <c:idx val="1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[FY25Q1.xlsx]NORMAL!$H$884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[FY25Q1.xlsx]NORMAL!$B$843:$J$843</c15:sqref>
                        </c15:formulaRef>
                      </c:ext>
                    </c:extLst>
                    <c:strCache>
                      <c:ptCount val="4"/>
                      <c:pt idx="0">
                        <c:v>10/01/24/2 to 10/08/24/1</c:v>
                      </c:pt>
                      <c:pt idx="3">
                        <c:v>0/0/00/2 to 0/0/00/1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[FY25Q1.xlsx]NORMAL!$B$885:$H$885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578-43A4-B0F8-4E5049EF449D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[FY25Q1.xlsx]NORMAL!$H$890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[FY25Q1.xlsx]NORMAL!$B$843:$J$843</c15:sqref>
                        </c15:formulaRef>
                      </c:ext>
                    </c:extLst>
                    <c:strCache>
                      <c:ptCount val="4"/>
                      <c:pt idx="0">
                        <c:v>10/01/24/2 to 10/08/24/1</c:v>
                      </c:pt>
                      <c:pt idx="3">
                        <c:v>0/0/00/2 to 0/0/00/1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[FY25Q1.xlsx]NORMAL!$B$891:$H$891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578-43A4-B0F8-4E5049EF449D}"/>
                  </c:ext>
                </c:extLst>
              </c15:ser>
            </c15:filteredBarSeries>
            <c15:filteredBarSeries>
              <c15:ser>
                <c:idx val="8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[FY25Q1.xlsx]NORMAL!$F$888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[FY25Q1.xlsx]NORMAL!$B$843:$J$843</c15:sqref>
                        </c15:formulaRef>
                      </c:ext>
                    </c:extLst>
                    <c:strCache>
                      <c:ptCount val="4"/>
                      <c:pt idx="0">
                        <c:v>10/01/24/2 to 10/08/24/1</c:v>
                      </c:pt>
                      <c:pt idx="3">
                        <c:v>0/0/00/2 to 0/0/00/1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[FY25Q1.xlsx]NORMAL!$B$889:$H$889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578-43A4-B0F8-4E5049EF449D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86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46694865829132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1.6647770489607742E-2"/>
                  <c:y val="-2.895010697599957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014527" y="12552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923"/>
                        <a:gd name="adj2" fmla="val 119963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layout>
                <c:manualLayout>
                  <c:x val="9.7111675914851522E-2"/>
                  <c:y val="-3.003687761072379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71148" y="1244419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2546"/>
                        <a:gd name="adj2" fmla="val 182070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1.5260460833681445E-2"/>
                  <c:y val="-3.366196311875063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49364" y="1604215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9922"/>
                        <a:gd name="adj2" fmla="val 119963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layout>
                <c:manualLayout>
                  <c:x val="-1.5260406215191055E-2"/>
                  <c:y val="-0.2033271719038816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99975" y="2494386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8715"/>
                        <a:gd name="adj2" fmla="val 174907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layout>
                <c:manualLayout>
                  <c:x val="-2.4971628425166599E-2"/>
                  <c:y val="5.492216950237949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992682" y="4355480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2955"/>
                        <a:gd name="adj2" fmla="val -454758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4.99432022318426E-2"/>
                  <c:y val="5.700128807836173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57200" y="477774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6748"/>
                        <a:gd name="adj2" fmla="val -272596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0.10127355026414048"/>
                  <c:y val="-1.848419738891233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452164" y="1308863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0914"/>
                        <a:gd name="adj2" fmla="val 196525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2539568" y="1267959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67385"/>
                      <a:gd name="adj2" fmla="val 171245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Oplog!$B$4:$B$11</c:f>
              <c:numCache>
                <c:formatCode>General</c:formatCode>
                <c:ptCount val="8"/>
                <c:pt idx="0">
                  <c:v>0</c:v>
                </c:pt>
                <c:pt idx="1">
                  <c:v>1.47</c:v>
                </c:pt>
                <c:pt idx="2">
                  <c:v>9.3699999999999992</c:v>
                </c:pt>
                <c:pt idx="3">
                  <c:v>31.45</c:v>
                </c:pt>
                <c:pt idx="4">
                  <c:v>7.2</c:v>
                </c:pt>
                <c:pt idx="5">
                  <c:v>7</c:v>
                </c:pt>
                <c:pt idx="6">
                  <c:v>104.58</c:v>
                </c:pt>
                <c:pt idx="7">
                  <c:v>6.93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[FY24Q4.xlsx]RHIC_HOURS_DOE!$A$14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B5-4346-BADC-81571E7A1999}"/>
                </c:ext>
              </c:extLst>
            </c:dLbl>
            <c:dLbl>
              <c:idx val="1"/>
              <c:layout>
                <c:manualLayout>
                  <c:x val="-1.2628255094332568E-3"/>
                  <c:y val="0.341714928755040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5-4346-BADC-81571E7A1999}"/>
                </c:ext>
              </c:extLst>
            </c:dLbl>
            <c:dLbl>
              <c:idx val="3"/>
              <c:layout>
                <c:manualLayout>
                  <c:x val="1.2628255094332336E-3"/>
                  <c:y val="0.288227588106377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B5-4346-BADC-81571E7A1999}"/>
                </c:ext>
              </c:extLst>
            </c:dLbl>
            <c:dLbl>
              <c:idx val="4"/>
              <c:layout>
                <c:manualLayout>
                  <c:x val="0"/>
                  <c:y val="0.2658500583801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B5-4346-BADC-81571E7A1999}"/>
                </c:ext>
              </c:extLst>
            </c:dLbl>
            <c:dLbl>
              <c:idx val="7"/>
              <c:layout>
                <c:manualLayout>
                  <c:x val="-9.2606134231140474E-17"/>
                  <c:y val="0.302164865564842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B5-4346-BADC-81571E7A1999}"/>
                </c:ext>
              </c:extLst>
            </c:dLbl>
            <c:dLbl>
              <c:idx val="11"/>
              <c:layout>
                <c:manualLayout>
                  <c:x val="0"/>
                  <c:y val="0.277024701094012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B5-4346-BADC-81571E7A1999}"/>
                </c:ext>
              </c:extLst>
            </c:dLbl>
            <c:dLbl>
              <c:idx val="12"/>
              <c:layout>
                <c:manualLayout>
                  <c:x val="0"/>
                  <c:y val="0.337558737442199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B5-4346-BADC-81571E7A1999}"/>
                </c:ext>
              </c:extLst>
            </c:dLbl>
            <c:dLbl>
              <c:idx val="15"/>
              <c:layout>
                <c:manualLayout>
                  <c:x val="-1.2628255094331642E-3"/>
                  <c:y val="0.290945545506101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B5-4346-BADC-81571E7A199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B5-4346-BADC-81571E7A199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CB5-4346-BADC-81571E7A199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[FY24Q4.xlsx]RHIC_HOURS_DOE!$B$22:$N$22,[FY24Q4.xlsx]RHIC_HOURS_DOE!$B$30:$N$30,[FY24Q4.xlsx]RHIC_HOURS_DOE!$B$38:$N$38,[FY24Q4.xlsx]RHIC_HOURS_DOE!$B$46:$P$46</c:f>
              <c:strCache>
                <c:ptCount val="28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  <c:pt idx="16">
                  <c:v>week 43</c:v>
                </c:pt>
                <c:pt idx="17">
                  <c:v>week 44</c:v>
                </c:pt>
                <c:pt idx="18">
                  <c:v>week 45</c:v>
                </c:pt>
                <c:pt idx="19">
                  <c:v>week 46</c:v>
                </c:pt>
                <c:pt idx="20">
                  <c:v>week 47</c:v>
                </c:pt>
                <c:pt idx="21">
                  <c:v>week 48</c:v>
                </c:pt>
                <c:pt idx="22">
                  <c:v>week 49</c:v>
                </c:pt>
                <c:pt idx="23">
                  <c:v>week 50</c:v>
                </c:pt>
                <c:pt idx="24">
                  <c:v>week 51</c:v>
                </c:pt>
                <c:pt idx="25">
                  <c:v>week 52</c:v>
                </c:pt>
                <c:pt idx="26">
                  <c:v>week 1</c:v>
                </c:pt>
                <c:pt idx="27">
                  <c:v>week 2</c:v>
                </c:pt>
              </c:strCache>
              <c:extLst/>
            </c:strRef>
          </c:cat>
          <c:val>
            <c:numRef>
              <c:f>[FY24Q4.xlsx]RHIC_HOURS_DOE!$B$16:$N$16,[FY24Q4.xlsx]RHIC_HOURS_DOE!$B$24:$N$24,[FY24Q4.xlsx]RHIC_HOURS_DOE!$B$32:$N$32,[FY24Q4.xlsx]RHIC_HOURS_DOE!$B$40:$P$40</c:f>
              <c:numCache>
                <c:formatCode>0.00%</c:formatCode>
                <c:ptCount val="28"/>
                <c:pt idx="0">
                  <c:v>0</c:v>
                </c:pt>
                <c:pt idx="1">
                  <c:v>0.94874999999999998</c:v>
                </c:pt>
                <c:pt idx="2">
                  <c:v>0.57320644216691075</c:v>
                </c:pt>
                <c:pt idx="3">
                  <c:v>0.83765822784810118</c:v>
                </c:pt>
                <c:pt idx="4">
                  <c:v>0.91784548422198042</c:v>
                </c:pt>
                <c:pt idx="5">
                  <c:v>0.77561067979549325</c:v>
                </c:pt>
                <c:pt idx="6">
                  <c:v>0.69557758292032013</c:v>
                </c:pt>
                <c:pt idx="7">
                  <c:v>0.8150094996833438</c:v>
                </c:pt>
                <c:pt idx="8">
                  <c:v>0.78077380952380959</c:v>
                </c:pt>
                <c:pt idx="9">
                  <c:v>0.72660809337523247</c:v>
                </c:pt>
                <c:pt idx="10">
                  <c:v>0.72101190476190469</c:v>
                </c:pt>
                <c:pt idx="11">
                  <c:v>0.80513808606294157</c:v>
                </c:pt>
                <c:pt idx="12">
                  <c:v>0.83571428571428574</c:v>
                </c:pt>
                <c:pt idx="13">
                  <c:v>0.82411511530802339</c:v>
                </c:pt>
                <c:pt idx="14">
                  <c:v>0.79409625409140505</c:v>
                </c:pt>
                <c:pt idx="15">
                  <c:v>0.83292682926829265</c:v>
                </c:pt>
                <c:pt idx="16">
                  <c:v>0.85619047619047617</c:v>
                </c:pt>
                <c:pt idx="17">
                  <c:v>0.73069014265518573</c:v>
                </c:pt>
                <c:pt idx="18">
                  <c:v>0.71393349348843094</c:v>
                </c:pt>
                <c:pt idx="19">
                  <c:v>0.71687500000000004</c:v>
                </c:pt>
                <c:pt idx="20">
                  <c:v>0.81476190476190469</c:v>
                </c:pt>
                <c:pt idx="21">
                  <c:v>0.88269109286165515</c:v>
                </c:pt>
                <c:pt idx="22">
                  <c:v>0.88630952380952388</c:v>
                </c:pt>
                <c:pt idx="23">
                  <c:v>0.83375125376128389</c:v>
                </c:pt>
                <c:pt idx="24">
                  <c:v>0.89244047619047628</c:v>
                </c:pt>
                <c:pt idx="25">
                  <c:v>0.97038810483870974</c:v>
                </c:pt>
                <c:pt idx="26" formatCode="0%">
                  <c:v>0.43</c:v>
                </c:pt>
                <c:pt idx="27" formatCode="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ACB5-4346-BADC-81571E7A1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[FY24Q4.xlsx]RHIC_HOURS_DOE!$A$20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B5-4346-BADC-81571E7A199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B5-4346-BADC-81571E7A19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B5-4346-BADC-81571E7A19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B5-4346-BADC-81571E7A19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B5-4346-BADC-81571E7A1999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B5-4346-BADC-81571E7A19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B5-4346-BADC-81571E7A199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B5-4346-BADC-81571E7A199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B5-4346-BADC-81571E7A199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B5-4346-BADC-81571E7A199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B5-4346-BADC-81571E7A199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B5-4346-BADC-81571E7A199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B5-4346-BADC-81571E7A199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B5-4346-BADC-81571E7A199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B5-4346-BADC-81571E7A199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B5-4346-BADC-81571E7A199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B5-4346-BADC-81571E7A199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CB5-4346-BADC-81571E7A199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CB5-4346-BADC-81571E7A199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CB5-4346-BADC-81571E7A199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CB5-4346-BADC-81571E7A199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CB5-4346-BADC-81571E7A199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CB5-4346-BADC-81571E7A199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CB5-4346-BADC-81571E7A199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CB5-4346-BADC-81571E7A199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CB5-4346-BADC-81571E7A199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CB5-4346-BADC-81571E7A1999}"/>
                </c:ext>
              </c:extLst>
            </c:dLbl>
            <c:dLbl>
              <c:idx val="27"/>
              <c:layout>
                <c:manualLayout>
                  <c:x val="-1.8084180814669466E-2"/>
                  <c:y val="8.148148148148141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CB5-4346-BADC-81571E7A199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[FY24Q4.xlsx]RHIC_HOURS_DOE!$B$22:$N$22,[FY24Q4.xlsx]RHIC_HOURS_DOE!$B$30:$N$30,[FY24Q4.xlsx]RHIC_HOURS_DOE!$B$38:$N$38,[FY24Q4.xlsx]RHIC_HOURS_DOE!$B$46:$N$46</c:f>
              <c:strCache>
                <c:ptCount val="26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  <c:pt idx="16">
                  <c:v>week 43</c:v>
                </c:pt>
                <c:pt idx="17">
                  <c:v>week 44</c:v>
                </c:pt>
                <c:pt idx="18">
                  <c:v>week 45</c:v>
                </c:pt>
                <c:pt idx="19">
                  <c:v>week 46</c:v>
                </c:pt>
                <c:pt idx="20">
                  <c:v>week 47</c:v>
                </c:pt>
                <c:pt idx="21">
                  <c:v>week 48</c:v>
                </c:pt>
                <c:pt idx="22">
                  <c:v>week 49</c:v>
                </c:pt>
                <c:pt idx="23">
                  <c:v>week 50</c:v>
                </c:pt>
                <c:pt idx="24">
                  <c:v>week 51</c:v>
                </c:pt>
                <c:pt idx="25">
                  <c:v>week 52</c:v>
                </c:pt>
              </c:strCache>
              <c:extLst/>
            </c:strRef>
          </c:cat>
          <c:val>
            <c:numRef>
              <c:f>[FY24Q4.xlsx]RHIC_HOURS_DOE!$B$20:$N$20,[FY24Q4.xlsx]RHIC_HOURS_DOE!$B$28:$N$28,[FY24Q4.xlsx]RHIC_HOURS_DOE!$B$36:$N$36,[FY24Q4.xlsx]RHIC_HOURS_DOE!$B$44:$P$44</c:f>
              <c:numCache>
                <c:formatCode>General</c:formatCode>
                <c:ptCount val="28"/>
                <c:pt idx="0">
                  <c:v>1</c:v>
                </c:pt>
                <c:pt idx="1">
                  <c:v>0.94874999999999998</c:v>
                </c:pt>
                <c:pt idx="2">
                  <c:v>0.62932752179327522</c:v>
                </c:pt>
                <c:pt idx="3">
                  <c:v>0.73264281230382933</c:v>
                </c:pt>
                <c:pt idx="4">
                  <c:v>0.7959381843725466</c:v>
                </c:pt>
                <c:pt idx="5">
                  <c:v>0.7909253638415441</c:v>
                </c:pt>
                <c:pt idx="6">
                  <c:v>0.77216408486803456</c:v>
                </c:pt>
                <c:pt idx="7">
                  <c:v>0.77922796612824086</c:v>
                </c:pt>
                <c:pt idx="8">
                  <c:v>0.77945866237907846</c:v>
                </c:pt>
                <c:pt idx="9">
                  <c:v>0.77302872836789782</c:v>
                </c:pt>
                <c:pt idx="10">
                  <c:v>0.76700053805719959</c:v>
                </c:pt>
                <c:pt idx="11">
                  <c:v>0.77069940698659489</c:v>
                </c:pt>
                <c:pt idx="12">
                  <c:v>0.77685861866738837</c:v>
                </c:pt>
                <c:pt idx="13">
                  <c:v>0.78067215128847134</c:v>
                </c:pt>
                <c:pt idx="14">
                  <c:v>0.78172979116623131</c:v>
                </c:pt>
                <c:pt idx="15">
                  <c:v>0.78527520101697468</c:v>
                </c:pt>
                <c:pt idx="16">
                  <c:v>0.79020270409999127</c:v>
                </c:pt>
                <c:pt idx="17">
                  <c:v>0.78660387109810648</c:v>
                </c:pt>
                <c:pt idx="18">
                  <c:v>0.78239572999073814</c:v>
                </c:pt>
                <c:pt idx="19">
                  <c:v>0.77877030443247897</c:v>
                </c:pt>
                <c:pt idx="20">
                  <c:v>0.78074656573877055</c:v>
                </c:pt>
                <c:pt idx="21">
                  <c:v>0.78576156573676703</c:v>
                </c:pt>
                <c:pt idx="22">
                  <c:v>0.79075049248208018</c:v>
                </c:pt>
                <c:pt idx="23">
                  <c:v>0.79268523141057645</c:v>
                </c:pt>
                <c:pt idx="24">
                  <c:v>0.79719827760318618</c:v>
                </c:pt>
                <c:pt idx="25">
                  <c:v>0.80429735418307657</c:v>
                </c:pt>
                <c:pt idx="26">
                  <c:v>0.78874051706001014</c:v>
                </c:pt>
                <c:pt idx="27">
                  <c:v>0.78874051706001014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B-ACB5-4346-BADC-81571E7A1999}"/>
            </c:ext>
          </c:extLst>
        </c:ser>
        <c:ser>
          <c:idx val="2"/>
          <c:order val="2"/>
          <c:tx>
            <c:strRef>
              <c:f>[FY24Q4.xlsx]RHIC_HOURS_DOE!$A$21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5"/>
              <c:layout>
                <c:manualLayout>
                  <c:x val="5.2376193511958803E-2"/>
                  <c:y val="-0.10869772528433946"/>
                </c:manualLayout>
              </c:layout>
              <c:spPr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C-ACB5-4346-BADC-81571E7A199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[FY24Q4.xlsx]RHIC_HOURS_DOE!$B$22:$N$22,[FY24Q4.xlsx]RHIC_HOURS_DOE!$B$30:$N$30,[FY24Q4.xlsx]RHIC_HOURS_DOE!$B$38:$N$38,[FY24Q4.xlsx]RHIC_HOURS_DOE!$B$46:$N$46</c:f>
              <c:strCache>
                <c:ptCount val="26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  <c:pt idx="13">
                  <c:v>week 40</c:v>
                </c:pt>
                <c:pt idx="14">
                  <c:v>week 41</c:v>
                </c:pt>
                <c:pt idx="15">
                  <c:v>week 42</c:v>
                </c:pt>
                <c:pt idx="16">
                  <c:v>week 43</c:v>
                </c:pt>
                <c:pt idx="17">
                  <c:v>week 44</c:v>
                </c:pt>
                <c:pt idx="18">
                  <c:v>week 45</c:v>
                </c:pt>
                <c:pt idx="19">
                  <c:v>week 46</c:v>
                </c:pt>
                <c:pt idx="20">
                  <c:v>week 47</c:v>
                </c:pt>
                <c:pt idx="21">
                  <c:v>week 48</c:v>
                </c:pt>
                <c:pt idx="22">
                  <c:v>week 49</c:v>
                </c:pt>
                <c:pt idx="23">
                  <c:v>week 50</c:v>
                </c:pt>
                <c:pt idx="24">
                  <c:v>week 51</c:v>
                </c:pt>
                <c:pt idx="25">
                  <c:v>week 52</c:v>
                </c:pt>
              </c:strCache>
              <c:extLst/>
            </c:strRef>
          </c:cat>
          <c:val>
            <c:numRef>
              <c:f>[FY24Q4.xlsx]RHIC_HOURS_DOE!$B$21:$N$21,[FY24Q4.xlsx]RHIC_HOURS_DOE!$B$29:$N$29,[FY24Q4.xlsx]RHIC_HOURS_DOE!$B$37:$N$37,[FY24Q4.xlsx]RHIC_HOURS_DOE!$B$45:$P$45</c:f>
              <c:numCache>
                <c:formatCode>0.00%</c:formatCode>
                <c:ptCount val="2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D-ACB5-4346-BADC-81571E7A1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6.55</c:v>
                </c:pt>
                <c:pt idx="1">
                  <c:v>1.53</c:v>
                </c:pt>
                <c:pt idx="2">
                  <c:v>4.4839053254437866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754402747879636E-2"/>
          <c:y val="0.17418018652125991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2024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FY24-week 36:</c:v>
                </c:pt>
                <c:pt idx="1">
                  <c:v>FY24-week 37:</c:v>
                </c:pt>
                <c:pt idx="2">
                  <c:v>FY24-week 38:</c:v>
                </c:pt>
                <c:pt idx="3">
                  <c:v>FY24-week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77.55</c:v>
                </c:pt>
                <c:pt idx="1">
                  <c:v>61.43</c:v>
                </c:pt>
                <c:pt idx="2">
                  <c:v>76.23</c:v>
                </c:pt>
                <c:pt idx="3">
                  <c:v>103.3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A94-4356-A003-221AD4E7C451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1488047478188687E-2"/>
                  <c:y val="5.9259250618365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4-4356-A003-221AD4E7C451}"/>
                </c:ext>
              </c:extLst>
            </c:dLbl>
            <c:dLbl>
              <c:idx val="3"/>
              <c:layout>
                <c:manualLayout>
                  <c:x val="-7.739012872254783E-2"/>
                  <c:y val="1.8518515818239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2.1800000000000002</c:v>
                </c:pt>
                <c:pt idx="1">
                  <c:v>6.35</c:v>
                </c:pt>
                <c:pt idx="2">
                  <c:v>11.43</c:v>
                </c:pt>
                <c:pt idx="3">
                  <c:v>2.75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A94-4356-A003-221AD4E7C451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04-4556-A6E9-8DCCF47BD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9.58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A94-4356-A003-221AD4E7C451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027220022364749E-2"/>
                  <c:y val="-5.621900609229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94-4356-A003-221AD4E7C4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94-4356-A003-221AD4E7C451}"/>
                </c:ext>
              </c:extLst>
            </c:dLbl>
            <c:dLbl>
              <c:idx val="2"/>
              <c:layout>
                <c:manualLayout>
                  <c:x val="-6.9027220022364749E-2"/>
                  <c:y val="-5.6219006092300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94-4356-A003-221AD4E7C4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2.2999999999999998</c:v>
                </c:pt>
                <c:pt idx="1">
                  <c:v>0</c:v>
                </c:pt>
                <c:pt idx="2">
                  <c:v>3.1</c:v>
                </c:pt>
                <c:pt idx="3" formatCode="0.0">
                  <c:v>0.33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DA94-4356-A003-221AD4E7C451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31.27</c:v>
                </c:pt>
                <c:pt idx="1">
                  <c:v>43.77</c:v>
                </c:pt>
                <c:pt idx="2">
                  <c:v>34.6</c:v>
                </c:pt>
                <c:pt idx="3">
                  <c:v>34.020000000000003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DA94-4356-A003-221AD4E7C451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04-4671-96BF-FA33AAACD0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4-4671-96BF-FA33AAACD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12.07</c:v>
                </c:pt>
                <c:pt idx="1">
                  <c:v>0</c:v>
                </c:pt>
                <c:pt idx="2">
                  <c:v>12.3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DA94-4356-A003-221AD4E7C451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DA94-4356-A003-221AD4E7C451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DA94-4356-A003-221AD4E7C451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42.63000000000001</c:v>
                </c:pt>
                <c:pt idx="1">
                  <c:v>46.870000000000012</c:v>
                </c:pt>
                <c:pt idx="2">
                  <c:v>30.34</c:v>
                </c:pt>
                <c:pt idx="3">
                  <c:v>27.600000000000005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DA94-4356-A003-221AD4E7C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A4-4CF3-B1B6-22C15FC086B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A4-4CF3-B1B6-22C15FC086B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4-4CF3-B1B6-22C15FC086B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96.62</c:v>
                </c:pt>
                <c:pt idx="1">
                  <c:v>93.47</c:v>
                </c:pt>
                <c:pt idx="2">
                  <c:v>94.95</c:v>
                </c:pt>
                <c:pt idx="3">
                  <c:v>100.47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AA4-4CF3-B1B6-22C15FC086BB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A4-4CF3-B1B6-22C15FC086BB}"/>
                </c:ext>
              </c:extLst>
            </c:dLbl>
            <c:dLbl>
              <c:idx val="1"/>
              <c:layout>
                <c:manualLayout>
                  <c:x val="5.6233822486247149E-2"/>
                  <c:y val="4.47101443360807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A4-4CF3-B1B6-22C15FC086BB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7.23</c:v>
                </c:pt>
                <c:pt idx="1">
                  <c:v>0.55000000000000004</c:v>
                </c:pt>
                <c:pt idx="2">
                  <c:v>5.95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3AA4-4CF3-B1B6-22C15FC086BB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6.1355050523016312E-2"/>
                  <c:y val="-4.268290633622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A4-4CF3-B1B6-22C15FC086B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6.92</c:v>
                </c:pt>
                <c:pt idx="2">
                  <c:v>0</c:v>
                </c:pt>
                <c:pt idx="3">
                  <c:v>6.57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3AA4-4CF3-B1B6-22C15FC086BB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8463991496146693E-2"/>
                  <c:y val="-2.0325193493441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AA4-4CF3-B1B6-22C15FC086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A4-4CF3-B1B6-22C15FC086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A4-4CF3-B1B6-22C15FC086B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0.62</c:v>
                </c:pt>
                <c:pt idx="1">
                  <c:v>0</c:v>
                </c:pt>
                <c:pt idx="2">
                  <c:v>0</c:v>
                </c:pt>
                <c:pt idx="3">
                  <c:v>6.88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3AA4-4CF3-B1B6-22C15FC086BB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1.768828707278853E-3"/>
                  <c:y val="-5.2526204055442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23.82</c:v>
                </c:pt>
                <c:pt idx="1">
                  <c:v>30.07</c:v>
                </c:pt>
                <c:pt idx="2">
                  <c:v>28.87</c:v>
                </c:pt>
                <c:pt idx="3">
                  <c:v>29.92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3AA4-4CF3-B1B6-22C15FC086BB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AA4-4CF3-B1B6-22C15FC086BB}"/>
                </c:ext>
              </c:extLst>
            </c:dLbl>
            <c:dLbl>
              <c:idx val="1"/>
              <c:layout>
                <c:manualLayout>
                  <c:x val="5.6094797876547572E-2"/>
                  <c:y val="2.66703348039491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A4-4CF3-B1B6-22C15FC086B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12.33</c:v>
                </c:pt>
                <c:pt idx="1">
                  <c:v>3.02</c:v>
                </c:pt>
                <c:pt idx="2">
                  <c:v>12.2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3AA4-4CF3-B1B6-22C15FC086BB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3AA4-4CF3-B1B6-22C15FC086BB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7-3AA4-4CF3-B1B6-22C15FC086BB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AA4-4CF3-B1B6-22C15FC086B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AA4-4CF3-B1B6-22C15FC086B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AA4-4CF3-B1B6-22C15FC086B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AA4-4CF3-B1B6-22C15FC086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27.38</c:v>
                </c:pt>
                <c:pt idx="1">
                  <c:v>33.970000000000006</c:v>
                </c:pt>
                <c:pt idx="2">
                  <c:v>26.029999999999998</c:v>
                </c:pt>
                <c:pt idx="3">
                  <c:v>24.160000000000004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C-3AA4-4CF3-B1B6-22C15FC08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2024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87.98</c:v>
                </c:pt>
                <c:pt idx="1">
                  <c:v>75.88</c:v>
                </c:pt>
                <c:pt idx="2">
                  <c:v>82.7</c:v>
                </c:pt>
                <c:pt idx="3">
                  <c:v>104.63</c:v>
                </c:pt>
                <c:pt idx="4">
                  <c:v>109.5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98-48D5-8248-58AE7FB420D8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75-4BA4-920C-61DCDB44D2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5-4BA4-920C-61DCDB44D2A9}"/>
                </c:ext>
              </c:extLst>
            </c:dLbl>
            <c:dLbl>
              <c:idx val="2"/>
              <c:layout>
                <c:manualLayout>
                  <c:x val="-6.0654429369513166E-2"/>
                  <c:y val="2.032519349344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A8-4BAF-805F-5B3F770CAC3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75-4BA4-920C-61DCDB44D2A9}"/>
                </c:ext>
              </c:extLst>
            </c:dLbl>
            <c:dLbl>
              <c:idx val="4"/>
              <c:layout>
                <c:manualLayout>
                  <c:x val="-6.0654429369513249E-2"/>
                  <c:y val="2.032519349344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AF-4825-B994-5B5AB059C8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4.9800000000000004</c:v>
                </c:pt>
                <c:pt idx="3">
                  <c:v>0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98-48D5-8248-58AE7FB420D8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A5-407C-AA30-4EA8C41E618B}"/>
                </c:ext>
              </c:extLst>
            </c:dLbl>
            <c:dLbl>
              <c:idx val="3"/>
              <c:layout>
                <c:manualLayout>
                  <c:x val="-6.1718542165469542E-2"/>
                  <c:y val="-6.097558048032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18-4B8E-A6F4-5935F19E26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9.5</c:v>
                </c:pt>
                <c:pt idx="2">
                  <c:v>0</c:v>
                </c:pt>
                <c:pt idx="3">
                  <c:v>5.08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98-48D5-8248-58AE7FB420D8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2141527001862198E-2"/>
                  <c:y val="-8.1300773973765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98-48D5-8248-58AE7FB420D8}"/>
                </c:ext>
              </c:extLst>
            </c:dLbl>
            <c:dLbl>
              <c:idx val="1"/>
              <c:layout>
                <c:manualLayout>
                  <c:x val="-5.2141527001862198E-2"/>
                  <c:y val="-8.1300773973765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5-407C-AA30-4EA8C41E618B}"/>
                </c:ext>
              </c:extLst>
            </c:dLbl>
            <c:dLbl>
              <c:idx val="2"/>
              <c:layout>
                <c:manualLayout>
                  <c:x val="-5.2141527001862274E-2"/>
                  <c:y val="-8.1300773973765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A8-4BAF-805F-5B3F770CAC3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75-4BA4-920C-61DCDB44D2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75-4BA4-920C-61DCDB44D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0.73</c:v>
                </c:pt>
                <c:pt idx="1">
                  <c:v>4.2699999999999996</c:v>
                </c:pt>
                <c:pt idx="2">
                  <c:v>1.02</c:v>
                </c:pt>
                <c:pt idx="3" formatCode="0.0">
                  <c:v>0.12</c:v>
                </c:pt>
                <c:pt idx="4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98-48D5-8248-58AE7FB420D8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25</c:v>
                </c:pt>
                <c:pt idx="1">
                  <c:v>23.28</c:v>
                </c:pt>
                <c:pt idx="2">
                  <c:v>26</c:v>
                </c:pt>
                <c:pt idx="3">
                  <c:v>27.05</c:v>
                </c:pt>
                <c:pt idx="4">
                  <c:v>29.36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398-48D5-8248-58AE7FB420D8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398-48D5-8248-58AE7FB42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12.38</c:v>
                </c:pt>
                <c:pt idx="1">
                  <c:v>9.82</c:v>
                </c:pt>
                <c:pt idx="2">
                  <c:v>8</c:v>
                </c:pt>
                <c:pt idx="3">
                  <c:v>0</c:v>
                </c:pt>
                <c:pt idx="4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398-48D5-8248-58AE7FB420D8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398-48D5-8248-58AE7FB420D8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398-48D5-8248-58AE7FB420D8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44:</c:v>
                </c:pt>
                <c:pt idx="1">
                  <c:v>FY24-week 45:</c:v>
                </c:pt>
                <c:pt idx="2">
                  <c:v>FY24-week 46:</c:v>
                </c:pt>
                <c:pt idx="3">
                  <c:v>FY24-week 47:</c:v>
                </c:pt>
                <c:pt idx="4">
                  <c:v>FY24-week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41.91</c:v>
                </c:pt>
                <c:pt idx="1">
                  <c:v>45.249999999999993</c:v>
                </c:pt>
                <c:pt idx="2">
                  <c:v>45.3</c:v>
                </c:pt>
                <c:pt idx="3">
                  <c:v>31.119999999999997</c:v>
                </c:pt>
                <c:pt idx="4">
                  <c:v>17.170000000000002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398-48D5-8248-58AE7FB4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2024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FY24-week 49:</c:v>
                </c:pt>
                <c:pt idx="1">
                  <c:v>FY24-week 50:</c:v>
                </c:pt>
                <c:pt idx="2">
                  <c:v>FY24-week 51:</c:v>
                </c:pt>
                <c:pt idx="3">
                  <c:v>FY24-week 52: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112.9</c:v>
                </c:pt>
                <c:pt idx="1">
                  <c:v>108.62</c:v>
                </c:pt>
                <c:pt idx="2">
                  <c:v>113.78</c:v>
                </c:pt>
                <c:pt idx="3">
                  <c:v>110.43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C7E-48AC-9890-1008E2EF282B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8A-4CA9-B3B9-7E2FC22ECC05}"/>
                </c:ext>
              </c:extLst>
            </c:dLbl>
            <c:dLbl>
              <c:idx val="1"/>
              <c:layout>
                <c:manualLayout>
                  <c:x val="-7.0834783216759969E-2"/>
                  <c:y val="2.032519349344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92-41AA-A8F6-8E354F766AD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8A-4CA9-B3B9-7E2FC22ECC05}"/>
                </c:ext>
              </c:extLst>
            </c:dLbl>
            <c:dLbl>
              <c:idx val="3"/>
              <c:layout>
                <c:manualLayout>
                  <c:x val="-7.083478321676008E-2"/>
                  <c:y val="2.032519349344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0C-478D-8F9C-F664EAF8AB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49:</c:v>
              </c:pt>
              <c:pt idx="1">
                <c:v>FY24-week 50:</c:v>
              </c:pt>
              <c:pt idx="2">
                <c:v>FY24-week 51:</c:v>
              </c:pt>
              <c:pt idx="3">
                <c:v>FY24-week 52: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1.05</c:v>
                </c:pt>
                <c:pt idx="2" formatCode="0.0">
                  <c:v>0.42</c:v>
                </c:pt>
                <c:pt idx="3">
                  <c:v>3.32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C7E-48AC-9890-1008E2EF282B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CB-4950-8C07-CAEE9795BB90}"/>
                </c:ext>
              </c:extLst>
            </c:dLbl>
            <c:dLbl>
              <c:idx val="2"/>
              <c:layout>
                <c:manualLayout>
                  <c:x val="2.11447114079880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8A-4CA9-B3B9-7E2FC22ECC05}"/>
                </c:ext>
              </c:extLst>
            </c:dLbl>
            <c:dLbl>
              <c:idx val="3"/>
              <c:layout>
                <c:manualLayout>
                  <c:x val="-6.4491369794363596E-2"/>
                  <c:y val="-6.300809982966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CB-4950-8C07-CAEE9795B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49:</c:v>
              </c:pt>
              <c:pt idx="1">
                <c:v>FY24-week 50:</c:v>
              </c:pt>
              <c:pt idx="2">
                <c:v>FY24-week 51:</c:v>
              </c:pt>
              <c:pt idx="3">
                <c:v>FY24-week 52: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9.67</c:v>
                </c:pt>
                <c:pt idx="1">
                  <c:v>0</c:v>
                </c:pt>
                <c:pt idx="2">
                  <c:v>11.58</c:v>
                </c:pt>
                <c:pt idx="3">
                  <c:v>3.62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C7E-48AC-9890-1008E2EF282B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49:</c:v>
              </c:pt>
              <c:pt idx="1">
                <c:v>FY24-week 50:</c:v>
              </c:pt>
              <c:pt idx="2">
                <c:v>FY24-week 51:</c:v>
              </c:pt>
              <c:pt idx="3">
                <c:v>FY24-week 52: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C7E-48AC-9890-1008E2EF282B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49:</c:v>
              </c:pt>
              <c:pt idx="1">
                <c:v>FY24-week 50:</c:v>
              </c:pt>
              <c:pt idx="2">
                <c:v>FY24-week 51:</c:v>
              </c:pt>
              <c:pt idx="3">
                <c:v>FY24-week 52: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26.33</c:v>
                </c:pt>
                <c:pt idx="1">
                  <c:v>23.33</c:v>
                </c:pt>
                <c:pt idx="2">
                  <c:v>24.15</c:v>
                </c:pt>
                <c:pt idx="3">
                  <c:v>36.65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5C7E-48AC-9890-1008E2EF282B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8A-4CA9-B3B9-7E2FC22ECC0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8A-4CA9-B3B9-7E2FC22EC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49:</c:v>
              </c:pt>
              <c:pt idx="1">
                <c:v>FY24-week 50:</c:v>
              </c:pt>
              <c:pt idx="2">
                <c:v>FY24-week 51:</c:v>
              </c:pt>
              <c:pt idx="3">
                <c:v>FY24-week 52: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0</c:v>
                </c:pt>
                <c:pt idx="1">
                  <c:v>8.48</c:v>
                </c:pt>
                <c:pt idx="2">
                  <c:v>0</c:v>
                </c:pt>
                <c:pt idx="3">
                  <c:v>9.2799999999999994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C7E-48AC-9890-1008E2EF282B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49:</c:v>
              </c:pt>
              <c:pt idx="1">
                <c:v>FY24-week 50:</c:v>
              </c:pt>
              <c:pt idx="2">
                <c:v>FY24-week 51:</c:v>
              </c:pt>
              <c:pt idx="3">
                <c:v>FY24-week 52: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C7E-48AC-9890-1008E2EF282B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49:</c:v>
              </c:pt>
              <c:pt idx="1">
                <c:v>FY24-week 50:</c:v>
              </c:pt>
              <c:pt idx="2">
                <c:v>FY24-week 51:</c:v>
              </c:pt>
              <c:pt idx="3">
                <c:v>FY24-week 52: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C7E-48AC-9890-1008E2EF282B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6.6605840935162322E-2"/>
                  <c:y val="2.235771284278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92-41AA-A8F6-8E354F766A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49:</c:v>
              </c:pt>
              <c:pt idx="1">
                <c:v>FY24-week 50:</c:v>
              </c:pt>
              <c:pt idx="2">
                <c:v>FY24-week 51:</c:v>
              </c:pt>
              <c:pt idx="3">
                <c:v>FY24-week 52: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19.099999999999998</c:v>
                </c:pt>
                <c:pt idx="1">
                  <c:v>26.519999999999996</c:v>
                </c:pt>
                <c:pt idx="2">
                  <c:v>18.07</c:v>
                </c:pt>
                <c:pt idx="3">
                  <c:v>4.6999999999999993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C7E-48AC-9890-1008E2EF2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2024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[FY25Q1.xlsx]NORMAL!$C$704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45-4A45-9854-43EBB89DB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[FY25Q1.xlsx]NORMAL!$G$703:$K$703</c:f>
              <c:strCache>
                <c:ptCount val="5"/>
                <c:pt idx="0">
                  <c:v>FY25-week 01:</c:v>
                </c:pt>
                <c:pt idx="1">
                  <c:v>FY25-week 02:</c:v>
                </c:pt>
                <c:pt idx="2">
                  <c:v>FY25-week 03:</c:v>
                </c:pt>
                <c:pt idx="3">
                  <c:v>FY25-week 04:</c:v>
                </c:pt>
                <c:pt idx="4">
                  <c:v>FY25-week xx:</c:v>
                </c:pt>
              </c:strCache>
              <c:extLst/>
            </c:strRef>
          </c:cat>
          <c:val>
            <c:numRef>
              <c:f>[FY25Q1.xlsx]NORMAL!$G$704:$J$704</c:f>
              <c:numCache>
                <c:formatCode>0</c:formatCode>
                <c:ptCount val="4"/>
                <c:pt idx="0">
                  <c:v>7.62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345-4A45-9854-43EBB89DBDC5}"/>
            </c:ext>
          </c:extLst>
        </c:ser>
        <c:ser>
          <c:idx val="1"/>
          <c:order val="1"/>
          <c:tx>
            <c:strRef>
              <c:f>[FY25Q1.xlsx]NORMAL!$C$705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[FY25Q1.xlsx]NORMAL!$G$703:$K$703</c:f>
              <c:strCache>
                <c:ptCount val="5"/>
                <c:pt idx="0">
                  <c:v>FY25-week 01:</c:v>
                </c:pt>
                <c:pt idx="1">
                  <c:v>FY25-week 02:</c:v>
                </c:pt>
                <c:pt idx="2">
                  <c:v>FY25-week 03:</c:v>
                </c:pt>
                <c:pt idx="3">
                  <c:v>FY25-week 04:</c:v>
                </c:pt>
                <c:pt idx="4">
                  <c:v>FY25-week xx:</c:v>
                </c:pt>
              </c:strCache>
              <c:extLst/>
            </c:strRef>
          </c:cat>
          <c:val>
            <c:numRef>
              <c:f>[FY25Q1.xlsx]NORMAL!$G$705:$J$705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345-4A45-9854-43EBB89DBDC5}"/>
            </c:ext>
          </c:extLst>
        </c:ser>
        <c:ser>
          <c:idx val="2"/>
          <c:order val="2"/>
          <c:tx>
            <c:strRef>
              <c:f>[FY25Q1.xlsx]NORMAL!$C$712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[FY25Q1.xlsx]NORMAL!$G$703:$K$703</c:f>
              <c:strCache>
                <c:ptCount val="5"/>
                <c:pt idx="0">
                  <c:v>FY25-week 01:</c:v>
                </c:pt>
                <c:pt idx="1">
                  <c:v>FY25-week 02:</c:v>
                </c:pt>
                <c:pt idx="2">
                  <c:v>FY25-week 03:</c:v>
                </c:pt>
                <c:pt idx="3">
                  <c:v>FY25-week 04:</c:v>
                </c:pt>
                <c:pt idx="4">
                  <c:v>FY25-week xx:</c:v>
                </c:pt>
              </c:strCache>
              <c:extLst/>
            </c:strRef>
          </c:cat>
          <c:val>
            <c:numRef>
              <c:f>[FY25Q1.xlsx]NORMAL!$G$712:$J$712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345-4A45-9854-43EBB89DBDC5}"/>
            </c:ext>
          </c:extLst>
        </c:ser>
        <c:ser>
          <c:idx val="4"/>
          <c:order val="3"/>
          <c:tx>
            <c:strRef>
              <c:f>[FY25Q1.xlsx]NORMAL!$C$707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45-4A45-9854-43EBB89DBD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[FY25Q1.xlsx]NORMAL!$G$703:$K$703</c:f>
              <c:strCache>
                <c:ptCount val="5"/>
                <c:pt idx="0">
                  <c:v>FY25-week 01:</c:v>
                </c:pt>
                <c:pt idx="1">
                  <c:v>FY25-week 02:</c:v>
                </c:pt>
                <c:pt idx="2">
                  <c:v>FY25-week 03:</c:v>
                </c:pt>
                <c:pt idx="3">
                  <c:v>FY25-week 04:</c:v>
                </c:pt>
                <c:pt idx="4">
                  <c:v>FY25-week xx:</c:v>
                </c:pt>
              </c:strCache>
              <c:extLst/>
            </c:strRef>
          </c:cat>
          <c:val>
            <c:numRef>
              <c:f>[FY25Q1.xlsx]NORMAL!$G$707:$J$707</c:f>
              <c:numCache>
                <c:formatCode>0</c:formatCode>
                <c:ptCount val="4"/>
                <c:pt idx="0">
                  <c:v>14.25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345-4A45-9854-43EBB89DBDC5}"/>
            </c:ext>
          </c:extLst>
        </c:ser>
        <c:ser>
          <c:idx val="5"/>
          <c:order val="4"/>
          <c:tx>
            <c:strRef>
              <c:f>[FY25Q1.xlsx]NORMAL!$C$706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45-4A45-9854-43EBB89DBD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[FY25Q1.xlsx]NORMAL!$G$703:$K$703</c:f>
              <c:strCache>
                <c:ptCount val="5"/>
                <c:pt idx="0">
                  <c:v>FY25-week 01:</c:v>
                </c:pt>
                <c:pt idx="1">
                  <c:v>FY25-week 02:</c:v>
                </c:pt>
                <c:pt idx="2">
                  <c:v>FY25-week 03:</c:v>
                </c:pt>
                <c:pt idx="3">
                  <c:v>FY25-week 04:</c:v>
                </c:pt>
                <c:pt idx="4">
                  <c:v>FY25-week xx:</c:v>
                </c:pt>
              </c:strCache>
              <c:extLst/>
            </c:strRef>
          </c:cat>
          <c:val>
            <c:numRef>
              <c:f>[FY25Q1.xlsx]NORMAL!$G$706:$J$706</c:f>
              <c:numCache>
                <c:formatCode>0</c:formatCode>
                <c:ptCount val="4"/>
                <c:pt idx="0">
                  <c:v>50.4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8345-4A45-9854-43EBB89DBDC5}"/>
            </c:ext>
          </c:extLst>
        </c:ser>
        <c:ser>
          <c:idx val="6"/>
          <c:order val="5"/>
          <c:tx>
            <c:strRef>
              <c:f>[FY25Q1.xlsx]NORMAL!$C$708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[FY25Q1.xlsx]NORMAL!$G$703:$K$703</c:f>
              <c:strCache>
                <c:ptCount val="5"/>
                <c:pt idx="0">
                  <c:v>FY25-week 01:</c:v>
                </c:pt>
                <c:pt idx="1">
                  <c:v>FY25-week 02:</c:v>
                </c:pt>
                <c:pt idx="2">
                  <c:v>FY25-week 03:</c:v>
                </c:pt>
                <c:pt idx="3">
                  <c:v>FY25-week 04:</c:v>
                </c:pt>
                <c:pt idx="4">
                  <c:v>FY25-week xx:</c:v>
                </c:pt>
              </c:strCache>
              <c:extLst/>
            </c:strRef>
          </c:cat>
          <c:val>
            <c:numRef>
              <c:f>[FY25Q1.xlsx]NORMAL!$G$708:$J$708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8345-4A45-9854-43EBB89DBDC5}"/>
            </c:ext>
          </c:extLst>
        </c:ser>
        <c:ser>
          <c:idx val="7"/>
          <c:order val="6"/>
          <c:tx>
            <c:strRef>
              <c:f>[FY25Q1.xlsx]NORMAL!$C$711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[FY25Q1.xlsx]NORMAL!$G$703:$K$703</c:f>
              <c:strCache>
                <c:ptCount val="4"/>
                <c:pt idx="0">
                  <c:v>FY25-week 01:</c:v>
                </c:pt>
                <c:pt idx="1">
                  <c:v>FY25-week 02:</c:v>
                </c:pt>
                <c:pt idx="2">
                  <c:v>FY25-week 03:</c:v>
                </c:pt>
                <c:pt idx="3">
                  <c:v>FY25-week 04:</c:v>
                </c:pt>
              </c:strCache>
              <c:extLst/>
            </c:strRef>
          </c:cat>
          <c:val>
            <c:numRef>
              <c:f>[FY25Q1.xlsx]NORMAL!$G$711:$K$711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8345-4A45-9854-43EBB89DBDC5}"/>
            </c:ext>
          </c:extLst>
        </c:ser>
        <c:ser>
          <c:idx val="8"/>
          <c:order val="7"/>
          <c:tx>
            <c:strRef>
              <c:f>[FY25Q1.xlsx]NORMAL!$C$710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[FY25Q1.xlsx]NORMAL!$G$703:$K$703</c:f>
              <c:strCache>
                <c:ptCount val="5"/>
                <c:pt idx="0">
                  <c:v>FY25-week 01:</c:v>
                </c:pt>
                <c:pt idx="1">
                  <c:v>FY25-week 02:</c:v>
                </c:pt>
                <c:pt idx="2">
                  <c:v>FY25-week 03:</c:v>
                </c:pt>
                <c:pt idx="3">
                  <c:v>FY25-week 04:</c:v>
                </c:pt>
                <c:pt idx="4">
                  <c:v>FY25-week xx:</c:v>
                </c:pt>
              </c:strCache>
              <c:extLst/>
            </c:strRef>
          </c:cat>
          <c:val>
            <c:numRef>
              <c:f>[FY25Q1.xlsx]NORMAL!$G$710:$J$710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8345-4A45-9854-43EBB89DBDC5}"/>
            </c:ext>
          </c:extLst>
        </c:ser>
        <c:ser>
          <c:idx val="3"/>
          <c:order val="8"/>
          <c:tx>
            <c:strRef>
              <c:f>[FY25Q1.xlsx]NORMAL!$C$709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45-4A45-9854-43EBB89DB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[FY25Q1.xlsx]NORMAL!$G$703:$K$703</c:f>
              <c:strCache>
                <c:ptCount val="5"/>
                <c:pt idx="0">
                  <c:v>FY25-week 01:</c:v>
                </c:pt>
                <c:pt idx="1">
                  <c:v>FY25-week 02:</c:v>
                </c:pt>
                <c:pt idx="2">
                  <c:v>FY25-week 03:</c:v>
                </c:pt>
                <c:pt idx="3">
                  <c:v>FY25-week 04:</c:v>
                </c:pt>
                <c:pt idx="4">
                  <c:v>FY25-week xx:</c:v>
                </c:pt>
              </c:strCache>
              <c:extLst/>
            </c:strRef>
          </c:cat>
          <c:val>
            <c:numRef>
              <c:f>[FY25Q1.xlsx]NORMAL!$G$709:$J$709</c:f>
              <c:numCache>
                <c:formatCode>0</c:formatCode>
                <c:ptCount val="4"/>
                <c:pt idx="0">
                  <c:v>95.73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8345-4A45-9854-43EBB89DB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chemeClr val="bg1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179261619798443E-2"/>
          <c:y val="9.9003905538311704E-2"/>
          <c:w val="0.85582977959932405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4" formatCode="0.0%">
                  <c:v>1.0577526679221594E-2</c:v>
                </c:pt>
                <c:pt idx="6" formatCode="0.0%">
                  <c:v>1.8298807281858127E-2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8E1-40D7-8E53-D0855EF95B2D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4" formatCode="0.0%">
                  <c:v>2.6867545511613307E-2</c:v>
                </c:pt>
                <c:pt idx="6" formatCode="0.0%">
                  <c:v>1.6478342749529189E-2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8E1-40D7-8E53-D0855EF95B2D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3.1387319522912741E-3</c:v>
                </c:pt>
                <c:pt idx="4" formatCode="0.00%">
                  <c:v>7.21908349026993E-3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8E1-40D7-8E53-D0855EF95B2D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4" formatCode="0.0%">
                  <c:v>2.1217827997489013E-2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8E1-40D7-8E53-D0855EF95B2D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4" formatCode="0.00%">
                  <c:v>6.9334588826114249E-2</c:v>
                </c:pt>
                <c:pt idx="6" formatCode="0.00%">
                  <c:v>1.7545511613308223E-2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8E1-40D7-8E53-D0855EF95B2D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4" formatCode="0.00%">
                  <c:v>3.8920276208411798E-3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8E1-40D7-8E53-D0855EF95B2D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18E1-40D7-8E53-D0855EF95B2D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8E1-40D7-8E53-D0855EF95B2D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8E1-40D7-8E53-D0855EF95B2D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4" formatCode="0.00%">
                  <c:v>1.2554927809165096E-2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8E1-40D7-8E53-D0855EF95B2D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6" formatCode="0.0%">
                  <c:v>7.8782172002510968E-3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8E1-40D7-8E53-D0855EF95B2D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RfAGS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6" formatCode="0.00%">
                  <c:v>7.2818581293157556E-3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8E1-40D7-8E53-D0855EF95B2D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6" formatCode="0.00%">
                  <c:v>6.2460765850596359E-3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8E1-40D7-8E53-D0855EF95B2D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04/02/24/2 to 04/09/24/1</c:v>
              </c:pt>
              <c:pt idx="2">
                <c:v>04/09/24/2 to 04/16/24/1</c:v>
              </c:pt>
              <c:pt idx="4">
                <c:v>04/16/24/2 to 04/23/24/1</c:v>
              </c:pt>
              <c:pt idx="6">
                <c:v>04/23/24/2 to 04/30/24/1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  <c:pt idx="6" formatCode="0.00%">
                  <c:v>3.2328939108600126E-3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8E1-40D7-8E53-D0855EF95B2D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04/02/24/2 to 04/09/24/1</c:v>
              </c:pt>
              <c:pt idx="2">
                <c:v>04/09/24/2 to 04/16/24/1</c:v>
              </c:pt>
              <c:pt idx="4">
                <c:v>04/16/24/2 to 04/23/24/1</c:v>
              </c:pt>
              <c:pt idx="6">
                <c:v>04/23/24/2 to 04/30/24/1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7.2190834902699313E-4</c:v>
                </c:pt>
                <c:pt idx="4" formatCode="0.0%">
                  <c:v>4.0175768989328311E-3</c:v>
                </c:pt>
                <c:pt idx="6" formatCode="0.0%">
                  <c:v>3.5467671060891394E-3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8E1-40D7-8E53-D0855EF95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04/02/24/2 to 04/09/24/1</c:v>
                      </c:pt>
                      <c:pt idx="2">
                        <c:v>04/09/24/2 to 04/16/24/1</c:v>
                      </c:pt>
                      <c:pt idx="4">
                        <c:v>04/16/24/2 to 04/23/24/1</c:v>
                      </c:pt>
                      <c:pt idx="6">
                        <c:v>04/23/24/2 to 04/30/24/1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7.2190834902699313E-4</c:v>
                      </c:pt>
                      <c:pt idx="4" formatCode="0.0%">
                        <c:v>4.0175768989328311E-3</c:v>
                      </c:pt>
                      <c:pt idx="6" formatCode="0.0%">
                        <c:v>3.5467671060891394E-3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18E1-40D7-8E53-D0855EF95B2D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  <c:pt idx="0" formatCode="0.00%">
                  <c:v>3.221290250641161E-3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B-4EFA-8931-21BAB8FED9A5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  <c:pt idx="0" formatCode="0.0%">
                  <c:v>4.138119014285185E-3</c:v>
                </c:pt>
                <c:pt idx="8" formatCode="0.0%">
                  <c:v>2.7257071351579061E-3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B-4EFA-8931-21BAB8FED9A5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  <c:pt idx="0" formatCode="0.0%">
                  <c:v>1.5734763916593366E-3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0B-4EFA-8931-21BAB8FED9A5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  <c:pt idx="0" formatCode="0.0%">
                  <c:v>3.7664316776727428E-3</c:v>
                </c:pt>
                <c:pt idx="2" formatCode="0.0%">
                  <c:v>1.6354242810947433E-3</c:v>
                </c:pt>
                <c:pt idx="6" formatCode="0.0%">
                  <c:v>1.5734763916593366E-3</c:v>
                </c:pt>
                <c:pt idx="8" formatCode="0.0%">
                  <c:v>4.3611314162526503E-3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0B-4EFA-8931-21BAB8FED9A5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2" formatCode="0.0%">
                  <c:v>6.7894886821206028E-3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30B-4EFA-8931-21BAB8FED9A5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  <c:pt idx="2" formatCode="0.0%">
                  <c:v>2.0442803513684295E-3</c:v>
                </c:pt>
                <c:pt idx="4" formatCode="0.0%">
                  <c:v>2.0145453644394337E-2</c:v>
                </c:pt>
                <c:pt idx="6" formatCode="0.0%">
                  <c:v>8.400133807441184E-3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30B-4EFA-8931-21BAB8FED9A5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2" formatCode="0.0%">
                  <c:v>2.5051726487678571E-2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30B-4EFA-8931-21BAB8FED9A5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  <c:pt idx="2" formatCode="0.0%">
                  <c:v>2.3911885322067086E-3</c:v>
                </c:pt>
                <c:pt idx="8" formatCode="0.0%">
                  <c:v>2.76287586881915E-3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30B-4EFA-8931-21BAB8FED9A5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  <c:pt idx="2" formatCode="0.0%">
                  <c:v>3.877937878656475E-3</c:v>
                </c:pt>
                <c:pt idx="4" formatCode="0.0%">
                  <c:v>3.9398857680918824E-3</c:v>
                </c:pt>
                <c:pt idx="8" formatCode="0.0%">
                  <c:v>1.8336575272880457E-3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30B-4EFA-8931-21BAB8FED9A5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1.4248014570143598E-3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30B-4EFA-8931-21BAB8FED9A5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  <c:pt idx="4" formatCode="0.0%">
                  <c:v>1.8671093875831657E-2</c:v>
                </c:pt>
                <c:pt idx="6" formatCode="0.0%">
                  <c:v>5.9098286521378236E-3</c:v>
                </c:pt>
                <c:pt idx="8" formatCode="0.0%">
                  <c:v>2.3292406427713012E-3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30B-4EFA-8931-21BAB8FED9A5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LinacTankQ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  <c:pt idx="4" formatCode="0.0%">
                  <c:v>4.6832604413167651E-3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30B-4EFA-8931-21BAB8FED9A5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  <c:pt idx="6" formatCode="0.0%">
                  <c:v>4.6708708634296842E-3</c:v>
                </c:pt>
                <c:pt idx="8" formatCode="0.0%">
                  <c:v>7.805434068861276E-3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30B-4EFA-8931-21BAB8FED9A5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NORMAL!$AB$869:$AJ$869</c:f>
              <c:numCache>
                <c:formatCode>General</c:formatCode>
                <c:ptCount val="9"/>
                <c:pt idx="4" formatCode="0.0%">
                  <c:v>7.5824216668938117E-3</c:v>
                </c:pt>
                <c:pt idx="6" formatCode="0.0%">
                  <c:v>4.9558311548325564E-3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30B-4EFA-8931-21BAB8FED9A5}"/>
            </c:ext>
          </c:extLst>
        </c:ser>
        <c:ser>
          <c:idx val="2"/>
          <c:order val="14"/>
          <c:tx>
            <c:strRef>
              <c:f>NORMAL!$AB$870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NORMAL!$AB$871:$AJ$871</c:f>
              <c:numCache>
                <c:formatCode>General</c:formatCode>
                <c:ptCount val="9"/>
                <c:pt idx="4" formatCode="0.0%">
                  <c:v>1.5858659695464181E-3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730B-4EFA-8931-21BAB8FED9A5}"/>
            </c:ext>
          </c:extLst>
        </c:ser>
        <c:ser>
          <c:idx val="9"/>
          <c:order val="15"/>
          <c:tx>
            <c:strRef>
              <c:f>NORMAL!$AB$878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NORMAL!$AB$879:$AJ$879</c:f>
              <c:numCache>
                <c:formatCode>General</c:formatCode>
                <c:ptCount val="9"/>
                <c:pt idx="8" formatCode="0.0%">
                  <c:v>1.5115285022239296E-3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730B-4EFA-8931-21BAB8FED9A5}"/>
            </c:ext>
          </c:extLst>
        </c:ser>
        <c:ser>
          <c:idx val="10"/>
          <c:order val="16"/>
          <c:tx>
            <c:strRef>
              <c:f>NORMAL!$AB$874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NORMAL!$AB$875:$AJ$875</c:f>
              <c:numCache>
                <c:formatCode>General</c:formatCode>
                <c:ptCount val="9"/>
                <c:pt idx="6" formatCode="0.0%">
                  <c:v>2.7133175572708244E-3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730B-4EFA-8931-21BAB8FED9A5}"/>
            </c:ext>
          </c:extLst>
        </c:ser>
        <c:ser>
          <c:idx val="14"/>
          <c:order val="17"/>
          <c:tx>
            <c:strRef>
              <c:f>NORMAL!$AB$876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NORMAL!$AB$877:$AJ$877</c:f>
              <c:numCache>
                <c:formatCode>General</c:formatCode>
                <c:ptCount val="9"/>
                <c:pt idx="6" formatCode="0.0%">
                  <c:v>4.7947666423004982E-3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730B-4EFA-8931-21BAB8FED9A5}"/>
            </c:ext>
          </c:extLst>
        </c:ser>
        <c:ser>
          <c:idx val="19"/>
          <c:order val="19"/>
          <c:tx>
            <c:strRef>
              <c:f>NORMAL!$AB$880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val>
            <c:numRef>
              <c:f>NORMAL!$AB$881:$AJ$881</c:f>
              <c:numCache>
                <c:formatCode>General</c:formatCode>
                <c:ptCount val="9"/>
                <c:pt idx="8" formatCode="0.0%">
                  <c:v>2.0690595071425921E-3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30B-4EFA-8931-21BAB8FED9A5}"/>
            </c:ext>
          </c:extLst>
        </c:ser>
        <c:ser>
          <c:idx val="20"/>
          <c:order val="20"/>
          <c:tx>
            <c:strRef>
              <c:f>NORMAL!$AB$884</c:f>
              <c:strCache>
                <c:ptCount val="1"/>
                <c:pt idx="0">
                  <c:v>ElecRHIC</c:v>
                </c:pt>
              </c:strCache>
            </c:strRef>
          </c:tx>
          <c:invertIfNegative val="0"/>
          <c:val>
            <c:numRef>
              <c:f>NORMAL!$AB$885:$AJ$885</c:f>
              <c:numCache>
                <c:formatCode>General</c:formatCode>
                <c:ptCount val="9"/>
                <c:pt idx="8" formatCode="0.0%">
                  <c:v>1.0444414158809612E-2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30B-4EFA-8931-21BAB8FED9A5}"/>
            </c:ext>
          </c:extLst>
        </c:ser>
        <c:ser>
          <c:idx val="21"/>
          <c:order val="21"/>
          <c:tx>
            <c:strRef>
              <c:f>NORMAL!$AB$886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val>
            <c:numRef>
              <c:f>NORMAL!$AB$887:$AJ$887</c:f>
              <c:numCache>
                <c:formatCode>General</c:formatCode>
                <c:ptCount val="9"/>
                <c:pt idx="8" formatCode="0.0%">
                  <c:v>5.104506089477533E-3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30B-4EFA-8931-21BAB8FED9A5}"/>
            </c:ext>
          </c:extLst>
        </c:ser>
        <c:ser>
          <c:idx val="22"/>
          <c:order val="22"/>
          <c:tx>
            <c:strRef>
              <c:f>NORMAL!$AB$888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val>
            <c:numRef>
              <c:f>NORMAL!$AB$889:$AJ$889</c:f>
              <c:numCache>
                <c:formatCode>General</c:formatCode>
                <c:ptCount val="9"/>
                <c:pt idx="0" formatCode="0.0%">
                  <c:v>4.1381190142851841E-3</c:v>
                </c:pt>
                <c:pt idx="2" formatCode="0.0%">
                  <c:v>8.3010171843445318E-4</c:v>
                </c:pt>
                <c:pt idx="4" formatCode="0.0%">
                  <c:v>2.7504862909320691E-3</c:v>
                </c:pt>
                <c:pt idx="6" formatCode="0.0%">
                  <c:v>3.1717319390928366E-3</c:v>
                </c:pt>
                <c:pt idx="8" formatCode="0.0%">
                  <c:v>4.683260441316766E-3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30B-4EFA-8931-21BAB8FED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8"/>
                <c:order val="18"/>
                <c:tx>
                  <c:strRef>
                    <c:extLst>
                      <c:ext uri="{02D57815-91ED-43cb-92C2-25804820EDAC}">
                        <c15:formulaRef>
                          <c15:sqref>NORMAL!$AB$882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NORMAL!$AB$883:$AJ$883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4.1381190142851841E-3</c:v>
                      </c:pt>
                      <c:pt idx="2" formatCode="0.0%">
                        <c:v>8.3010171843445318E-4</c:v>
                      </c:pt>
                      <c:pt idx="4" formatCode="0.0%">
                        <c:v>2.7504862909320691E-3</c:v>
                      </c:pt>
                      <c:pt idx="6" formatCode="0.0%">
                        <c:v>3.1717319390928366E-3</c:v>
                      </c:pt>
                      <c:pt idx="8" formatCode="0.0%">
                        <c:v>4.683260441316766E-3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6-730B-4EFA-8931-21BAB8FED9A5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9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34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CFE5D-134A-3A46-E3C9-BC14AB8C8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A9451-3B07-3367-D8D5-818A418D0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003E1-28BD-5748-AE68-024265CFC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4198B-82CD-203C-4CCE-E348B6A39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0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8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146FE-514A-5204-66DF-815A372C9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8B92D-897C-6221-B423-9B49F8EFD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91ACA-6CCA-3563-542C-8968EE965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7E231-32C5-00AE-075C-1C4A2946C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rectory.pbn.bnl.gov/" TargetMode="External"/><Relationship Id="rId4" Type="http://schemas.openxmlformats.org/officeDocument/2006/relationships/hyperlink" Target="https://www.cadops.bnl.gov/Operations/personnel/call_in_lists/call_in_list.php?group=essh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45474"/>
              </p:ext>
            </p:extLst>
          </p:nvPr>
        </p:nvGraphicFramePr>
        <p:xfrm>
          <a:off x="209320" y="0"/>
          <a:ext cx="1198268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317991"/>
              </p:ext>
            </p:extLst>
          </p:nvPr>
        </p:nvGraphicFramePr>
        <p:xfrm>
          <a:off x="263951" y="1"/>
          <a:ext cx="12012890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431252"/>
              </p:ext>
            </p:extLst>
          </p:nvPr>
        </p:nvGraphicFramePr>
        <p:xfrm>
          <a:off x="282804" y="1"/>
          <a:ext cx="11909196" cy="616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859317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295765"/>
              </p:ext>
            </p:extLst>
          </p:nvPr>
        </p:nvGraphicFramePr>
        <p:xfrm>
          <a:off x="179540" y="0"/>
          <a:ext cx="12012460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8450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598636"/>
              </p:ext>
            </p:extLst>
          </p:nvPr>
        </p:nvGraphicFramePr>
        <p:xfrm>
          <a:off x="231352" y="0"/>
          <a:ext cx="1196064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367529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08BAC-945B-30EB-952F-C3B96C234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10933D-CD12-28C9-8D3B-C92C388225B0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992775"/>
              </p:ext>
            </p:extLst>
          </p:nvPr>
        </p:nvGraphicFramePr>
        <p:xfrm>
          <a:off x="246702" y="-1"/>
          <a:ext cx="11945297" cy="615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5739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88082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10/1-8/2024: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BLIP program in </a:t>
            </a:r>
            <a:br>
              <a:rPr lang="en-US" sz="2400" dirty="0"/>
            </a:br>
            <a:r>
              <a:rPr lang="en-US" sz="2400" dirty="0"/>
              <a:t>Shutdown through January 2025.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Future </a:t>
            </a:r>
            <a:r>
              <a:rPr lang="en-US" sz="2400" dirty="0">
                <a:solidFill>
                  <a:schemeClr val="accent4"/>
                </a:solidFill>
              </a:rPr>
              <a:t>schedule TBA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n/a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10/1-8/2024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97.4%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continues, setup for NASA and student program...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8 EBIS ions including set up of GCR modes. </a:t>
            </a:r>
            <a:br>
              <a:rPr lang="en-US" sz="2000" dirty="0"/>
            </a:br>
            <a:r>
              <a:rPr lang="en-US" sz="2000" dirty="0"/>
              <a:t>Development/Setup for Tandem protons took place.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24-C schedule since 22 May. Schedule posted, </a:t>
            </a:r>
            <a:r>
              <a:rPr lang="en-US" dirty="0">
                <a:solidFill>
                  <a:schemeClr val="accent4"/>
                </a:solidFill>
              </a:rPr>
              <a:t>updates to 1 November </a:t>
            </a:r>
            <a:r>
              <a:rPr lang="en-US" dirty="0"/>
              <a:t>for beams &amp; users until November shutdown. </a:t>
            </a:r>
            <a:r>
              <a:rPr lang="en-US" dirty="0">
                <a:solidFill>
                  <a:schemeClr val="accent5"/>
                </a:solidFill>
              </a:rPr>
              <a:t>Run 25-A TBD</a:t>
            </a:r>
            <a:r>
              <a:rPr lang="en-US" dirty="0"/>
              <a:t>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145260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48925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92500"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Yellow abort kicker failure, cable and feedthrough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G09C extraction bump failure, ongoing;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reconfigured G09, H11 BLW cables to one 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/>
              </a:rPr>
              <a:t>ev-newfill</a:t>
            </a:r>
            <a:r>
              <a:rPr lang="en-US" dirty="0">
                <a:solidFill>
                  <a:schemeClr val="tx1"/>
                </a:solidFill>
                <a:cs typeface="Arial"/>
              </a:rPr>
              <a:t> event triggered, interrupts RF storage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cavity conditioning (human error)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Controls FEC failure cfe-4b-rtdl fires DX heaters,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other failures; local reset required.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7c-ps3 FEC failure interrupts hysteresis ramps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Blue QLI on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downramp</a:t>
            </a:r>
            <a:r>
              <a:rPr lang="en-US" dirty="0">
                <a:solidFill>
                  <a:schemeClr val="tx1"/>
                </a:solidFill>
                <a:cs typeface="Arial"/>
              </a:rPr>
              <a:t> (2x); ongoing, ramp slower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1010A Loss Monitor system failure, V118 board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replaced.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Yellow abort kicker failure, ALE PS replaced</a:t>
            </a:r>
          </a:p>
          <a:p>
            <a:r>
              <a:rPr lang="en-US" i="1" dirty="0">
                <a:solidFill>
                  <a:schemeClr val="tx1"/>
                </a:solidFill>
              </a:rPr>
              <a:t>Other notes</a:t>
            </a:r>
            <a:endParaRPr lang="en-US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cs typeface="Arial"/>
              </a:rPr>
              <a:t>BtA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vacuum gauge interlocks, bypassed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Booster F4 BLW PS failure, ongoing; retuned Booster 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Access for BA2 RF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Booster be4-th-ps water leak repaired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Beam aborts, BPM permit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Beam aborts, BLM permit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Other various trips, resets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/>
                </a:solidFill>
                <a:cs typeface="Arial"/>
              </a:rPr>
              <a:t>AGS vacuum, Yellow abort kicker, Blue Main PS issues ongoing</a:t>
            </a:r>
          </a:p>
          <a:p>
            <a:r>
              <a:rPr lang="en-US" sz="1600" dirty="0">
                <a:solidFill>
                  <a:schemeClr val="tx1"/>
                </a:solidFill>
                <a:cs typeface="Arial"/>
              </a:rPr>
              <a:t>Over 460 failure hours logged in total (mild, concurrent, severe) 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across both programs.</a:t>
            </a:r>
            <a:br>
              <a:rPr lang="en-US" sz="1600" dirty="0">
                <a:solidFill>
                  <a:schemeClr val="tx1"/>
                </a:solidFill>
                <a:cs typeface="Arial"/>
              </a:rPr>
            </a:br>
            <a:endParaRPr lang="en-US" sz="1600" dirty="0">
              <a:solidFill>
                <a:schemeClr val="tx1"/>
              </a:solidFill>
              <a:cs typeface="Arial"/>
            </a:endParaRPr>
          </a:p>
          <a:p>
            <a:r>
              <a:rPr lang="en-US" i="1" dirty="0">
                <a:solidFill>
                  <a:schemeClr val="tx1"/>
                </a:solidFill>
                <a:cs typeface="Arial"/>
              </a:rPr>
              <a:t>Over 98 hours logged for CeC setup/work with electron beam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1B332C-1C1C-CE4E-79EA-75E7E4B7E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30" y="4100082"/>
            <a:ext cx="4438839" cy="2757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9283F-3F9E-04E3-DAD3-9FFD5B2DD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316" y="1"/>
            <a:ext cx="6240754" cy="4330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105C78"/>
                </a:solidFill>
                <a:latin typeface="Arial" panose="020B0604020202020204"/>
              </a:rPr>
              <a:t>MCR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continues Operations for:</a:t>
            </a:r>
            <a:endParaRPr lang="en-US" dirty="0"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– 6 days this week, setup and running for NASA biology.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EBIS 2 MeV protons insufficient for Booster operation.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Tandem H established; </a:t>
            </a:r>
            <a:r>
              <a:rPr lang="en-US" sz="2000" dirty="0">
                <a:solidFill>
                  <a:schemeClr val="accent5"/>
                </a:solidFill>
              </a:rPr>
              <a:t>availability limited by RHIC program.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setups continue, additional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5"/>
                </a:solidFill>
              </a:rPr>
              <a:t>performance limited pending PPG repairs.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Au/proton </a:t>
            </a:r>
            <a:r>
              <a:rPr lang="en-US" sz="2000" dirty="0" err="1">
                <a:solidFill>
                  <a:schemeClr val="accent4"/>
                </a:solidFill>
              </a:rPr>
              <a:t>TtB</a:t>
            </a:r>
            <a:r>
              <a:rPr lang="en-US" sz="2000">
                <a:solidFill>
                  <a:schemeClr val="accent4"/>
                </a:solidFill>
              </a:rPr>
              <a:t> mode switch, GCR </a:t>
            </a:r>
            <a:r>
              <a:rPr lang="en-US" sz="2000" dirty="0">
                <a:solidFill>
                  <a:schemeClr val="accent4"/>
                </a:solidFill>
              </a:rPr>
              <a:t>setup continues.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for setup, experiment setup, Physics stores until Monday 0800.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Switch to Au setup; beam in RHIC pending other work.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5"/>
                </a:solidFill>
              </a:rPr>
              <a:t>Initial failure response often involves ECP consult. Ensure your Group </a:t>
            </a:r>
            <a:r>
              <a:rPr lang="en-US" dirty="0" err="1">
                <a:solidFill>
                  <a:schemeClr val="accent5"/>
                </a:solidFill>
              </a:rPr>
              <a:t>callin</a:t>
            </a:r>
            <a:r>
              <a:rPr lang="en-US" dirty="0">
                <a:solidFill>
                  <a:schemeClr val="accent5"/>
                </a:solidFill>
              </a:rPr>
              <a:t> list contains this information.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Callin lists should be accurate in terms of personnel and time off.</a:t>
            </a:r>
            <a:endParaRPr lang="en-US" dirty="0">
              <a:solidFill>
                <a:schemeClr val="accent4"/>
              </a:solidFill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hlinkClick r:id="rId3"/>
              </a:rPr>
              <a:t>https://www.cadops.bnl.gov/Operations/personnel/call_in_lists/</a:t>
            </a: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Note: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Core Electrical contacts listed/managed on ESSHQ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callin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list </a:t>
            </a:r>
            <a:r>
              <a:rPr lang="en-US" sz="1600" dirty="0">
                <a:solidFill>
                  <a:srgbClr val="000000"/>
                </a:solidFill>
                <a:hlinkClick r:id="rId4"/>
              </a:rPr>
              <a:t>https://www.cadops.bnl.gov/Operations/personnel/call_in_lists/call_in_list.php?group=esshq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386015" y="5552778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429203" y="185939"/>
            <a:ext cx="864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US" sz="2000" b="1" dirty="0"/>
              <a:t> delivered Luminosity, Figure of Merit (LP</a:t>
            </a:r>
            <a:r>
              <a:rPr lang="en-US" sz="2000" b="1" baseline="30000" dirty="0"/>
              <a:t>2</a:t>
            </a:r>
            <a:r>
              <a:rPr lang="en-US" sz="2000" b="1" dirty="0"/>
              <a:t>) data for RHIC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20703A-724C-0FE9-564F-3698099443DD}"/>
              </a:ext>
            </a:extLst>
          </p:cNvPr>
          <p:cNvSpPr/>
          <p:nvPr/>
        </p:nvSpPr>
        <p:spPr>
          <a:xfrm>
            <a:off x="2316863" y="5319050"/>
            <a:ext cx="3344487" cy="8522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Note: singles corrections applied to integrated </a:t>
            </a:r>
            <a:r>
              <a:rPr lang="en-US" sz="1400" dirty="0" err="1"/>
              <a:t>lumi</a:t>
            </a:r>
            <a:r>
              <a:rPr lang="en-US" sz="1400" dirty="0"/>
              <a:t> plot; updated projection includes crossing angle considerations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022D9-D2B7-2523-0FFF-DB7BD2FF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5" y="737812"/>
            <a:ext cx="6129940" cy="4581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3370D5-D0EC-D79C-FB4A-3CE884C93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945" y="2250831"/>
            <a:ext cx="6038163" cy="44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516287"/>
              </p:ext>
            </p:extLst>
          </p:nvPr>
        </p:nvGraphicFramePr>
        <p:xfrm>
          <a:off x="212436" y="0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569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165401"/>
              </p:ext>
            </p:extLst>
          </p:nvPr>
        </p:nvGraphicFramePr>
        <p:xfrm>
          <a:off x="253388" y="0"/>
          <a:ext cx="1193861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16424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905252"/>
              </p:ext>
            </p:extLst>
          </p:nvPr>
        </p:nvGraphicFramePr>
        <p:xfrm>
          <a:off x="212436" y="0"/>
          <a:ext cx="11979564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666724"/>
              </p:ext>
            </p:extLst>
          </p:nvPr>
        </p:nvGraphicFramePr>
        <p:xfrm>
          <a:off x="244475" y="0"/>
          <a:ext cx="11947525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0003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153730"/>
              </p:ext>
            </p:extLst>
          </p:nvPr>
        </p:nvGraphicFramePr>
        <p:xfrm>
          <a:off x="179540" y="0"/>
          <a:ext cx="11934825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2806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452762"/>
              </p:ext>
            </p:extLst>
          </p:nvPr>
        </p:nvGraphicFramePr>
        <p:xfrm>
          <a:off x="179540" y="0"/>
          <a:ext cx="12012460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86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F2B72-8D9F-5D73-FEC1-EE3E8DFA0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0607B5-63E2-BE5A-6F68-2E948BF91A72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332650"/>
              </p:ext>
            </p:extLst>
          </p:nvPr>
        </p:nvGraphicFramePr>
        <p:xfrm>
          <a:off x="261256" y="0"/>
          <a:ext cx="11930743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9806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025933"/>
              </p:ext>
            </p:extLst>
          </p:nvPr>
        </p:nvGraphicFramePr>
        <p:xfrm>
          <a:off x="264404" y="8093"/>
          <a:ext cx="11927595" cy="624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785254"/>
              </p:ext>
            </p:extLst>
          </p:nvPr>
        </p:nvGraphicFramePr>
        <p:xfrm>
          <a:off x="1035586" y="1"/>
          <a:ext cx="11156413" cy="610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FED693-C9E4-6B59-DE90-B12120A46BC7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73950054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6720</TotalTime>
  <Words>917</Words>
  <Application>Microsoft Office PowerPoint</Application>
  <PresentationFormat>Widescreen</PresentationFormat>
  <Paragraphs>157</Paragraphs>
  <Slides>22</Slides>
  <Notes>20</Notes>
  <HiddenSlides>13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10/1-8/2024 (as of 0800)</vt:lpstr>
      <vt:lpstr>Notes from Operations</vt:lpstr>
      <vt:lpstr>Reminder from Operations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Marr, Gregory</cp:lastModifiedBy>
  <cp:revision>80</cp:revision>
  <dcterms:created xsi:type="dcterms:W3CDTF">2011-03-02T18:37:40Z</dcterms:created>
  <dcterms:modified xsi:type="dcterms:W3CDTF">2024-10-08T16:39:10Z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