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4028" r:id="rId5"/>
    <p:sldId id="262" r:id="rId6"/>
    <p:sldId id="4034" r:id="rId7"/>
    <p:sldId id="4035" r:id="rId8"/>
    <p:sldId id="4036" r:id="rId9"/>
    <p:sldId id="4037" r:id="rId10"/>
    <p:sldId id="4038" r:id="rId11"/>
    <p:sldId id="403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ADAD"/>
    <a:srgbClr val="C3B5C9"/>
    <a:srgbClr val="AEB0D0"/>
    <a:srgbClr val="CFD2A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9BE932EA-9F46-4A76-8EFC-911C57E5567A}"/>
    <pc:docChg chg="custSel modSld">
      <pc:chgData name="Fernando Barbosa" userId="26e508f0-5e45-4ff3-9cbc-2459c82fe5c2" providerId="ADAL" clId="{9BE932EA-9F46-4A76-8EFC-911C57E5567A}" dt="2024-05-13T11:40:07.726" v="1200" actId="20577"/>
      <pc:docMkLst>
        <pc:docMk/>
      </pc:docMkLst>
      <pc:sldChg chg="modSp">
        <pc:chgData name="Fernando Barbosa" userId="26e508f0-5e45-4ff3-9cbc-2459c82fe5c2" providerId="ADAL" clId="{9BE932EA-9F46-4A76-8EFC-911C57E5567A}" dt="2024-05-12T22:19:52.570" v="498" actId="20577"/>
        <pc:sldMkLst>
          <pc:docMk/>
          <pc:sldMk cId="3977495141" sldId="262"/>
        </pc:sldMkLst>
        <pc:spChg chg="mod">
          <ac:chgData name="Fernando Barbosa" userId="26e508f0-5e45-4ff3-9cbc-2459c82fe5c2" providerId="ADAL" clId="{9BE932EA-9F46-4A76-8EFC-911C57E5567A}" dt="2024-05-12T22:19:52.570" v="498" actId="20577"/>
          <ac:spMkLst>
            <pc:docMk/>
            <pc:sldMk cId="3977495141" sldId="262"/>
            <ac:spMk id="4" creationId="{689E26C9-2C3E-9B4B-0CD2-2F0DC0DD6E42}"/>
          </ac:spMkLst>
        </pc:spChg>
      </pc:sldChg>
      <pc:sldChg chg="modSp">
        <pc:chgData name="Fernando Barbosa" userId="26e508f0-5e45-4ff3-9cbc-2459c82fe5c2" providerId="ADAL" clId="{9BE932EA-9F46-4A76-8EFC-911C57E5567A}" dt="2024-05-13T11:40:07.726" v="1200" actId="20577"/>
        <pc:sldMkLst>
          <pc:docMk/>
          <pc:sldMk cId="2049553188" sldId="4028"/>
        </pc:sldMkLst>
        <pc:spChg chg="mod">
          <ac:chgData name="Fernando Barbosa" userId="26e508f0-5e45-4ff3-9cbc-2459c82fe5c2" providerId="ADAL" clId="{9BE932EA-9F46-4A76-8EFC-911C57E5567A}" dt="2024-05-08T16:01:19.537" v="10" actId="20577"/>
          <ac:spMkLst>
            <pc:docMk/>
            <pc:sldMk cId="2049553188" sldId="4028"/>
            <ac:spMk id="5" creationId="{9D05E633-FF60-ABB8-B46E-FFB36FA3B508}"/>
          </ac:spMkLst>
        </pc:spChg>
        <pc:spChg chg="mod">
          <ac:chgData name="Fernando Barbosa" userId="26e508f0-5e45-4ff3-9cbc-2459c82fe5c2" providerId="ADAL" clId="{9BE932EA-9F46-4A76-8EFC-911C57E5567A}" dt="2024-05-13T11:40:07.726" v="1200" actId="20577"/>
          <ac:spMkLst>
            <pc:docMk/>
            <pc:sldMk cId="2049553188" sldId="4028"/>
            <ac:spMk id="6" creationId="{031D6048-761A-99FB-18E4-BF8DB5B8B23A}"/>
          </ac:spMkLst>
        </pc:spChg>
        <pc:spChg chg="mod">
          <ac:chgData name="Fernando Barbosa" userId="26e508f0-5e45-4ff3-9cbc-2459c82fe5c2" providerId="ADAL" clId="{9BE932EA-9F46-4A76-8EFC-911C57E5567A}" dt="2024-05-12T22:11:22.002" v="233" actId="20577"/>
          <ac:spMkLst>
            <pc:docMk/>
            <pc:sldMk cId="2049553188" sldId="4028"/>
            <ac:spMk id="7" creationId="{B4952A4B-8E39-4E5F-D540-C575909DACBD}"/>
          </ac:spMkLst>
        </pc:spChg>
      </pc:sldChg>
      <pc:sldChg chg="modSp">
        <pc:chgData name="Fernando Barbosa" userId="26e508f0-5e45-4ff3-9cbc-2459c82fe5c2" providerId="ADAL" clId="{9BE932EA-9F46-4A76-8EFC-911C57E5567A}" dt="2024-05-12T22:47:01.191" v="1179" actId="20577"/>
        <pc:sldMkLst>
          <pc:docMk/>
          <pc:sldMk cId="3662371315" sldId="4034"/>
        </pc:sldMkLst>
        <pc:spChg chg="mod">
          <ac:chgData name="Fernando Barbosa" userId="26e508f0-5e45-4ff3-9cbc-2459c82fe5c2" providerId="ADAL" clId="{9BE932EA-9F46-4A76-8EFC-911C57E5567A}" dt="2024-05-12T22:20:09.513" v="519" actId="20577"/>
          <ac:spMkLst>
            <pc:docMk/>
            <pc:sldMk cId="3662371315" sldId="4034"/>
            <ac:spMk id="4" creationId="{689E26C9-2C3E-9B4B-0CD2-2F0DC0DD6E42}"/>
          </ac:spMkLst>
        </pc:spChg>
        <pc:spChg chg="mod">
          <ac:chgData name="Fernando Barbosa" userId="26e508f0-5e45-4ff3-9cbc-2459c82fe5c2" providerId="ADAL" clId="{9BE932EA-9F46-4A76-8EFC-911C57E5567A}" dt="2024-05-12T22:47:01.191" v="1179" actId="20577"/>
          <ac:spMkLst>
            <pc:docMk/>
            <pc:sldMk cId="3662371315" sldId="4034"/>
            <ac:spMk id="8" creationId="{F3A8166A-6242-DC54-79CD-2A6479E390B4}"/>
          </ac:spMkLst>
        </pc:spChg>
      </pc:sldChg>
      <pc:sldChg chg="modSp">
        <pc:chgData name="Fernando Barbosa" userId="26e508f0-5e45-4ff3-9cbc-2459c82fe5c2" providerId="ADAL" clId="{9BE932EA-9F46-4A76-8EFC-911C57E5567A}" dt="2024-05-12T22:25:48.899" v="656" actId="14100"/>
        <pc:sldMkLst>
          <pc:docMk/>
          <pc:sldMk cId="1093937544" sldId="4035"/>
        </pc:sldMkLst>
        <pc:spChg chg="mod">
          <ac:chgData name="Fernando Barbosa" userId="26e508f0-5e45-4ff3-9cbc-2459c82fe5c2" providerId="ADAL" clId="{9BE932EA-9F46-4A76-8EFC-911C57E5567A}" dt="2024-05-12T22:23:39.823" v="606" actId="20577"/>
          <ac:spMkLst>
            <pc:docMk/>
            <pc:sldMk cId="1093937544" sldId="4035"/>
            <ac:spMk id="4" creationId="{689E26C9-2C3E-9B4B-0CD2-2F0DC0DD6E42}"/>
          </ac:spMkLst>
        </pc:spChg>
        <pc:spChg chg="mod">
          <ac:chgData name="Fernando Barbosa" userId="26e508f0-5e45-4ff3-9cbc-2459c82fe5c2" providerId="ADAL" clId="{9BE932EA-9F46-4A76-8EFC-911C57E5567A}" dt="2024-05-12T22:25:48.899" v="656" actId="14100"/>
          <ac:spMkLst>
            <pc:docMk/>
            <pc:sldMk cId="1093937544" sldId="4035"/>
            <ac:spMk id="8" creationId="{F3A8166A-6242-DC54-79CD-2A6479E390B4}"/>
          </ac:spMkLst>
        </pc:spChg>
      </pc:sldChg>
      <pc:sldChg chg="modSp">
        <pc:chgData name="Fernando Barbosa" userId="26e508f0-5e45-4ff3-9cbc-2459c82fe5c2" providerId="ADAL" clId="{9BE932EA-9F46-4A76-8EFC-911C57E5567A}" dt="2024-05-12T22:48:54.155" v="1193" actId="14100"/>
        <pc:sldMkLst>
          <pc:docMk/>
          <pc:sldMk cId="215304233" sldId="4036"/>
        </pc:sldMkLst>
        <pc:spChg chg="mod">
          <ac:chgData name="Fernando Barbosa" userId="26e508f0-5e45-4ff3-9cbc-2459c82fe5c2" providerId="ADAL" clId="{9BE932EA-9F46-4A76-8EFC-911C57E5567A}" dt="2024-05-12T22:30:03.727" v="844" actId="20577"/>
          <ac:spMkLst>
            <pc:docMk/>
            <pc:sldMk cId="215304233" sldId="4036"/>
            <ac:spMk id="4" creationId="{689E26C9-2C3E-9B4B-0CD2-2F0DC0DD6E42}"/>
          </ac:spMkLst>
        </pc:spChg>
        <pc:spChg chg="mod">
          <ac:chgData name="Fernando Barbosa" userId="26e508f0-5e45-4ff3-9cbc-2459c82fe5c2" providerId="ADAL" clId="{9BE932EA-9F46-4A76-8EFC-911C57E5567A}" dt="2024-05-12T22:48:54.155" v="1193" actId="14100"/>
          <ac:spMkLst>
            <pc:docMk/>
            <pc:sldMk cId="215304233" sldId="4036"/>
            <ac:spMk id="8" creationId="{F3A8166A-6242-DC54-79CD-2A6479E390B4}"/>
          </ac:spMkLst>
        </pc:spChg>
      </pc:sldChg>
      <pc:sldChg chg="addSp modSp">
        <pc:chgData name="Fernando Barbosa" userId="26e508f0-5e45-4ff3-9cbc-2459c82fe5c2" providerId="ADAL" clId="{9BE932EA-9F46-4A76-8EFC-911C57E5567A}" dt="2024-05-12T22:34:41.047" v="907" actId="20577"/>
        <pc:sldMkLst>
          <pc:docMk/>
          <pc:sldMk cId="3148972573" sldId="4037"/>
        </pc:sldMkLst>
        <pc:spChg chg="mod">
          <ac:chgData name="Fernando Barbosa" userId="26e508f0-5e45-4ff3-9cbc-2459c82fe5c2" providerId="ADAL" clId="{9BE932EA-9F46-4A76-8EFC-911C57E5567A}" dt="2024-05-12T22:34:41.047" v="907" actId="20577"/>
          <ac:spMkLst>
            <pc:docMk/>
            <pc:sldMk cId="3148972573" sldId="4037"/>
            <ac:spMk id="4" creationId="{689E26C9-2C3E-9B4B-0CD2-2F0DC0DD6E42}"/>
          </ac:spMkLst>
        </pc:spChg>
        <pc:spChg chg="add mod">
          <ac:chgData name="Fernando Barbosa" userId="26e508f0-5e45-4ff3-9cbc-2459c82fe5c2" providerId="ADAL" clId="{9BE932EA-9F46-4A76-8EFC-911C57E5567A}" dt="2024-05-12T22:32:17.867" v="877" actId="1076"/>
          <ac:spMkLst>
            <pc:docMk/>
            <pc:sldMk cId="3148972573" sldId="4037"/>
            <ac:spMk id="11" creationId="{B48512C9-44C1-4BF7-8D82-E6AD5B294C6A}"/>
          </ac:spMkLst>
        </pc:spChg>
        <pc:cxnChg chg="add mod">
          <ac:chgData name="Fernando Barbosa" userId="26e508f0-5e45-4ff3-9cbc-2459c82fe5c2" providerId="ADAL" clId="{9BE932EA-9F46-4A76-8EFC-911C57E5567A}" dt="2024-05-12T22:34:21.611" v="896" actId="14100"/>
          <ac:cxnSpMkLst>
            <pc:docMk/>
            <pc:sldMk cId="3148972573" sldId="4037"/>
            <ac:cxnSpMk id="10" creationId="{4A5DBBDA-C8EF-4D9E-BAEA-D15C5FDE5702}"/>
          </ac:cxnSpMkLst>
        </pc:cxnChg>
      </pc:sldChg>
      <pc:sldChg chg="addSp modSp">
        <pc:chgData name="Fernando Barbosa" userId="26e508f0-5e45-4ff3-9cbc-2459c82fe5c2" providerId="ADAL" clId="{9BE932EA-9F46-4A76-8EFC-911C57E5567A}" dt="2024-05-12T22:44:57.469" v="1108" actId="20577"/>
        <pc:sldMkLst>
          <pc:docMk/>
          <pc:sldMk cId="987918446" sldId="4038"/>
        </pc:sldMkLst>
        <pc:spChg chg="mod">
          <ac:chgData name="Fernando Barbosa" userId="26e508f0-5e45-4ff3-9cbc-2459c82fe5c2" providerId="ADAL" clId="{9BE932EA-9F46-4A76-8EFC-911C57E5567A}" dt="2024-05-12T22:44:57.469" v="1108" actId="20577"/>
          <ac:spMkLst>
            <pc:docMk/>
            <pc:sldMk cId="987918446" sldId="4038"/>
            <ac:spMk id="4" creationId="{689E26C9-2C3E-9B4B-0CD2-2F0DC0DD6E42}"/>
          </ac:spMkLst>
        </pc:spChg>
        <pc:spChg chg="mod">
          <ac:chgData name="Fernando Barbosa" userId="26e508f0-5e45-4ff3-9cbc-2459c82fe5c2" providerId="ADAL" clId="{9BE932EA-9F46-4A76-8EFC-911C57E5567A}" dt="2024-05-12T22:41:52.185" v="1001" actId="20577"/>
          <ac:spMkLst>
            <pc:docMk/>
            <pc:sldMk cId="987918446" sldId="4038"/>
            <ac:spMk id="8" creationId="{F3A8166A-6242-DC54-79CD-2A6479E390B4}"/>
          </ac:spMkLst>
        </pc:spChg>
        <pc:spChg chg="add mod">
          <ac:chgData name="Fernando Barbosa" userId="26e508f0-5e45-4ff3-9cbc-2459c82fe5c2" providerId="ADAL" clId="{9BE932EA-9F46-4A76-8EFC-911C57E5567A}" dt="2024-05-12T22:44:35.750" v="1089" actId="20577"/>
          <ac:spMkLst>
            <pc:docMk/>
            <pc:sldMk cId="987918446" sldId="4038"/>
            <ac:spMk id="11" creationId="{09F181BA-C58B-4077-97F8-22BA7AA5431B}"/>
          </ac:spMkLst>
        </pc:spChg>
      </pc:sldChg>
      <pc:sldChg chg="modSp">
        <pc:chgData name="Fernando Barbosa" userId="26e508f0-5e45-4ff3-9cbc-2459c82fe5c2" providerId="ADAL" clId="{9BE932EA-9F46-4A76-8EFC-911C57E5567A}" dt="2024-05-12T22:45:15.130" v="1131" actId="20577"/>
        <pc:sldMkLst>
          <pc:docMk/>
          <pc:sldMk cId="2110882489" sldId="4039"/>
        </pc:sldMkLst>
        <pc:spChg chg="mod">
          <ac:chgData name="Fernando Barbosa" userId="26e508f0-5e45-4ff3-9cbc-2459c82fe5c2" providerId="ADAL" clId="{9BE932EA-9F46-4A76-8EFC-911C57E5567A}" dt="2024-05-12T22:45:15.130" v="1131" actId="20577"/>
          <ac:spMkLst>
            <pc:docMk/>
            <pc:sldMk cId="2110882489" sldId="4039"/>
            <ac:spMk id="5" creationId="{B90C0E57-B70E-74BB-5386-526BF50A77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7A753-87B3-47FE-971D-E9D7E1FD2B7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0276C-6B7F-4146-85EC-A095E0EC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9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D422-CF21-5F4B-9F3C-D943F67A9B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2920" y="1174478"/>
            <a:ext cx="10962105" cy="1240412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0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Title from Agenda</a:t>
            </a:r>
            <a:br>
              <a:rPr lang="en-US"/>
            </a:br>
            <a:r>
              <a:rPr lang="en-US"/>
              <a:t>Continuation of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5F0DF-C789-3B48-88B2-EEF178B168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2920" y="5074920"/>
            <a:ext cx="4363736" cy="1019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SC-x Identifier</a:t>
            </a:r>
          </a:p>
          <a:p>
            <a:r>
              <a:rPr lang="en-US"/>
              <a:t>EIC CD-3A Review</a:t>
            </a:r>
          </a:p>
          <a:p>
            <a:r>
              <a:rPr lang="en-US"/>
              <a:t>November 14-16,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7851E-C1E1-6E46-8D1B-95D6C18885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2920" y="3288714"/>
            <a:ext cx="10962105" cy="4489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2F870F-A3EC-0442-4A49-50365EE5DD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920" y="2423582"/>
            <a:ext cx="10962105" cy="50165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2800"/>
              <a:t>Secondary title if needed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D74062-0C2E-090F-07DF-75D428DE15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920" y="4233687"/>
            <a:ext cx="10962105" cy="3795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WBS 6.0x.xxx WBS Name (Exact from WBS)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DFAD954-7DFC-3150-35B3-444AB26BD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738425"/>
            <a:ext cx="10962105" cy="47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Project Role or Organizational Role if not Project</a:t>
            </a:r>
          </a:p>
        </p:txBody>
      </p:sp>
    </p:spTree>
    <p:extLst>
      <p:ext uri="{BB962C8B-B14F-4D97-AF65-F5344CB8AC3E}">
        <p14:creationId xmlns:p14="http://schemas.microsoft.com/office/powerpoint/2010/main" val="1732353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>
          <p15:clr>
            <a:srgbClr val="FBAE40"/>
          </p15:clr>
        </p15:guide>
        <p15:guide id="8" pos="3840">
          <p15:clr>
            <a:srgbClr val="FBAE40"/>
          </p15:clr>
        </p15:guide>
        <p15:guide id="9" orient="horz" pos="3888">
          <p15:clr>
            <a:srgbClr val="FBAE40"/>
          </p15:clr>
        </p15:guide>
        <p15:guide id="10" pos="360">
          <p15:clr>
            <a:srgbClr val="FBAE40"/>
          </p15:clr>
        </p15:guide>
        <p15:guide id="11" pos="7320">
          <p15:clr>
            <a:srgbClr val="FBAE40"/>
          </p15:clr>
        </p15:guide>
        <p15:guide id="12" orient="horz" pos="3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Bulleted">
    <p:bg>
      <p:bgPr>
        <a:gradFill flip="none" rotWithShape="1">
          <a:gsLst>
            <a:gs pos="100000">
              <a:srgbClr val="CBCBCB"/>
            </a:gs>
            <a:gs pos="55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6E40-B484-1283-A234-15FBD88553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70" y="-20791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 [Layout: Content 1 – Bulleted]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E89AC-E876-D4E3-122F-C3259C467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963" y="930274"/>
            <a:ext cx="11521440" cy="52120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515938" indent="-228600">
              <a:defRPr/>
            </a:lvl2pPr>
            <a:lvl3pPr marL="744538" indent="-169863">
              <a:defRPr/>
            </a:lvl3pPr>
            <a:lvl4pPr marL="973138" indent="-169863">
              <a:defRPr/>
            </a:lvl4pPr>
            <a:lvl5pPr marL="1201738" indent="-169863">
              <a:defRPr/>
            </a:lvl5pPr>
          </a:lstStyle>
          <a:p>
            <a:pPr lvl="0"/>
            <a:r>
              <a:rPr lang="en-US"/>
              <a:t>Level 1 – Arial 24</a:t>
            </a:r>
          </a:p>
          <a:p>
            <a:pPr lvl="1"/>
            <a:r>
              <a:rPr lang="en-US"/>
              <a:t>Level 2 – Arial 20</a:t>
            </a:r>
          </a:p>
          <a:p>
            <a:pPr lvl="2"/>
            <a:r>
              <a:rPr lang="en-US"/>
              <a:t>Level 3 – Arial 18</a:t>
            </a:r>
          </a:p>
          <a:p>
            <a:pPr lvl="3"/>
            <a:r>
              <a:rPr lang="en-US"/>
              <a:t>Level 4 – Arial 16</a:t>
            </a:r>
          </a:p>
          <a:p>
            <a:pPr lvl="4"/>
            <a:r>
              <a:rPr lang="en-US"/>
              <a:t>Level 5 – Arial 16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2B8F7-1782-9F8C-954E-F8EE7CC8DA6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1D66B-F601-3A0E-BC32-8FF54861B4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1794F-98B3-B49E-D3DA-245F326812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5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 flip="none" rotWithShape="1">
          <a:gsLst>
            <a:gs pos="100000">
              <a:srgbClr val="CBCBCB"/>
            </a:gs>
            <a:gs pos="46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D91B-7801-B3EC-7CA4-44C5BF1D94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963" y="0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C4243-AC4B-E0B6-0CF8-E074892D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4A2BD-D415-34E7-CE5C-C5EECEAC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CB2DF-DA3C-2865-BFB2-9FD5CAAB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4/8/2024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4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flip="none" rotWithShape="1">
          <a:gsLst>
            <a:gs pos="100000">
              <a:srgbClr val="CBCBCB"/>
            </a:gs>
            <a:gs pos="3000">
              <a:srgbClr val="0A384A"/>
            </a:gs>
            <a:gs pos="49000">
              <a:schemeClr val="bg1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7747BA-6145-3552-2339-5F4BF5DF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79" y="0"/>
            <a:ext cx="11499925" cy="82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4C6E50E-3840-229D-97E9-6585956B4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963" y="981075"/>
            <a:ext cx="11499850" cy="5065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E35FA-DCD0-B187-DEE9-FA40BA80FF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7413-F1AB-7FA8-35A8-B185689303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E2DB-928D-EB03-4EC5-E942512188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TIC meeting:  Electronics &amp; DAQ TDR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7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DB027-975B-9DAA-9ABB-C1479DDA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4/8/2024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7713A-2D70-5C82-B9ED-72D7B322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TIC meeting:  Electronics &amp; DAQ TDR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2CBFF-0EF1-857A-0186-CA85AD8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651CC1-2A7B-4698-AD80-058BA0F6F6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3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701-A73C-FEDB-11AC-DE47A8911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D55D4-DC03-570C-392A-1C8BE798B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E60B0-2478-5D90-3C25-E21BA9D8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4/8/2024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FEC71-31D6-E200-6578-B84AA864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728-0C5D-F5A9-C4E2-3DD0EFCA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372B-8B8F-4836-995D-C983BF46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5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242424"/>
            </a:gs>
            <a:gs pos="13000">
              <a:srgbClr val="0A384A"/>
            </a:gs>
            <a:gs pos="76000">
              <a:schemeClr val="tx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B150B5-704F-CF21-3183-8DB97C07706C}"/>
              </a:ext>
            </a:extLst>
          </p:cNvPr>
          <p:cNvCxnSpPr>
            <a:cxnSpLocks/>
          </p:cNvCxnSpPr>
          <p:nvPr userDrawn="1"/>
        </p:nvCxnSpPr>
        <p:spPr>
          <a:xfrm>
            <a:off x="462579" y="825178"/>
            <a:ext cx="11499925" cy="0"/>
          </a:xfrm>
          <a:prstGeom prst="line">
            <a:avLst/>
          </a:prstGeom>
          <a:ln w="25400">
            <a:gradFill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93395C-F7F6-5A6A-DA24-169AA14F65DF}"/>
              </a:ext>
            </a:extLst>
          </p:cNvPr>
          <p:cNvCxnSpPr/>
          <p:nvPr userDrawn="1"/>
        </p:nvCxnSpPr>
        <p:spPr>
          <a:xfrm>
            <a:off x="461963" y="6260638"/>
            <a:ext cx="11499234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EAD18-CE36-B494-3670-0FD662BF6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4/8/2024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F18D2-2C4B-2295-9778-285EFD26E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A98E4-5887-4078-2BC3-6B66821B6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33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7388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3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>
          <p15:clr>
            <a:srgbClr val="F26B43"/>
          </p15:clr>
        </p15:guide>
        <p15:guide id="8" pos="3840">
          <p15:clr>
            <a:srgbClr val="F26B43"/>
          </p15:clr>
        </p15:guide>
        <p15:guide id="9" pos="360">
          <p15:clr>
            <a:srgbClr val="F26B43"/>
          </p15:clr>
        </p15:guide>
        <p15:guide id="10" orient="horz" pos="3888">
          <p15:clr>
            <a:srgbClr val="F26B43"/>
          </p15:clr>
        </p15:guide>
        <p15:guide id="11" pos="7320">
          <p15:clr>
            <a:srgbClr val="F26B43"/>
          </p15:clr>
        </p15:guide>
        <p15:guide id="12" orient="horz" pos="4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event/22764/" TargetMode="External"/><Relationship Id="rId2" Type="http://schemas.openxmlformats.org/officeDocument/2006/relationships/hyperlink" Target="https://brookhavenlab.sharepoint.com/:t:/s/EICPublicSharingDocs/EdfFBd74VwRMpREG2m3nkfgBZ_AGEQMaCWMMJwnDrSj3Uw?e=wtlaE2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22905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8A34-99FD-33E7-0975-34E4D0417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Strategy:  Electronics and DAQ PDR #2   (2/19/24)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BCF7A3-06D0-8166-2385-8CDCBE90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2EA70-20F1-1934-F258-DE9168A1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5E633-FF60-ABB8-B46E-FFB36FA3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13 May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D6048-761A-99FB-18E4-BF8DB5B8B23A}"/>
              </a:ext>
            </a:extLst>
          </p:cNvPr>
          <p:cNvSpPr txBox="1"/>
          <p:nvPr/>
        </p:nvSpPr>
        <p:spPr>
          <a:xfrm>
            <a:off x="1004207" y="1254435"/>
            <a:ext cx="783419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June 2024 PDR implies a high-level strategy:   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Aim for complete and detailed description of Electronics &amp; DAQ for June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Iterate based on feedback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Iterate based on developments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52A4B-8E39-4E5F-D540-C575909DACBD}"/>
              </a:ext>
            </a:extLst>
          </p:cNvPr>
          <p:cNvSpPr txBox="1"/>
          <p:nvPr/>
        </p:nvSpPr>
        <p:spPr>
          <a:xfrm>
            <a:off x="2049234" y="2696517"/>
            <a:ext cx="898887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10-11 June 2024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2-day review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Agenda/list of reviewers/charges to be available soon.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Tentative topics: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 err="1">
                <a:sym typeface="Wingdings" panose="05000000000000000000" pitchFamily="2" charset="2"/>
              </a:rPr>
              <a:t>lPGbt</a:t>
            </a:r>
            <a:r>
              <a:rPr lang="en-US" dirty="0">
                <a:sym typeface="Wingdings" panose="05000000000000000000" pitchFamily="2" charset="2"/>
              </a:rPr>
              <a:t> / </a:t>
            </a:r>
            <a:r>
              <a:rPr lang="en-US" dirty="0" err="1">
                <a:sym typeface="Wingdings" panose="05000000000000000000" pitchFamily="2" charset="2"/>
              </a:rPr>
              <a:t>vtrx</a:t>
            </a:r>
            <a:r>
              <a:rPr lang="en-US" dirty="0">
                <a:sym typeface="Wingdings" panose="05000000000000000000" pitchFamily="2" charset="2"/>
              </a:rPr>
              <a:t>+   (final design review)     [tracking / </a:t>
            </a:r>
            <a:r>
              <a:rPr lang="en-US" dirty="0" err="1">
                <a:sym typeface="Wingdings" panose="05000000000000000000" pitchFamily="2" charset="2"/>
              </a:rPr>
              <a:t>drich</a:t>
            </a:r>
            <a:r>
              <a:rPr lang="en-US" dirty="0">
                <a:sym typeface="Wingdings" panose="05000000000000000000" pitchFamily="2" charset="2"/>
              </a:rPr>
              <a:t>]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Each readout &amp; ASIC R&amp;D effort	[eRD109]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RDO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Timing measurements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Cost/schedule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Overview (include echelon 0 + potential split of computing locations) </a:t>
            </a:r>
          </a:p>
        </p:txBody>
      </p:sp>
    </p:spTree>
    <p:extLst>
      <p:ext uri="{BB962C8B-B14F-4D97-AF65-F5344CB8AC3E}">
        <p14:creationId xmlns:p14="http://schemas.microsoft.com/office/powerpoint/2010/main" val="204955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(2/19/24)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13 May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9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13 May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3963955" y="2079136"/>
            <a:ext cx="8063204" cy="259549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Detector File With detector details:</a:t>
            </a:r>
          </a:p>
          <a:p>
            <a:endParaRPr lang="en-US" sz="900" dirty="0">
              <a:solidFill>
                <a:schemeClr val="tx1"/>
              </a:solidFill>
            </a:endParaRPr>
          </a:p>
          <a:p>
            <a:pPr lvl="1"/>
            <a:r>
              <a:rPr lang="en-US" sz="900" dirty="0">
                <a:solidFill>
                  <a:schemeClr val="tx1"/>
                </a:solidFill>
                <a:hlinkClick r:id="rId2"/>
              </a:rPr>
              <a:t>https://brookhavenlab.sharepoint.com/:t:/s/EICPublicSharingDocs/EdfFBd74VwRMpREG2m3nkfgBZ_AGEQMaCWMMJwnDrSj3Uw?e=wtlaE2</a:t>
            </a:r>
            <a:endParaRPr lang="en-US" sz="9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Presentation:</a:t>
            </a:r>
          </a:p>
          <a:p>
            <a:pPr lvl="1"/>
            <a:r>
              <a:rPr lang="en-US" sz="900" dirty="0">
                <a:solidFill>
                  <a:schemeClr val="tx1"/>
                </a:solidFill>
                <a:hlinkClick r:id="rId3"/>
              </a:rPr>
              <a:t>https://indico.bnl.gov/event/22764/</a:t>
            </a:r>
            <a:endParaRPr lang="en-US" sz="900" dirty="0">
              <a:solidFill>
                <a:schemeClr val="tx1"/>
              </a:solidFill>
            </a:endParaRPr>
          </a:p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Remaining Issues: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RICH detectors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Far Forward / Far Back (work in progress by detector groups)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Synchrotron Radiation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Noise (need thresholds &gt; 4-5 sigma), thresholds increase with radiation damage</a:t>
            </a:r>
          </a:p>
          <a:p>
            <a:endParaRPr lang="en-US" sz="900" dirty="0">
              <a:solidFill>
                <a:schemeClr val="tx1"/>
              </a:solidFill>
            </a:endParaRP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/>
          <p:nvPr/>
        </p:nvCxnSpPr>
        <p:spPr>
          <a:xfrm>
            <a:off x="3461657" y="2248678"/>
            <a:ext cx="485192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37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13 May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573963" y="896142"/>
            <a:ext cx="5522037" cy="425571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Fourth monthly eRD109 update meeting May 2</a:t>
            </a:r>
            <a:r>
              <a:rPr lang="en-US" sz="1400" baseline="30000" dirty="0">
                <a:solidFill>
                  <a:schemeClr val="tx1"/>
                </a:solidFill>
              </a:rPr>
              <a:t>nd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900" dirty="0">
              <a:solidFill>
                <a:schemeClr val="tx1"/>
              </a:solidFill>
            </a:endParaRPr>
          </a:p>
          <a:p>
            <a:pPr lvl="1"/>
            <a:r>
              <a:rPr lang="en-US" sz="900" dirty="0">
                <a:solidFill>
                  <a:schemeClr val="tx1"/>
                </a:solidFill>
              </a:rPr>
              <a:t>https://indico.bnl.gov/event/23173/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Generally: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Discussions / Design efforts moving from pre-existing versions to (or towards) EIC designs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EICROC development plan: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EICROC1: 8x32 (256 </a:t>
            </a:r>
            <a:r>
              <a:rPr lang="en-US" sz="1400" dirty="0" err="1">
                <a:solidFill>
                  <a:schemeClr val="tx1"/>
                </a:solidFill>
              </a:rPr>
              <a:t>ch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</a:rPr>
              <a:t>pfRICH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hpDIRC</a:t>
            </a:r>
            <a:r>
              <a:rPr lang="en-US" sz="1400" dirty="0">
                <a:solidFill>
                  <a:schemeClr val="tx1"/>
                </a:solidFill>
              </a:rPr>
              <a:t>: FCFD/</a:t>
            </a:r>
            <a:r>
              <a:rPr lang="en-US" sz="1400" dirty="0" err="1">
                <a:solidFill>
                  <a:schemeClr val="tx1"/>
                </a:solidFill>
              </a:rPr>
              <a:t>EICROCx</a:t>
            </a:r>
            <a:endParaRPr lang="en-US" sz="14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 MPGD/E&amp;DAQ WG Meeting on SALSA 18 April 2024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Finalizing specs: https://indico.bnl.gov/event/21137/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Starting to have some discussion about details of FEB interfaces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#/type of serial connections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Data rates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Low level general components (DC/DC converters)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6211580" y="2183286"/>
            <a:ext cx="56851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C3F1E2D8-79E6-7C3E-C173-05DD958DF982}"/>
              </a:ext>
            </a:extLst>
          </p:cNvPr>
          <p:cNvSpPr/>
          <p:nvPr/>
        </p:nvSpPr>
        <p:spPr>
          <a:xfrm>
            <a:off x="6780092" y="1921953"/>
            <a:ext cx="444697" cy="522665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3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13 May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1017628" y="896144"/>
            <a:ext cx="5127543" cy="545399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/>
            <a:endParaRPr lang="en-US" sz="9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RDO: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Pre-prototype design progressing rapidly (6 boards fabricated end of April): </a:t>
            </a:r>
            <a:r>
              <a:rPr lang="en-US" sz="1400" dirty="0" err="1">
                <a:solidFill>
                  <a:schemeClr val="tx1"/>
                </a:solidFill>
              </a:rPr>
              <a:t>ppRDO</a:t>
            </a:r>
            <a:endParaRPr lang="en-US" sz="1400" dirty="0">
              <a:solidFill>
                <a:schemeClr val="tx1"/>
              </a:solidFill>
            </a:endParaRPr>
          </a:p>
          <a:p>
            <a:pPr lvl="2"/>
            <a:r>
              <a:rPr lang="en-US" sz="900" dirty="0">
                <a:solidFill>
                  <a:schemeClr val="tx1"/>
                </a:solidFill>
                <a:hlinkClick r:id="rId2"/>
              </a:rPr>
              <a:t>https://indico.bnl.gov/event/22905/</a:t>
            </a:r>
            <a:endParaRPr lang="en-US" sz="9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Planning internal review w/ engineers on design details, synergies for </a:t>
            </a:r>
            <a:r>
              <a:rPr lang="en-US" sz="1400" dirty="0" err="1">
                <a:solidFill>
                  <a:schemeClr val="tx1"/>
                </a:solidFill>
              </a:rPr>
              <a:t>ppRDO</a:t>
            </a:r>
            <a:r>
              <a:rPr lang="en-US" sz="1400" dirty="0">
                <a:solidFill>
                  <a:schemeClr val="tx1"/>
                </a:solidFill>
              </a:rPr>
              <a:t> and </a:t>
            </a:r>
            <a:r>
              <a:rPr lang="en-US" sz="1400" dirty="0" err="1">
                <a:solidFill>
                  <a:schemeClr val="tx1"/>
                </a:solidFill>
              </a:rPr>
              <a:t>dRICH</a:t>
            </a:r>
            <a:r>
              <a:rPr lang="en-US" sz="1400" dirty="0">
                <a:solidFill>
                  <a:schemeClr val="tx1"/>
                </a:solidFill>
              </a:rPr>
              <a:t> RDO (30 May 2024?)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FELIX 155: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Omega to fabricate boards in two steps.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Debug Board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Evaluation Boards (we are in line for 2 of these)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Discussed our contribution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Our requests (William Gu) were favorably received and being incorporated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Communication / sharing code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Sharing our timing measurements for their upcoming review (early 2025)</a:t>
            </a:r>
          </a:p>
          <a:p>
            <a:r>
              <a:rPr lang="en-US" sz="1400" dirty="0">
                <a:solidFill>
                  <a:schemeClr val="tx1"/>
                </a:solidFill>
              </a:rPr>
              <a:t>GTU: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Timing measurements from William Gu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Jitter ~3ps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Time / Power cycle phase stability ~10ps using current devkits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Still additional ideas to implement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Yet to test on FELIX 182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6211580" y="3195308"/>
            <a:ext cx="568512" cy="31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C3F1E2D8-79E6-7C3E-C173-05DD958DF982}"/>
              </a:ext>
            </a:extLst>
          </p:cNvPr>
          <p:cNvSpPr/>
          <p:nvPr/>
        </p:nvSpPr>
        <p:spPr>
          <a:xfrm>
            <a:off x="6780092" y="2627262"/>
            <a:ext cx="444697" cy="1142305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13 May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1017628" y="896143"/>
            <a:ext cx="5127543" cy="52123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Joint meeting of SRO WG &amp; Electronics and DAQ WG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	https://indico.bnl.gov/event/22764/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</a:rPr>
              <a:t>Two plans for time frame / evaluation of time frame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For TDR SRO reconstruction studies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time frames to constructed by merging DIS / proton Beam Gas / electron Beam Gas / Synchrotron Radiation / Noise for .7ms time periods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Event times to be randomly distributed on bunch crossings (no bunch structure), but the time distribution of individual events to be distributed appropriately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Final </a:t>
            </a:r>
            <a:r>
              <a:rPr lang="en-US" sz="1400" dirty="0" err="1">
                <a:solidFill>
                  <a:schemeClr val="tx1"/>
                </a:solidFill>
              </a:rPr>
              <a:t>ePIC</a:t>
            </a:r>
            <a:endParaRPr lang="en-US" sz="1400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Descriptions of DAQ structure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Framework efforts 	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Jana2 structure changes to allow splitting of frames and make events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</a:rPr>
              <a:t>Compilation of calibration information 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lvl="2"/>
            <a:r>
              <a:rPr lang="en-US" sz="1000" dirty="0">
                <a:solidFill>
                  <a:schemeClr val="tx1"/>
                </a:solidFill>
              </a:rPr>
              <a:t>https://docs.google.com/spreadsheets/d/1Rb5Cdjthkfh4IWWxFwHgiHNtMs5cDxcahTTUN394cJ8/edit#gid=0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>
            <a:cxnSpLocks/>
          </p:cNvCxnSpPr>
          <p:nvPr/>
        </p:nvCxnSpPr>
        <p:spPr>
          <a:xfrm flipH="1" flipV="1">
            <a:off x="6211580" y="4538917"/>
            <a:ext cx="568512" cy="31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C3F1E2D8-79E6-7C3E-C173-05DD958DF982}"/>
              </a:ext>
            </a:extLst>
          </p:cNvPr>
          <p:cNvSpPr/>
          <p:nvPr/>
        </p:nvSpPr>
        <p:spPr>
          <a:xfrm>
            <a:off x="6780092" y="3961540"/>
            <a:ext cx="444697" cy="1142305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8512C9-44C1-4BF7-8D82-E6AD5B294C6A}"/>
              </a:ext>
            </a:extLst>
          </p:cNvPr>
          <p:cNvSpPr/>
          <p:nvPr/>
        </p:nvSpPr>
        <p:spPr>
          <a:xfrm>
            <a:off x="8933986" y="5511169"/>
            <a:ext cx="2917370" cy="5319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</a:rPr>
              <a:t>Planning on upcoming meeting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4A5DBBDA-C8EF-4D9E-BAEA-D15C5FDE5702}"/>
              </a:ext>
            </a:extLst>
          </p:cNvPr>
          <p:cNvCxnSpPr>
            <a:cxnSpLocks/>
            <a:stCxn id="11" idx="3"/>
          </p:cNvCxnSpPr>
          <p:nvPr/>
        </p:nvCxnSpPr>
        <p:spPr>
          <a:xfrm flipH="1" flipV="1">
            <a:off x="10470995" y="4449337"/>
            <a:ext cx="1380361" cy="1327814"/>
          </a:xfrm>
          <a:prstGeom prst="curvedConnector3">
            <a:avLst>
              <a:gd name="adj1" fmla="val -444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97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13 May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A8166A-6242-DC54-79CD-2A6479E390B4}"/>
              </a:ext>
            </a:extLst>
          </p:cNvPr>
          <p:cNvSpPr/>
          <p:nvPr/>
        </p:nvSpPr>
        <p:spPr>
          <a:xfrm>
            <a:off x="1084269" y="5018240"/>
            <a:ext cx="5127543" cy="5319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</a:rPr>
              <a:t>Lee Flader has compiled preliminary detector information for slow controls.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1E993-2D4A-8E75-DBE1-DBAAFB740EA9}"/>
              </a:ext>
            </a:extLst>
          </p:cNvPr>
          <p:cNvCxnSpPr>
            <a:cxnSpLocks/>
          </p:cNvCxnSpPr>
          <p:nvPr/>
        </p:nvCxnSpPr>
        <p:spPr>
          <a:xfrm flipH="1" flipV="1">
            <a:off x="6211580" y="5304023"/>
            <a:ext cx="568512" cy="31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C3F1E2D8-79E6-7C3E-C173-05DD958DF982}"/>
              </a:ext>
            </a:extLst>
          </p:cNvPr>
          <p:cNvSpPr/>
          <p:nvPr/>
        </p:nvSpPr>
        <p:spPr>
          <a:xfrm>
            <a:off x="6780092" y="5156712"/>
            <a:ext cx="444697" cy="292475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F181BA-C58B-4077-97F8-22BA7AA5431B}"/>
              </a:ext>
            </a:extLst>
          </p:cNvPr>
          <p:cNvSpPr/>
          <p:nvPr/>
        </p:nvSpPr>
        <p:spPr>
          <a:xfrm>
            <a:off x="1084268" y="5715675"/>
            <a:ext cx="5127543" cy="5319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</a:rPr>
              <a:t>Meeting with Deepak and his group – simulation analysis on trigger with </a:t>
            </a:r>
            <a:r>
              <a:rPr lang="en-US" sz="1400" dirty="0" err="1">
                <a:solidFill>
                  <a:schemeClr val="tx1"/>
                </a:solidFill>
              </a:rPr>
              <a:t>dRICH</a:t>
            </a:r>
            <a:r>
              <a:rPr lang="en-US" sz="1400" dirty="0">
                <a:solidFill>
                  <a:schemeClr val="tx1"/>
                </a:solidFill>
              </a:rPr>
              <a:t> group.</a:t>
            </a:r>
          </a:p>
        </p:txBody>
      </p:sp>
    </p:spTree>
    <p:extLst>
      <p:ext uri="{BB962C8B-B14F-4D97-AF65-F5344CB8AC3E}">
        <p14:creationId xmlns:p14="http://schemas.microsoft.com/office/powerpoint/2010/main" val="98791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91724-C080-F48A-1AF4-61A7AEC1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	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EC1F40-5B70-545A-762A-DE3022B70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meeting:  Electronics &amp; DAQ TDR Status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CC4DF-BB10-B191-FAC4-408803A5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C0E57-B70E-74BB-5386-526BF50A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13 May 2024</a:t>
            </a:r>
          </a:p>
        </p:txBody>
      </p:sp>
    </p:spTree>
    <p:extLst>
      <p:ext uri="{BB962C8B-B14F-4D97-AF65-F5344CB8AC3E}">
        <p14:creationId xmlns:p14="http://schemas.microsoft.com/office/powerpoint/2010/main" val="2110882489"/>
      </p:ext>
    </p:extLst>
  </p:cSld>
  <p:clrMapOvr>
    <a:masterClrMapping/>
  </p:clrMapOvr>
</p:sld>
</file>

<file path=ppt/theme/theme1.xml><?xml version="1.0" encoding="utf-8"?>
<a:theme xmlns:a="http://schemas.openxmlformats.org/drawingml/2006/main" name="1_BNL">
  <a:themeElements>
    <a:clrScheme name="BNL_NSLS-II">
      <a:dk1>
        <a:srgbClr val="000000"/>
      </a:dk1>
      <a:lt1>
        <a:srgbClr val="FFFFFF"/>
      </a:lt1>
      <a:dk2>
        <a:srgbClr val="105B78"/>
      </a:dk2>
      <a:lt2>
        <a:srgbClr val="00ACDB"/>
      </a:lt2>
      <a:accent1>
        <a:srgbClr val="B2D33A"/>
      </a:accent1>
      <a:accent2>
        <a:srgbClr val="F68A1F"/>
      </a:accent2>
      <a:accent3>
        <a:srgbClr val="B62466"/>
      </a:accent3>
      <a:accent4>
        <a:srgbClr val="FFCC33"/>
      </a:accent4>
      <a:accent5>
        <a:srgbClr val="DA3525"/>
      </a:accent5>
      <a:accent6>
        <a:srgbClr val="50489D"/>
      </a:accent6>
      <a:hlink>
        <a:srgbClr val="4881C3"/>
      </a:hlink>
      <a:folHlink>
        <a:srgbClr val="24B57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_PPT_Template_Widescreen_0923" id="{B3C6C6E8-A343-9F46-9C14-8D262507CB52}" vid="{B0F72776-BFD3-D14D-97CB-9DB1BA4DAE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b1f763346141224e70ffe4ffd6a0654c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4e76d53ce74d0e8f061026689c1cc077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FE9B116C-E179-4E24-BD87-F5B532395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449AD3-FE32-4A67-8527-2D714E3B0F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190C46-C7A7-4742-9FF8-6C0C19C88499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426b74de-0581-4e94-90c0-1abf6215444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dcff909e-542d-4672-8557-4ef8d9009d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8975</TotalTime>
  <Words>1009</Words>
  <Application>Microsoft Office PowerPoint</Application>
  <PresentationFormat>Widescreen</PresentationFormat>
  <Paragraphs>260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1_BNL</vt:lpstr>
      <vt:lpstr>Strategy:  Electronics and DAQ PDR #2   (2/19/24)</vt:lpstr>
      <vt:lpstr>Electronics &amp; DAQ WG – TDR Plans  (2/19/24)   </vt:lpstr>
      <vt:lpstr>Electronics &amp; DAQ WG – TDR Plans   </vt:lpstr>
      <vt:lpstr>Electronics &amp; DAQ WG – TDR Plans   </vt:lpstr>
      <vt:lpstr>Electronics &amp; DAQ WG – TDR Plans   </vt:lpstr>
      <vt:lpstr>Electronics &amp; DAQ WG – TDR Plans   </vt:lpstr>
      <vt:lpstr>Electronics &amp; DAQ WG – TDR Plans   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Landgraf</dc:creator>
  <cp:lastModifiedBy>Fernando Barbosa</cp:lastModifiedBy>
  <cp:revision>11</cp:revision>
  <dcterms:created xsi:type="dcterms:W3CDTF">2023-10-17T04:31:58Z</dcterms:created>
  <dcterms:modified xsi:type="dcterms:W3CDTF">2024-05-13T11:44:00Z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