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A8BAACC2-3683-4973-8CA1-C07E0DCAAC5E}"/>
    <pc:docChg chg="custSel modSld">
      <pc:chgData name="Fernando Barbosa" userId="26e508f0-5e45-4ff3-9cbc-2459c82fe5c2" providerId="ADAL" clId="{A8BAACC2-3683-4973-8CA1-C07E0DCAAC5E}" dt="2024-05-13T12:21:06.990" v="212" actId="1076"/>
      <pc:docMkLst>
        <pc:docMk/>
      </pc:docMkLst>
      <pc:sldChg chg="addSp modSp">
        <pc:chgData name="Fernando Barbosa" userId="26e508f0-5e45-4ff3-9cbc-2459c82fe5c2" providerId="ADAL" clId="{A8BAACC2-3683-4973-8CA1-C07E0DCAAC5E}" dt="2024-05-13T12:21:06.990" v="212" actId="1076"/>
        <pc:sldMkLst>
          <pc:docMk/>
          <pc:sldMk cId="4103609136" sldId="256"/>
        </pc:sldMkLst>
        <pc:spChg chg="add mod">
          <ac:chgData name="Fernando Barbosa" userId="26e508f0-5e45-4ff3-9cbc-2459c82fe5c2" providerId="ADAL" clId="{A8BAACC2-3683-4973-8CA1-C07E0DCAAC5E}" dt="2024-05-13T12:15:07.319" v="123" actId="20577"/>
          <ac:spMkLst>
            <pc:docMk/>
            <pc:sldMk cId="4103609136" sldId="256"/>
            <ac:spMk id="2" creationId="{AC445109-3A44-4F6A-8D51-F785ACA053C4}"/>
          </ac:spMkLst>
        </pc:spChg>
        <pc:spChg chg="mod">
          <ac:chgData name="Fernando Barbosa" userId="26e508f0-5e45-4ff3-9cbc-2459c82fe5c2" providerId="ADAL" clId="{A8BAACC2-3683-4973-8CA1-C07E0DCAAC5E}" dt="2024-05-13T12:14:56.734" v="102" actId="1076"/>
          <ac:spMkLst>
            <pc:docMk/>
            <pc:sldMk cId="4103609136" sldId="256"/>
            <ac:spMk id="8" creationId="{00000000-0000-0000-0000-000000000000}"/>
          </ac:spMkLst>
        </pc:spChg>
        <pc:spChg chg="add mod">
          <ac:chgData name="Fernando Barbosa" userId="26e508f0-5e45-4ff3-9cbc-2459c82fe5c2" providerId="ADAL" clId="{A8BAACC2-3683-4973-8CA1-C07E0DCAAC5E}" dt="2024-05-13T12:16:19.542" v="135" actId="1076"/>
          <ac:spMkLst>
            <pc:docMk/>
            <pc:sldMk cId="4103609136" sldId="256"/>
            <ac:spMk id="9" creationId="{6FDF58B7-2271-45EA-AC16-D8A02502B279}"/>
          </ac:spMkLst>
        </pc:spChg>
        <pc:spChg chg="add mod">
          <ac:chgData name="Fernando Barbosa" userId="26e508f0-5e45-4ff3-9cbc-2459c82fe5c2" providerId="ADAL" clId="{A8BAACC2-3683-4973-8CA1-C07E0DCAAC5E}" dt="2024-05-13T12:17:10.993" v="164" actId="20577"/>
          <ac:spMkLst>
            <pc:docMk/>
            <pc:sldMk cId="4103609136" sldId="256"/>
            <ac:spMk id="10" creationId="{2FA295EA-145F-41E4-8EEA-53B4A4A17E04}"/>
          </ac:spMkLst>
        </pc:spChg>
        <pc:spChg chg="add mod">
          <ac:chgData name="Fernando Barbosa" userId="26e508f0-5e45-4ff3-9cbc-2459c82fe5c2" providerId="ADAL" clId="{A8BAACC2-3683-4973-8CA1-C07E0DCAAC5E}" dt="2024-05-13T12:16:56.268" v="155" actId="20577"/>
          <ac:spMkLst>
            <pc:docMk/>
            <pc:sldMk cId="4103609136" sldId="256"/>
            <ac:spMk id="11" creationId="{DDC1DC44-2A0E-4DB2-AF05-4C95D96BE060}"/>
          </ac:spMkLst>
        </pc:spChg>
        <pc:spChg chg="add mod">
          <ac:chgData name="Fernando Barbosa" userId="26e508f0-5e45-4ff3-9cbc-2459c82fe5c2" providerId="ADAL" clId="{A8BAACC2-3683-4973-8CA1-C07E0DCAAC5E}" dt="2024-05-13T12:18:46.390" v="178" actId="1076"/>
          <ac:spMkLst>
            <pc:docMk/>
            <pc:sldMk cId="4103609136" sldId="256"/>
            <ac:spMk id="14" creationId="{EE0BB851-B442-45CA-BDB8-16A7A34EEE12}"/>
          </ac:spMkLst>
        </pc:spChg>
        <pc:spChg chg="add mod">
          <ac:chgData name="Fernando Barbosa" userId="26e508f0-5e45-4ff3-9cbc-2459c82fe5c2" providerId="ADAL" clId="{A8BAACC2-3683-4973-8CA1-C07E0DCAAC5E}" dt="2024-05-13T12:19:14.949" v="202" actId="20577"/>
          <ac:spMkLst>
            <pc:docMk/>
            <pc:sldMk cId="4103609136" sldId="256"/>
            <ac:spMk id="15" creationId="{69DB3DB1-3147-44BA-8712-75BDC7E5206D}"/>
          </ac:spMkLst>
        </pc:spChg>
        <pc:picChg chg="mod">
          <ac:chgData name="Fernando Barbosa" userId="26e508f0-5e45-4ff3-9cbc-2459c82fe5c2" providerId="ADAL" clId="{A8BAACC2-3683-4973-8CA1-C07E0DCAAC5E}" dt="2024-05-13T12:21:06.990" v="212" actId="1076"/>
          <ac:picMkLst>
            <pc:docMk/>
            <pc:sldMk cId="4103609136" sldId="256"/>
            <ac:picMk id="5" creationId="{00000000-0000-0000-0000-000000000000}"/>
          </ac:picMkLst>
        </pc:picChg>
        <pc:picChg chg="mod">
          <ac:chgData name="Fernando Barbosa" userId="26e508f0-5e45-4ff3-9cbc-2459c82fe5c2" providerId="ADAL" clId="{A8BAACC2-3683-4973-8CA1-C07E0DCAAC5E}" dt="2024-05-13T12:15:29.510" v="127" actId="14100"/>
          <ac:picMkLst>
            <pc:docMk/>
            <pc:sldMk cId="4103609136" sldId="256"/>
            <ac:picMk id="6" creationId="{00000000-0000-0000-0000-000000000000}"/>
          </ac:picMkLst>
        </pc:picChg>
        <pc:picChg chg="mod">
          <ac:chgData name="Fernando Barbosa" userId="26e508f0-5e45-4ff3-9cbc-2459c82fe5c2" providerId="ADAL" clId="{A8BAACC2-3683-4973-8CA1-C07E0DCAAC5E}" dt="2024-05-13T12:21:06.990" v="212" actId="1076"/>
          <ac:picMkLst>
            <pc:docMk/>
            <pc:sldMk cId="4103609136" sldId="256"/>
            <ac:picMk id="7" creationId="{00000000-0000-0000-0000-000000000000}"/>
          </ac:picMkLst>
        </pc:picChg>
        <pc:cxnChg chg="add mod">
          <ac:chgData name="Fernando Barbosa" userId="26e508f0-5e45-4ff3-9cbc-2459c82fe5c2" providerId="ADAL" clId="{A8BAACC2-3683-4973-8CA1-C07E0DCAAC5E}" dt="2024-05-13T12:17:32.558" v="165" actId="11529"/>
          <ac:cxnSpMkLst>
            <pc:docMk/>
            <pc:sldMk cId="4103609136" sldId="256"/>
            <ac:cxnSpMk id="4" creationId="{D1A962BB-0C5F-41C9-B5F7-77EE2C5B19FE}"/>
          </ac:cxnSpMkLst>
        </pc:cxnChg>
        <pc:cxnChg chg="add mod">
          <ac:chgData name="Fernando Barbosa" userId="26e508f0-5e45-4ff3-9cbc-2459c82fe5c2" providerId="ADAL" clId="{A8BAACC2-3683-4973-8CA1-C07E0DCAAC5E}" dt="2024-05-13T12:17:52.141" v="166" actId="11529"/>
          <ac:cxnSpMkLst>
            <pc:docMk/>
            <pc:sldMk cId="4103609136" sldId="256"/>
            <ac:cxnSpMk id="13" creationId="{7B0888C9-3FF9-416F-BC78-A07B0E63BDA4}"/>
          </ac:cxnSpMkLst>
        </pc:cxnChg>
        <pc:cxnChg chg="add mod">
          <ac:chgData name="Fernando Barbosa" userId="26e508f0-5e45-4ff3-9cbc-2459c82fe5c2" providerId="ADAL" clId="{A8BAACC2-3683-4973-8CA1-C07E0DCAAC5E}" dt="2024-05-13T12:19:50.599" v="205" actId="14100"/>
          <ac:cxnSpMkLst>
            <pc:docMk/>
            <pc:sldMk cId="4103609136" sldId="256"/>
            <ac:cxnSpMk id="17" creationId="{551201B8-5F8A-4436-B7EA-E1CB93962C7C}"/>
          </ac:cxnSpMkLst>
        </pc:cxnChg>
        <pc:cxnChg chg="add mod">
          <ac:chgData name="Fernando Barbosa" userId="26e508f0-5e45-4ff3-9cbc-2459c82fe5c2" providerId="ADAL" clId="{A8BAACC2-3683-4973-8CA1-C07E0DCAAC5E}" dt="2024-05-13T12:20:16.184" v="207" actId="692"/>
          <ac:cxnSpMkLst>
            <pc:docMk/>
            <pc:sldMk cId="4103609136" sldId="256"/>
            <ac:cxnSpMk id="20" creationId="{6D976408-1F9B-456A-BC15-3C7342A98F85}"/>
          </ac:cxnSpMkLst>
        </pc:cxnChg>
        <pc:cxnChg chg="add mod">
          <ac:chgData name="Fernando Barbosa" userId="26e508f0-5e45-4ff3-9cbc-2459c82fe5c2" providerId="ADAL" clId="{A8BAACC2-3683-4973-8CA1-C07E0DCAAC5E}" dt="2024-05-13T12:20:30.955" v="209" actId="692"/>
          <ac:cxnSpMkLst>
            <pc:docMk/>
            <pc:sldMk cId="4103609136" sldId="256"/>
            <ac:cxnSpMk id="22" creationId="{6C937C57-589C-431A-A75C-A63E987F6F8F}"/>
          </ac:cxnSpMkLst>
        </pc:cxnChg>
        <pc:cxnChg chg="add mod">
          <ac:chgData name="Fernando Barbosa" userId="26e508f0-5e45-4ff3-9cbc-2459c82fe5c2" providerId="ADAL" clId="{A8BAACC2-3683-4973-8CA1-C07E0DCAAC5E}" dt="2024-05-13T12:20:46.475" v="211" actId="692"/>
          <ac:cxnSpMkLst>
            <pc:docMk/>
            <pc:sldMk cId="4103609136" sldId="256"/>
            <ac:cxnSpMk id="24" creationId="{33918D4A-4F97-4D77-B55C-5D70C711034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0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9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3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3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2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6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929F-81E5-4E86-AE78-A2C40BB415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0C9E-EA27-4A11-8D8A-A943E458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72" y="3527628"/>
            <a:ext cx="2833347" cy="2125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812" y="1864288"/>
            <a:ext cx="5051133" cy="3788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72" y="1533862"/>
            <a:ext cx="1336175" cy="17815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96952" y="157684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H12700 (8x8)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445109-3A44-4F6A-8D51-F785ACA053C4}"/>
              </a:ext>
            </a:extLst>
          </p:cNvPr>
          <p:cNvSpPr txBox="1"/>
          <p:nvPr/>
        </p:nvSpPr>
        <p:spPr>
          <a:xfrm>
            <a:off x="936036" y="550946"/>
            <a:ext cx="8471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CLAS RICH &amp; GlueX DIRC Readout Modules – Packaging example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DF58B7-2271-45EA-AC16-D8A02502B279}"/>
              </a:ext>
            </a:extLst>
          </p:cNvPr>
          <p:cNvSpPr txBox="1"/>
          <p:nvPr/>
        </p:nvSpPr>
        <p:spPr>
          <a:xfrm>
            <a:off x="10024945" y="23672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A295EA-145F-41E4-8EEA-53B4A4A17E04}"/>
              </a:ext>
            </a:extLst>
          </p:cNvPr>
          <p:cNvSpPr txBox="1"/>
          <p:nvPr/>
        </p:nvSpPr>
        <p:spPr>
          <a:xfrm>
            <a:off x="10024945" y="2652292"/>
            <a:ext cx="156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FEB (MAROC3)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C1DC44-2A0E-4DB2-AF05-4C95D96BE060}"/>
              </a:ext>
            </a:extLst>
          </p:cNvPr>
          <p:cNvSpPr txBox="1"/>
          <p:nvPr/>
        </p:nvSpPr>
        <p:spPr>
          <a:xfrm>
            <a:off x="10024944" y="2975321"/>
            <a:ext cx="94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Adapter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1A962BB-0C5F-41C9-B5F7-77EE2C5B19FE}"/>
              </a:ext>
            </a:extLst>
          </p:cNvPr>
          <p:cNvCxnSpPr/>
          <p:nvPr/>
        </p:nvCxnSpPr>
        <p:spPr>
          <a:xfrm flipH="1">
            <a:off x="4772722" y="2551931"/>
            <a:ext cx="1683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0888C9-3FF9-416F-BC78-A07B0E63BDA4}"/>
              </a:ext>
            </a:extLst>
          </p:cNvPr>
          <p:cNvCxnSpPr/>
          <p:nvPr/>
        </p:nvCxnSpPr>
        <p:spPr>
          <a:xfrm flipH="1">
            <a:off x="4772722" y="3429000"/>
            <a:ext cx="10705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E0BB851-B442-45CA-BDB8-16A7A34EEE12}"/>
              </a:ext>
            </a:extLst>
          </p:cNvPr>
          <p:cNvSpPr txBox="1"/>
          <p:nvPr/>
        </p:nvSpPr>
        <p:spPr>
          <a:xfrm>
            <a:off x="4100431" y="2772279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41 mm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DB3DB1-3147-44BA-8712-75BDC7E5206D}"/>
              </a:ext>
            </a:extLst>
          </p:cNvPr>
          <p:cNvSpPr txBox="1"/>
          <p:nvPr/>
        </p:nvSpPr>
        <p:spPr>
          <a:xfrm>
            <a:off x="7197051" y="1392176"/>
            <a:ext cx="1958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Optical Transceiver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1201B8-5F8A-4436-B7EA-E1CB93962C7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963508" y="1576842"/>
            <a:ext cx="233543" cy="8850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976408-1F9B-456A-BC15-3C7342A98F85}"/>
              </a:ext>
            </a:extLst>
          </p:cNvPr>
          <p:cNvCxnSpPr/>
          <p:nvPr/>
        </p:nvCxnSpPr>
        <p:spPr>
          <a:xfrm flipH="1">
            <a:off x="8839200" y="2551931"/>
            <a:ext cx="1185744" cy="1003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937C57-589C-431A-A75C-A63E987F6F8F}"/>
              </a:ext>
            </a:extLst>
          </p:cNvPr>
          <p:cNvCxnSpPr/>
          <p:nvPr/>
        </p:nvCxnSpPr>
        <p:spPr>
          <a:xfrm flipH="1">
            <a:off x="9530862" y="2836958"/>
            <a:ext cx="4940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3918D4A-4F97-4D77-B55C-5D70C711034C}"/>
              </a:ext>
            </a:extLst>
          </p:cNvPr>
          <p:cNvCxnSpPr>
            <a:stCxn id="11" idx="1"/>
          </p:cNvCxnSpPr>
          <p:nvPr/>
        </p:nvCxnSpPr>
        <p:spPr>
          <a:xfrm flipH="1">
            <a:off x="9530862" y="3159987"/>
            <a:ext cx="49408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60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FA5F0-2951-4E4B-B05C-367F64FEB44B}">
  <ds:schemaRefs>
    <ds:schemaRef ds:uri="http://schemas.microsoft.com/office/2006/documentManagement/types"/>
    <ds:schemaRef ds:uri="dcff909e-542d-4672-8557-4ef8d9009dce"/>
    <ds:schemaRef ds:uri="http://purl.org/dc/terms/"/>
    <ds:schemaRef ds:uri="http://schemas.openxmlformats.org/package/2006/metadata/core-properties"/>
    <ds:schemaRef ds:uri="426b74de-0581-4e94-90c0-1abf6215444e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1D5A5F4-6428-499F-9A8B-8C47E6CA2D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7A6F03-9F5F-4285-A603-EE6C293803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Barbosa</dc:creator>
  <cp:lastModifiedBy>Fernando Barbosa</cp:lastModifiedBy>
  <cp:revision>3</cp:revision>
  <dcterms:created xsi:type="dcterms:W3CDTF">2024-05-13T12:08:54Z</dcterms:created>
  <dcterms:modified xsi:type="dcterms:W3CDTF">2024-05-13T12:21:15Z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