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2" r:id="rId5"/>
  </p:sldMasterIdLst>
  <p:notesMasterIdLst>
    <p:notesMasterId r:id="rId9"/>
  </p:notesMasterIdLst>
  <p:sldIdLst>
    <p:sldId id="316" r:id="rId6"/>
    <p:sldId id="256" r:id="rId7"/>
    <p:sldId id="31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6"/>
  </p:normalViewPr>
  <p:slideViewPr>
    <p:cSldViewPr snapToGrid="0" snapToObjects="1">
      <p:cViewPr varScale="1">
        <p:scale>
          <a:sx n="66" d="100"/>
          <a:sy n="66" d="100"/>
        </p:scale>
        <p:origin x="552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273C6BEF-729D-47CA-90C9-C8EB83EEAE4E}"/>
    <pc:docChg chg="custSel modSld">
      <pc:chgData name="Fernando Barbosa" userId="26e508f0-5e45-4ff3-9cbc-2459c82fe5c2" providerId="ADAL" clId="{273C6BEF-729D-47CA-90C9-C8EB83EEAE4E}" dt="2024-05-02T12:23:34.309" v="869" actId="20577"/>
      <pc:docMkLst>
        <pc:docMk/>
      </pc:docMkLst>
      <pc:sldChg chg="modSp">
        <pc:chgData name="Fernando Barbosa" userId="26e508f0-5e45-4ff3-9cbc-2459c82fe5c2" providerId="ADAL" clId="{273C6BEF-729D-47CA-90C9-C8EB83EEAE4E}" dt="2024-05-02T12:23:34.309" v="869" actId="20577"/>
        <pc:sldMkLst>
          <pc:docMk/>
          <pc:sldMk cId="1123033345" sldId="256"/>
        </pc:sldMkLst>
        <pc:spChg chg="mod">
          <ac:chgData name="Fernando Barbosa" userId="26e508f0-5e45-4ff3-9cbc-2459c82fe5c2" providerId="ADAL" clId="{273C6BEF-729D-47CA-90C9-C8EB83EEAE4E}" dt="2024-05-02T12:23:34.309" v="869" actId="20577"/>
          <ac:spMkLst>
            <pc:docMk/>
            <pc:sldMk cId="1123033345" sldId="256"/>
            <ac:spMk id="15" creationId="{5742C9BD-30AA-4276-AA6D-F6F83C879FD0}"/>
          </ac:spMkLst>
        </pc:spChg>
      </pc:sldChg>
      <pc:sldChg chg="modSp">
        <pc:chgData name="Fernando Barbosa" userId="26e508f0-5e45-4ff3-9cbc-2459c82fe5c2" providerId="ADAL" clId="{273C6BEF-729D-47CA-90C9-C8EB83EEAE4E}" dt="2024-05-02T11:30:53.508" v="11" actId="20577"/>
        <pc:sldMkLst>
          <pc:docMk/>
          <pc:sldMk cId="700661312" sldId="316"/>
        </pc:sldMkLst>
        <pc:spChg chg="mod">
          <ac:chgData name="Fernando Barbosa" userId="26e508f0-5e45-4ff3-9cbc-2459c82fe5c2" providerId="ADAL" clId="{273C6BEF-729D-47CA-90C9-C8EB83EEAE4E}" dt="2024-05-02T11:30:53.508" v="11" actId="20577"/>
          <ac:spMkLst>
            <pc:docMk/>
            <pc:sldMk cId="700661312" sldId="316"/>
            <ac:spMk id="3" creationId="{00000000-0000-0000-0000-000000000000}"/>
          </ac:spMkLst>
        </pc:spChg>
      </pc:sldChg>
    </pc:docChg>
  </pc:docChgLst>
  <pc:docChgLst>
    <pc:chgData name="Fernando Barbosa" userId="26e508f0-5e45-4ff3-9cbc-2459c82fe5c2" providerId="ADAL" clId="{45C3A85D-338C-4228-8C9E-FB9B1DDAFB87}"/>
    <pc:docChg chg="custSel modSld">
      <pc:chgData name="Fernando Barbosa" userId="26e508f0-5e45-4ff3-9cbc-2459c82fe5c2" providerId="ADAL" clId="{45C3A85D-338C-4228-8C9E-FB9B1DDAFB87}" dt="2024-05-02T12:57:00.992" v="127" actId="20577"/>
      <pc:docMkLst>
        <pc:docMk/>
      </pc:docMkLst>
      <pc:sldChg chg="modSp">
        <pc:chgData name="Fernando Barbosa" userId="26e508f0-5e45-4ff3-9cbc-2459c82fe5c2" providerId="ADAL" clId="{45C3A85D-338C-4228-8C9E-FB9B1DDAFB87}" dt="2024-05-02T12:57:00.992" v="127" actId="20577"/>
        <pc:sldMkLst>
          <pc:docMk/>
          <pc:sldMk cId="2938865118" sldId="317"/>
        </pc:sldMkLst>
        <pc:spChg chg="mod">
          <ac:chgData name="Fernando Barbosa" userId="26e508f0-5e45-4ff3-9cbc-2459c82fe5c2" providerId="ADAL" clId="{45C3A85D-338C-4228-8C9E-FB9B1DDAFB87}" dt="2024-05-02T12:57:00.992" v="127" actId="20577"/>
          <ac:spMkLst>
            <pc:docMk/>
            <pc:sldMk cId="2938865118" sldId="317"/>
            <ac:spMk id="15" creationId="{5742C9BD-30AA-4276-AA6D-F6F83C879FD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8247" y="2790092"/>
            <a:ext cx="6322645" cy="1774948"/>
          </a:xfrm>
        </p:spPr>
        <p:txBody>
          <a:bodyPr anchor="b">
            <a:normAutofit/>
          </a:bodyPr>
          <a:lstStyle>
            <a:lvl1pPr algn="r"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8247" y="4642339"/>
            <a:ext cx="6322645" cy="58029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D894-DCD4-164B-80FD-D55DD4330E80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B03-00AE-0540-9DF9-4B27BDA142D8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4B01-5F38-1B43-8299-277CC3016A34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344F-17B9-FB48-8338-0A1233FB437E}" type="datetime1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F9CC-D242-D342-B0B5-DED381761A59}" type="datetime1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F6E8-73CF-6544-8553-794C470F2E25}" type="datetime1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825-04C1-3E4B-A82F-9B37335206D0}" type="datetime1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0E66-2570-B746-9259-DC53E0AC1017}" type="datetime1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4C19-65D0-E64B-BAC6-C2E03DE9EF60}" type="datetime1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F73F-0E9A-7141-8C17-51C15C49D7D4}" type="datetime1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48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AF5FA7-DAFA-A74F-8057-22769DAD18BF}" type="datetime1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616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519D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4006" y="1983661"/>
            <a:ext cx="8370199" cy="1774948"/>
          </a:xfrm>
        </p:spPr>
        <p:txBody>
          <a:bodyPr>
            <a:normAutofit/>
          </a:bodyPr>
          <a:lstStyle/>
          <a:p>
            <a:r>
              <a:rPr lang="en-US" dirty="0"/>
              <a:t>Electronics &amp; DAQ WG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8712" y="4283198"/>
            <a:ext cx="6906754" cy="10615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Fernando Barbosa (</a:t>
            </a:r>
            <a:r>
              <a:rPr lang="en-US" dirty="0" err="1"/>
              <a:t>JLab</a:t>
            </a:r>
            <a:r>
              <a:rPr lang="en-US" dirty="0"/>
              <a:t>)</a:t>
            </a:r>
          </a:p>
          <a:p>
            <a:r>
              <a:rPr lang="en-US" dirty="0"/>
              <a:t>2 May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6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742C9BD-30AA-4276-AA6D-F6F83C879FD0}"/>
              </a:ext>
            </a:extLst>
          </p:cNvPr>
          <p:cNvSpPr txBox="1"/>
          <p:nvPr/>
        </p:nvSpPr>
        <p:spPr>
          <a:xfrm>
            <a:off x="750627" y="660965"/>
            <a:ext cx="1069074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endParaRPr lang="en-US" sz="20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2</a:t>
            </a:r>
            <a:r>
              <a:rPr lang="en-US" sz="2000" baseline="30000" dirty="0">
                <a:solidFill>
                  <a:prstClr val="black"/>
                </a:solidFill>
                <a:latin typeface="Calibri" panose="020F0502020204030204"/>
              </a:rPr>
              <a:t>nd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 Preliminary Design Report (PDR) Electronics &amp; DAQ: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Week of 10 – 14 June 2024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2 days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Presentations from all eRD109 groups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Agenda and details to be available soon.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Electronics P6 updates in progress: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ASICs segregated for procurement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HCAL Insert is now in the baseline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BTOF, FTOF updated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FF/FB, Services, adding PED – on-going</a:t>
            </a:r>
          </a:p>
          <a:p>
            <a:pPr marL="1714500" lvl="3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B0F0"/>
                </a:solidFill>
                <a:latin typeface="Calibri" panose="020F0502020204030204"/>
              </a:rPr>
              <a:t>Submit to project in May</a:t>
            </a:r>
          </a:p>
          <a:p>
            <a:pPr marL="1714500" lvl="3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B0F0"/>
                </a:solidFill>
                <a:latin typeface="Calibri" panose="020F0502020204030204"/>
              </a:rPr>
              <a:t>Distribute to and validation from all groups once entered (June 2024?)</a:t>
            </a:r>
          </a:p>
          <a:p>
            <a:pPr marL="1714500" lvl="3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B050"/>
                </a:solidFill>
                <a:latin typeface="Calibri" panose="020F0502020204030204"/>
              </a:rPr>
              <a:t>Channel counts reflect what’s in the official spreadsheet.</a:t>
            </a:r>
          </a:p>
          <a:p>
            <a:pPr lvl="1">
              <a:defRPr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ASIC drive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Mechanical group (Roland Wimmer) reviewing space allocation within detector:</a:t>
            </a:r>
          </a:p>
          <a:p>
            <a:pPr marL="1714500" lvl="3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FEB to RDO length – checking if 3 m is feasible.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E149BA-F25A-4330-870E-528299409899}"/>
              </a:ext>
            </a:extLst>
          </p:cNvPr>
          <p:cNvSpPr txBox="1">
            <a:spLocks/>
          </p:cNvSpPr>
          <p:nvPr/>
        </p:nvSpPr>
        <p:spPr>
          <a:xfrm>
            <a:off x="750627" y="405756"/>
            <a:ext cx="3646404" cy="51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Welcome &amp; News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0519D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3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742C9BD-30AA-4276-AA6D-F6F83C879FD0}"/>
              </a:ext>
            </a:extLst>
          </p:cNvPr>
          <p:cNvSpPr txBox="1"/>
          <p:nvPr/>
        </p:nvSpPr>
        <p:spPr>
          <a:xfrm>
            <a:off x="750627" y="660965"/>
            <a:ext cx="106907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defRPr/>
            </a:pPr>
            <a:endParaRPr lang="en-US" sz="2000" dirty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Presentation Schedule change: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Artur (FCFD)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Tonko (Clock)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Michela (ALCOR) &amp; Pietro (RDO)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</a:rPr>
              <a:t>Then following the order (Gerard, …)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E149BA-F25A-4330-870E-528299409899}"/>
              </a:ext>
            </a:extLst>
          </p:cNvPr>
          <p:cNvSpPr txBox="1">
            <a:spLocks/>
          </p:cNvSpPr>
          <p:nvPr/>
        </p:nvSpPr>
        <p:spPr>
          <a:xfrm>
            <a:off x="750627" y="405756"/>
            <a:ext cx="3646404" cy="51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Welcome &amp; News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0519D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86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2B07A94-C122-AF4A-B776-B6531AAFD1CE}" vid="{8277ED95-9917-D646-A591-4F3A7464B70C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3" ma:contentTypeDescription="Create a new document." ma:contentTypeScope="" ma:versionID="b1f763346141224e70ffe4ffd6a0654c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4e76d53ce74d0e8f061026689c1cc077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BE1C32-E9FB-4546-8A97-5A6C142FF51B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dcff909e-542d-4672-8557-4ef8d9009dce"/>
    <ds:schemaRef ds:uri="426b74de-0581-4e94-90c0-1abf6215444e"/>
  </ds:schemaRefs>
</ds:datastoreItem>
</file>

<file path=customXml/itemProps2.xml><?xml version="1.0" encoding="utf-8"?>
<ds:datastoreItem xmlns:ds="http://schemas.openxmlformats.org/officeDocument/2006/customXml" ds:itemID="{2C00059B-5EAC-4242-B43E-072A564DDA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130784</TotalTime>
  <Words>165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1_Office Theme</vt:lpstr>
      <vt:lpstr>Electronics &amp; DAQ WG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484</cp:revision>
  <dcterms:created xsi:type="dcterms:W3CDTF">2020-03-06T15:05:08Z</dcterms:created>
  <dcterms:modified xsi:type="dcterms:W3CDTF">2024-05-02T12:57:08Z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