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70" r:id="rId5"/>
    <p:sldId id="260" r:id="rId6"/>
    <p:sldId id="261" r:id="rId7"/>
    <p:sldId id="257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44"/>
  </p:normalViewPr>
  <p:slideViewPr>
    <p:cSldViewPr snapToGrid="0">
      <p:cViewPr varScale="1">
        <p:scale>
          <a:sx n="116" d="100"/>
          <a:sy n="116" d="100"/>
        </p:scale>
        <p:origin x="9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ldi00a/Documents/ACU%20research%20ideas/EIC/Circuit%20Designs/prototype%20construction%20notes/Testing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ldi00a/Documents/ACU%20research%20ideas/EIC/Circuit%20Designs/prototype%20construction%20notes/Testing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ldi00a/Documents/ACU%20research%20ideas/EIC/Circuit%20Designs/prototype%20construction%20notes/Testing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Chart 3010PS IV curve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'3010PS'!$B$33</c:f>
              <c:strCache>
                <c:ptCount val="1"/>
                <c:pt idx="0">
                  <c:v>SiPM 5</c:v>
                </c:pt>
              </c:strCache>
            </c:strRef>
          </c:tx>
          <c:spPr>
            <a:ln w="381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'3010PS'!$A$34:$A$62</c:f>
              <c:numCache>
                <c:formatCode>General</c:formatCode>
                <c:ptCount val="29"/>
                <c:pt idx="0">
                  <c:v>37</c:v>
                </c:pt>
                <c:pt idx="1">
                  <c:v>37.25</c:v>
                </c:pt>
                <c:pt idx="2">
                  <c:v>37.5</c:v>
                </c:pt>
                <c:pt idx="3">
                  <c:v>37.75</c:v>
                </c:pt>
                <c:pt idx="4">
                  <c:v>38</c:v>
                </c:pt>
                <c:pt idx="5">
                  <c:v>38.25</c:v>
                </c:pt>
                <c:pt idx="6">
                  <c:v>38.5</c:v>
                </c:pt>
                <c:pt idx="7">
                  <c:v>38.75</c:v>
                </c:pt>
                <c:pt idx="8">
                  <c:v>39</c:v>
                </c:pt>
                <c:pt idx="9">
                  <c:v>39.25</c:v>
                </c:pt>
                <c:pt idx="10">
                  <c:v>39.5</c:v>
                </c:pt>
                <c:pt idx="11">
                  <c:v>39.75</c:v>
                </c:pt>
                <c:pt idx="12">
                  <c:v>40</c:v>
                </c:pt>
                <c:pt idx="13">
                  <c:v>40.25</c:v>
                </c:pt>
                <c:pt idx="14">
                  <c:v>40.5</c:v>
                </c:pt>
                <c:pt idx="15">
                  <c:v>40.75</c:v>
                </c:pt>
                <c:pt idx="16">
                  <c:v>41</c:v>
                </c:pt>
                <c:pt idx="17">
                  <c:v>41.25</c:v>
                </c:pt>
                <c:pt idx="18">
                  <c:v>41.5</c:v>
                </c:pt>
                <c:pt idx="19">
                  <c:v>41.75</c:v>
                </c:pt>
                <c:pt idx="20">
                  <c:v>42</c:v>
                </c:pt>
                <c:pt idx="21">
                  <c:v>42.25</c:v>
                </c:pt>
                <c:pt idx="22">
                  <c:v>42.5</c:v>
                </c:pt>
                <c:pt idx="23">
                  <c:v>42.75</c:v>
                </c:pt>
                <c:pt idx="24">
                  <c:v>43</c:v>
                </c:pt>
                <c:pt idx="25">
                  <c:v>43.25</c:v>
                </c:pt>
                <c:pt idx="26">
                  <c:v>43.5</c:v>
                </c:pt>
                <c:pt idx="27">
                  <c:v>43.75</c:v>
                </c:pt>
                <c:pt idx="28">
                  <c:v>44</c:v>
                </c:pt>
              </c:numCache>
            </c:numRef>
          </c:xVal>
          <c:yVal>
            <c:numRef>
              <c:f>'3010PS'!$B$34:$B$62</c:f>
              <c:numCache>
                <c:formatCode>General</c:formatCode>
                <c:ptCount val="29"/>
                <c:pt idx="0">
                  <c:v>7.7590000000000003E-3</c:v>
                </c:pt>
                <c:pt idx="1">
                  <c:v>7.9410000000000001E-3</c:v>
                </c:pt>
                <c:pt idx="2">
                  <c:v>8.1080000000000006E-3</c:v>
                </c:pt>
                <c:pt idx="3">
                  <c:v>8.3330000000000001E-3</c:v>
                </c:pt>
                <c:pt idx="4">
                  <c:v>8.5389999999999997E-3</c:v>
                </c:pt>
                <c:pt idx="5">
                  <c:v>8.763E-3</c:v>
                </c:pt>
                <c:pt idx="6">
                  <c:v>9.0039999999999999E-3</c:v>
                </c:pt>
                <c:pt idx="7">
                  <c:v>9.2890000000000004E-3</c:v>
                </c:pt>
                <c:pt idx="8">
                  <c:v>9.6860000000000002E-3</c:v>
                </c:pt>
                <c:pt idx="9">
                  <c:v>1.0174000000000001E-2</c:v>
                </c:pt>
                <c:pt idx="10">
                  <c:v>1.077E-2</c:v>
                </c:pt>
                <c:pt idx="11">
                  <c:v>1.1448E-2</c:v>
                </c:pt>
                <c:pt idx="12">
                  <c:v>1.2241E-2</c:v>
                </c:pt>
                <c:pt idx="13">
                  <c:v>1.311E-2</c:v>
                </c:pt>
                <c:pt idx="14">
                  <c:v>1.4086E-2</c:v>
                </c:pt>
                <c:pt idx="15">
                  <c:v>1.5181999999999999E-2</c:v>
                </c:pt>
                <c:pt idx="16">
                  <c:v>1.6362999999999999E-2</c:v>
                </c:pt>
                <c:pt idx="17">
                  <c:v>1.7767000000000002E-2</c:v>
                </c:pt>
                <c:pt idx="18">
                  <c:v>1.9144999999999999E-2</c:v>
                </c:pt>
                <c:pt idx="19">
                  <c:v>2.0737999999999999E-2</c:v>
                </c:pt>
                <c:pt idx="20">
                  <c:v>2.2536E-2</c:v>
                </c:pt>
                <c:pt idx="21">
                  <c:v>2.4455999999999999E-2</c:v>
                </c:pt>
                <c:pt idx="22">
                  <c:v>2.6578999999999998E-2</c:v>
                </c:pt>
                <c:pt idx="23">
                  <c:v>2.8912E-2</c:v>
                </c:pt>
                <c:pt idx="24">
                  <c:v>3.1295000000000003E-2</c:v>
                </c:pt>
                <c:pt idx="25">
                  <c:v>3.4147999999999998E-2</c:v>
                </c:pt>
                <c:pt idx="26">
                  <c:v>3.6984000000000003E-2</c:v>
                </c:pt>
                <c:pt idx="27">
                  <c:v>4.0302999999999999E-2</c:v>
                </c:pt>
                <c:pt idx="28">
                  <c:v>4.3776000000000002E-2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D7F-854A-A546-9E844541D8F1}"/>
            </c:ext>
          </c:extLst>
        </c:ser>
        <c:ser>
          <c:idx val="1"/>
          <c:order val="1"/>
          <c:tx>
            <c:strRef>
              <c:f>'3010PS'!$C$33</c:f>
              <c:strCache>
                <c:ptCount val="1"/>
                <c:pt idx="0">
                  <c:v>SiPM 6</c:v>
                </c:pt>
              </c:strCache>
            </c:strRef>
          </c:tx>
          <c:spPr>
            <a:ln w="381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'3010PS'!$A$34:$A$62</c:f>
              <c:numCache>
                <c:formatCode>General</c:formatCode>
                <c:ptCount val="29"/>
                <c:pt idx="0">
                  <c:v>37</c:v>
                </c:pt>
                <c:pt idx="1">
                  <c:v>37.25</c:v>
                </c:pt>
                <c:pt idx="2">
                  <c:v>37.5</c:v>
                </c:pt>
                <c:pt idx="3">
                  <c:v>37.75</c:v>
                </c:pt>
                <c:pt idx="4">
                  <c:v>38</c:v>
                </c:pt>
                <c:pt idx="5">
                  <c:v>38.25</c:v>
                </c:pt>
                <c:pt idx="6">
                  <c:v>38.5</c:v>
                </c:pt>
                <c:pt idx="7">
                  <c:v>38.75</c:v>
                </c:pt>
                <c:pt idx="8">
                  <c:v>39</c:v>
                </c:pt>
                <c:pt idx="9">
                  <c:v>39.25</c:v>
                </c:pt>
                <c:pt idx="10">
                  <c:v>39.5</c:v>
                </c:pt>
                <c:pt idx="11">
                  <c:v>39.75</c:v>
                </c:pt>
                <c:pt idx="12">
                  <c:v>40</c:v>
                </c:pt>
                <c:pt idx="13">
                  <c:v>40.25</c:v>
                </c:pt>
                <c:pt idx="14">
                  <c:v>40.5</c:v>
                </c:pt>
                <c:pt idx="15">
                  <c:v>40.75</c:v>
                </c:pt>
                <c:pt idx="16">
                  <c:v>41</c:v>
                </c:pt>
                <c:pt idx="17">
                  <c:v>41.25</c:v>
                </c:pt>
                <c:pt idx="18">
                  <c:v>41.5</c:v>
                </c:pt>
                <c:pt idx="19">
                  <c:v>41.75</c:v>
                </c:pt>
                <c:pt idx="20">
                  <c:v>42</c:v>
                </c:pt>
                <c:pt idx="21">
                  <c:v>42.25</c:v>
                </c:pt>
                <c:pt idx="22">
                  <c:v>42.5</c:v>
                </c:pt>
                <c:pt idx="23">
                  <c:v>42.75</c:v>
                </c:pt>
                <c:pt idx="24">
                  <c:v>43</c:v>
                </c:pt>
                <c:pt idx="25">
                  <c:v>43.25</c:v>
                </c:pt>
                <c:pt idx="26">
                  <c:v>43.5</c:v>
                </c:pt>
                <c:pt idx="27">
                  <c:v>43.75</c:v>
                </c:pt>
                <c:pt idx="28">
                  <c:v>44</c:v>
                </c:pt>
              </c:numCache>
            </c:numRef>
          </c:xVal>
          <c:yVal>
            <c:numRef>
              <c:f>'3010PS'!$C$34:$C$62</c:f>
              <c:numCache>
                <c:formatCode>General</c:formatCode>
                <c:ptCount val="29"/>
                <c:pt idx="0">
                  <c:v>8.1679999999999999E-3</c:v>
                </c:pt>
                <c:pt idx="1">
                  <c:v>8.3370000000000007E-3</c:v>
                </c:pt>
                <c:pt idx="2">
                  <c:v>8.5310000000000004E-3</c:v>
                </c:pt>
                <c:pt idx="3">
                  <c:v>8.7299999999999999E-3</c:v>
                </c:pt>
                <c:pt idx="4">
                  <c:v>8.9420000000000003E-3</c:v>
                </c:pt>
                <c:pt idx="5">
                  <c:v>9.1669999999999998E-3</c:v>
                </c:pt>
                <c:pt idx="6">
                  <c:v>9.4109999999999992E-3</c:v>
                </c:pt>
                <c:pt idx="7">
                  <c:v>9.7090000000000006E-3</c:v>
                </c:pt>
                <c:pt idx="8">
                  <c:v>1.0130999999999999E-2</c:v>
                </c:pt>
                <c:pt idx="9">
                  <c:v>1.0666999999999999E-2</c:v>
                </c:pt>
                <c:pt idx="10">
                  <c:v>1.1317000000000001E-2</c:v>
                </c:pt>
                <c:pt idx="11">
                  <c:v>1.2047E-2</c:v>
                </c:pt>
                <c:pt idx="12">
                  <c:v>1.2928E-2</c:v>
                </c:pt>
                <c:pt idx="13">
                  <c:v>1.3856E-2</c:v>
                </c:pt>
                <c:pt idx="14">
                  <c:v>1.4987E-2</c:v>
                </c:pt>
                <c:pt idx="15">
                  <c:v>1.6187E-2</c:v>
                </c:pt>
                <c:pt idx="16">
                  <c:v>1.7510000000000001E-2</c:v>
                </c:pt>
                <c:pt idx="17">
                  <c:v>1.8963000000000001E-2</c:v>
                </c:pt>
                <c:pt idx="18">
                  <c:v>2.0521999999999999E-2</c:v>
                </c:pt>
                <c:pt idx="19">
                  <c:v>2.2287000000000001E-2</c:v>
                </c:pt>
                <c:pt idx="20">
                  <c:v>2.4320999999999999E-2</c:v>
                </c:pt>
                <c:pt idx="21">
                  <c:v>2.6374000000000002E-2</c:v>
                </c:pt>
                <c:pt idx="22">
                  <c:v>2.8680000000000001E-2</c:v>
                </c:pt>
                <c:pt idx="23">
                  <c:v>3.1158999999999999E-2</c:v>
                </c:pt>
                <c:pt idx="24">
                  <c:v>3.3825000000000001E-2</c:v>
                </c:pt>
                <c:pt idx="25">
                  <c:v>3.6916999999999998E-2</c:v>
                </c:pt>
                <c:pt idx="26">
                  <c:v>3.9996999999999998E-2</c:v>
                </c:pt>
                <c:pt idx="27">
                  <c:v>4.3624999999999997E-2</c:v>
                </c:pt>
                <c:pt idx="28">
                  <c:v>4.7647000000000002E-2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D7F-854A-A546-9E844541D8F1}"/>
            </c:ext>
          </c:extLst>
        </c:ser>
        <c:ser>
          <c:idx val="2"/>
          <c:order val="2"/>
          <c:tx>
            <c:strRef>
              <c:f>'3010PS'!$D$33</c:f>
              <c:strCache>
                <c:ptCount val="1"/>
                <c:pt idx="0">
                  <c:v>SiPM 7</c:v>
                </c:pt>
              </c:strCache>
            </c:strRef>
          </c:tx>
          <c:spPr>
            <a:ln w="381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'3010PS'!$A$34:$A$62</c:f>
              <c:numCache>
                <c:formatCode>General</c:formatCode>
                <c:ptCount val="29"/>
                <c:pt idx="0">
                  <c:v>37</c:v>
                </c:pt>
                <c:pt idx="1">
                  <c:v>37.25</c:v>
                </c:pt>
                <c:pt idx="2">
                  <c:v>37.5</c:v>
                </c:pt>
                <c:pt idx="3">
                  <c:v>37.75</c:v>
                </c:pt>
                <c:pt idx="4">
                  <c:v>38</c:v>
                </c:pt>
                <c:pt idx="5">
                  <c:v>38.25</c:v>
                </c:pt>
                <c:pt idx="6">
                  <c:v>38.5</c:v>
                </c:pt>
                <c:pt idx="7">
                  <c:v>38.75</c:v>
                </c:pt>
                <c:pt idx="8">
                  <c:v>39</c:v>
                </c:pt>
                <c:pt idx="9">
                  <c:v>39.25</c:v>
                </c:pt>
                <c:pt idx="10">
                  <c:v>39.5</c:v>
                </c:pt>
                <c:pt idx="11">
                  <c:v>39.75</c:v>
                </c:pt>
                <c:pt idx="12">
                  <c:v>40</c:v>
                </c:pt>
                <c:pt idx="13">
                  <c:v>40.25</c:v>
                </c:pt>
                <c:pt idx="14">
                  <c:v>40.5</c:v>
                </c:pt>
                <c:pt idx="15">
                  <c:v>40.75</c:v>
                </c:pt>
                <c:pt idx="16">
                  <c:v>41</c:v>
                </c:pt>
                <c:pt idx="17">
                  <c:v>41.25</c:v>
                </c:pt>
                <c:pt idx="18">
                  <c:v>41.5</c:v>
                </c:pt>
                <c:pt idx="19">
                  <c:v>41.75</c:v>
                </c:pt>
                <c:pt idx="20">
                  <c:v>42</c:v>
                </c:pt>
                <c:pt idx="21">
                  <c:v>42.25</c:v>
                </c:pt>
                <c:pt idx="22">
                  <c:v>42.5</c:v>
                </c:pt>
                <c:pt idx="23">
                  <c:v>42.75</c:v>
                </c:pt>
                <c:pt idx="24">
                  <c:v>43</c:v>
                </c:pt>
                <c:pt idx="25">
                  <c:v>43.25</c:v>
                </c:pt>
                <c:pt idx="26">
                  <c:v>43.5</c:v>
                </c:pt>
                <c:pt idx="27">
                  <c:v>43.75</c:v>
                </c:pt>
                <c:pt idx="28">
                  <c:v>44</c:v>
                </c:pt>
              </c:numCache>
            </c:numRef>
          </c:xVal>
          <c:yVal>
            <c:numRef>
              <c:f>'3010PS'!$D$34:$D$62</c:f>
              <c:numCache>
                <c:formatCode>General</c:formatCode>
                <c:ptCount val="29"/>
                <c:pt idx="0">
                  <c:v>8.0770000000000008E-3</c:v>
                </c:pt>
                <c:pt idx="1">
                  <c:v>8.2489999999999994E-3</c:v>
                </c:pt>
                <c:pt idx="2">
                  <c:v>8.4239999999999992E-3</c:v>
                </c:pt>
                <c:pt idx="3">
                  <c:v>8.6149999999999994E-3</c:v>
                </c:pt>
                <c:pt idx="4">
                  <c:v>8.8190000000000004E-3</c:v>
                </c:pt>
                <c:pt idx="5">
                  <c:v>9.0369999999999999E-3</c:v>
                </c:pt>
                <c:pt idx="6">
                  <c:v>9.2770000000000005E-3</c:v>
                </c:pt>
                <c:pt idx="7">
                  <c:v>9.5689999999999994E-3</c:v>
                </c:pt>
                <c:pt idx="8">
                  <c:v>9.9749999999999995E-3</c:v>
                </c:pt>
                <c:pt idx="9">
                  <c:v>1.0503E-2</c:v>
                </c:pt>
                <c:pt idx="10">
                  <c:v>1.1109000000000001E-2</c:v>
                </c:pt>
                <c:pt idx="11">
                  <c:v>1.1847E-2</c:v>
                </c:pt>
                <c:pt idx="12">
                  <c:v>1.2687E-2</c:v>
                </c:pt>
                <c:pt idx="13">
                  <c:v>1.3623E-2</c:v>
                </c:pt>
                <c:pt idx="14">
                  <c:v>1.4709E-2</c:v>
                </c:pt>
                <c:pt idx="15">
                  <c:v>1.5876999999999999E-2</c:v>
                </c:pt>
                <c:pt idx="16">
                  <c:v>1.7232000000000001E-2</c:v>
                </c:pt>
                <c:pt idx="17">
                  <c:v>1.8631999999999999E-2</c:v>
                </c:pt>
                <c:pt idx="18">
                  <c:v>2.0209999999999999E-2</c:v>
                </c:pt>
                <c:pt idx="19">
                  <c:v>2.1961999999999999E-2</c:v>
                </c:pt>
                <c:pt idx="20">
                  <c:v>2.3873999999999999E-2</c:v>
                </c:pt>
                <c:pt idx="21">
                  <c:v>2.5936000000000001E-2</c:v>
                </c:pt>
                <c:pt idx="22">
                  <c:v>2.8225E-2</c:v>
                </c:pt>
                <c:pt idx="23">
                  <c:v>3.0692000000000001E-2</c:v>
                </c:pt>
                <c:pt idx="24">
                  <c:v>3.3352E-2</c:v>
                </c:pt>
                <c:pt idx="25">
                  <c:v>3.6419E-2</c:v>
                </c:pt>
                <c:pt idx="26">
                  <c:v>3.9655000000000003E-2</c:v>
                </c:pt>
                <c:pt idx="27">
                  <c:v>4.3043999999999999E-2</c:v>
                </c:pt>
                <c:pt idx="28">
                  <c:v>4.7019999999999999E-2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CD7F-854A-A546-9E844541D8F1}"/>
            </c:ext>
          </c:extLst>
        </c:ser>
        <c:ser>
          <c:idx val="3"/>
          <c:order val="3"/>
          <c:tx>
            <c:strRef>
              <c:f>'3010PS'!$E$33</c:f>
              <c:strCache>
                <c:ptCount val="1"/>
                <c:pt idx="0">
                  <c:v>SiPM 8</c:v>
                </c:pt>
              </c:strCache>
            </c:strRef>
          </c:tx>
          <c:spPr>
            <a:ln w="381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'3010PS'!$A$34:$A$62</c:f>
              <c:numCache>
                <c:formatCode>General</c:formatCode>
                <c:ptCount val="29"/>
                <c:pt idx="0">
                  <c:v>37</c:v>
                </c:pt>
                <c:pt idx="1">
                  <c:v>37.25</c:v>
                </c:pt>
                <c:pt idx="2">
                  <c:v>37.5</c:v>
                </c:pt>
                <c:pt idx="3">
                  <c:v>37.75</c:v>
                </c:pt>
                <c:pt idx="4">
                  <c:v>38</c:v>
                </c:pt>
                <c:pt idx="5">
                  <c:v>38.25</c:v>
                </c:pt>
                <c:pt idx="6">
                  <c:v>38.5</c:v>
                </c:pt>
                <c:pt idx="7">
                  <c:v>38.75</c:v>
                </c:pt>
                <c:pt idx="8">
                  <c:v>39</c:v>
                </c:pt>
                <c:pt idx="9">
                  <c:v>39.25</c:v>
                </c:pt>
                <c:pt idx="10">
                  <c:v>39.5</c:v>
                </c:pt>
                <c:pt idx="11">
                  <c:v>39.75</c:v>
                </c:pt>
                <c:pt idx="12">
                  <c:v>40</c:v>
                </c:pt>
                <c:pt idx="13">
                  <c:v>40.25</c:v>
                </c:pt>
                <c:pt idx="14">
                  <c:v>40.5</c:v>
                </c:pt>
                <c:pt idx="15">
                  <c:v>40.75</c:v>
                </c:pt>
                <c:pt idx="16">
                  <c:v>41</c:v>
                </c:pt>
                <c:pt idx="17">
                  <c:v>41.25</c:v>
                </c:pt>
                <c:pt idx="18">
                  <c:v>41.5</c:v>
                </c:pt>
                <c:pt idx="19">
                  <c:v>41.75</c:v>
                </c:pt>
                <c:pt idx="20">
                  <c:v>42</c:v>
                </c:pt>
                <c:pt idx="21">
                  <c:v>42.25</c:v>
                </c:pt>
                <c:pt idx="22">
                  <c:v>42.5</c:v>
                </c:pt>
                <c:pt idx="23">
                  <c:v>42.75</c:v>
                </c:pt>
                <c:pt idx="24">
                  <c:v>43</c:v>
                </c:pt>
                <c:pt idx="25">
                  <c:v>43.25</c:v>
                </c:pt>
                <c:pt idx="26">
                  <c:v>43.5</c:v>
                </c:pt>
                <c:pt idx="27">
                  <c:v>43.75</c:v>
                </c:pt>
                <c:pt idx="28">
                  <c:v>44</c:v>
                </c:pt>
              </c:numCache>
            </c:numRef>
          </c:xVal>
          <c:yVal>
            <c:numRef>
              <c:f>'3010PS'!$E$34:$E$62</c:f>
              <c:numCache>
                <c:formatCode>General</c:formatCode>
                <c:ptCount val="29"/>
                <c:pt idx="0">
                  <c:v>8.2629999999999995E-3</c:v>
                </c:pt>
                <c:pt idx="1">
                  <c:v>8.4239999999999992E-3</c:v>
                </c:pt>
                <c:pt idx="2">
                  <c:v>8.6099999999999996E-3</c:v>
                </c:pt>
                <c:pt idx="3">
                  <c:v>8.8109999999999994E-3</c:v>
                </c:pt>
                <c:pt idx="4">
                  <c:v>9.0200000000000002E-3</c:v>
                </c:pt>
                <c:pt idx="5">
                  <c:v>9.2370000000000004E-3</c:v>
                </c:pt>
                <c:pt idx="6">
                  <c:v>9.4979999999999995E-3</c:v>
                </c:pt>
                <c:pt idx="7">
                  <c:v>9.7890000000000008E-3</c:v>
                </c:pt>
                <c:pt idx="8">
                  <c:v>1.022E-2</c:v>
                </c:pt>
                <c:pt idx="9">
                  <c:v>1.0766E-2</c:v>
                </c:pt>
                <c:pt idx="10">
                  <c:v>1.1431E-2</c:v>
                </c:pt>
                <c:pt idx="11">
                  <c:v>1.2194E-2</c:v>
                </c:pt>
                <c:pt idx="12">
                  <c:v>1.3062000000000001E-2</c:v>
                </c:pt>
                <c:pt idx="13">
                  <c:v>1.4033E-2</c:v>
                </c:pt>
                <c:pt idx="14">
                  <c:v>1.5100000000000001E-2</c:v>
                </c:pt>
                <c:pt idx="15">
                  <c:v>1.6324999999999999E-2</c:v>
                </c:pt>
                <c:pt idx="16">
                  <c:v>1.7610000000000001E-2</c:v>
                </c:pt>
                <c:pt idx="17">
                  <c:v>1.9137000000000001E-2</c:v>
                </c:pt>
                <c:pt idx="18">
                  <c:v>2.0697E-2</c:v>
                </c:pt>
                <c:pt idx="19">
                  <c:v>2.2485000000000002E-2</c:v>
                </c:pt>
                <c:pt idx="20">
                  <c:v>2.4396999999999999E-2</c:v>
                </c:pt>
                <c:pt idx="21">
                  <c:v>2.6533000000000001E-2</c:v>
                </c:pt>
                <c:pt idx="22">
                  <c:v>2.8823000000000001E-2</c:v>
                </c:pt>
                <c:pt idx="23">
                  <c:v>3.1326E-2</c:v>
                </c:pt>
                <c:pt idx="24">
                  <c:v>3.4056999999999997E-2</c:v>
                </c:pt>
                <c:pt idx="25">
                  <c:v>3.6976000000000002E-2</c:v>
                </c:pt>
                <c:pt idx="26">
                  <c:v>4.0250000000000001E-2</c:v>
                </c:pt>
                <c:pt idx="27">
                  <c:v>4.3823000000000001E-2</c:v>
                </c:pt>
                <c:pt idx="28">
                  <c:v>4.7835000000000003E-2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CD7F-854A-A546-9E844541D8F1}"/>
            </c:ext>
          </c:extLst>
        </c:ser>
        <c:ser>
          <c:idx val="4"/>
          <c:order val="4"/>
          <c:tx>
            <c:strRef>
              <c:f>'3010PS'!$F$33</c:f>
              <c:strCache>
                <c:ptCount val="1"/>
                <c:pt idx="0">
                  <c:v>SiPM 9</c:v>
                </c:pt>
              </c:strCache>
            </c:strRef>
          </c:tx>
          <c:spPr>
            <a:ln w="381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'3010PS'!$A$34:$A$62</c:f>
              <c:numCache>
                <c:formatCode>General</c:formatCode>
                <c:ptCount val="29"/>
                <c:pt idx="0">
                  <c:v>37</c:v>
                </c:pt>
                <c:pt idx="1">
                  <c:v>37.25</c:v>
                </c:pt>
                <c:pt idx="2">
                  <c:v>37.5</c:v>
                </c:pt>
                <c:pt idx="3">
                  <c:v>37.75</c:v>
                </c:pt>
                <c:pt idx="4">
                  <c:v>38</c:v>
                </c:pt>
                <c:pt idx="5">
                  <c:v>38.25</c:v>
                </c:pt>
                <c:pt idx="6">
                  <c:v>38.5</c:v>
                </c:pt>
                <c:pt idx="7">
                  <c:v>38.75</c:v>
                </c:pt>
                <c:pt idx="8">
                  <c:v>39</c:v>
                </c:pt>
                <c:pt idx="9">
                  <c:v>39.25</c:v>
                </c:pt>
                <c:pt idx="10">
                  <c:v>39.5</c:v>
                </c:pt>
                <c:pt idx="11">
                  <c:v>39.75</c:v>
                </c:pt>
                <c:pt idx="12">
                  <c:v>40</c:v>
                </c:pt>
                <c:pt idx="13">
                  <c:v>40.25</c:v>
                </c:pt>
                <c:pt idx="14">
                  <c:v>40.5</c:v>
                </c:pt>
                <c:pt idx="15">
                  <c:v>40.75</c:v>
                </c:pt>
                <c:pt idx="16">
                  <c:v>41</c:v>
                </c:pt>
                <c:pt idx="17">
                  <c:v>41.25</c:v>
                </c:pt>
                <c:pt idx="18">
                  <c:v>41.5</c:v>
                </c:pt>
                <c:pt idx="19">
                  <c:v>41.75</c:v>
                </c:pt>
                <c:pt idx="20">
                  <c:v>42</c:v>
                </c:pt>
                <c:pt idx="21">
                  <c:v>42.25</c:v>
                </c:pt>
                <c:pt idx="22">
                  <c:v>42.5</c:v>
                </c:pt>
                <c:pt idx="23">
                  <c:v>42.75</c:v>
                </c:pt>
                <c:pt idx="24">
                  <c:v>43</c:v>
                </c:pt>
                <c:pt idx="25">
                  <c:v>43.25</c:v>
                </c:pt>
                <c:pt idx="26">
                  <c:v>43.5</c:v>
                </c:pt>
                <c:pt idx="27">
                  <c:v>43.75</c:v>
                </c:pt>
                <c:pt idx="28">
                  <c:v>44</c:v>
                </c:pt>
              </c:numCache>
            </c:numRef>
          </c:xVal>
          <c:yVal>
            <c:numRef>
              <c:f>'3010PS'!$F$34:$F$62</c:f>
              <c:numCache>
                <c:formatCode>General</c:formatCode>
                <c:ptCount val="29"/>
                <c:pt idx="0">
                  <c:v>8.4569999999999992E-3</c:v>
                </c:pt>
                <c:pt idx="1">
                  <c:v>8.6219999999999995E-3</c:v>
                </c:pt>
                <c:pt idx="2">
                  <c:v>8.8050000000000003E-3</c:v>
                </c:pt>
                <c:pt idx="3">
                  <c:v>9.0019999999999996E-3</c:v>
                </c:pt>
                <c:pt idx="4">
                  <c:v>9.2060000000000006E-3</c:v>
                </c:pt>
                <c:pt idx="5">
                  <c:v>9.4299999999999991E-3</c:v>
                </c:pt>
                <c:pt idx="6">
                  <c:v>9.6830000000000006E-3</c:v>
                </c:pt>
                <c:pt idx="7">
                  <c:v>9.9900000000000006E-3</c:v>
                </c:pt>
                <c:pt idx="8">
                  <c:v>1.043E-2</c:v>
                </c:pt>
                <c:pt idx="9">
                  <c:v>1.1001E-2</c:v>
                </c:pt>
                <c:pt idx="10">
                  <c:v>1.1657000000000001E-2</c:v>
                </c:pt>
                <c:pt idx="11">
                  <c:v>1.2452E-2</c:v>
                </c:pt>
                <c:pt idx="12">
                  <c:v>1.3304E-2</c:v>
                </c:pt>
                <c:pt idx="13">
                  <c:v>1.4321E-2</c:v>
                </c:pt>
                <c:pt idx="14">
                  <c:v>1.5407000000000001E-2</c:v>
                </c:pt>
                <c:pt idx="15">
                  <c:v>1.6611999999999998E-2</c:v>
                </c:pt>
                <c:pt idx="16">
                  <c:v>1.7989999999999999E-2</c:v>
                </c:pt>
                <c:pt idx="17">
                  <c:v>1.9494999999999998E-2</c:v>
                </c:pt>
                <c:pt idx="18">
                  <c:v>2.1031000000000001E-2</c:v>
                </c:pt>
                <c:pt idx="19">
                  <c:v>2.2717999999999999E-2</c:v>
                </c:pt>
                <c:pt idx="20">
                  <c:v>2.4705000000000001E-2</c:v>
                </c:pt>
                <c:pt idx="21">
                  <c:v>2.6879E-2</c:v>
                </c:pt>
                <c:pt idx="22">
                  <c:v>2.9086999999999998E-2</c:v>
                </c:pt>
                <c:pt idx="23">
                  <c:v>3.1543000000000002E-2</c:v>
                </c:pt>
                <c:pt idx="24">
                  <c:v>3.4356999999999999E-2</c:v>
                </c:pt>
                <c:pt idx="25">
                  <c:v>3.7272E-2</c:v>
                </c:pt>
                <c:pt idx="26">
                  <c:v>4.0607999999999998E-2</c:v>
                </c:pt>
                <c:pt idx="27">
                  <c:v>4.4227000000000002E-2</c:v>
                </c:pt>
                <c:pt idx="28">
                  <c:v>4.8023000000000003E-2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CD7F-854A-A546-9E844541D8F1}"/>
            </c:ext>
          </c:extLst>
        </c:ser>
        <c:ser>
          <c:idx val="5"/>
          <c:order val="5"/>
          <c:tx>
            <c:strRef>
              <c:f>'3010PS'!$G$33</c:f>
              <c:strCache>
                <c:ptCount val="1"/>
                <c:pt idx="0">
                  <c:v>SiPM 10</c:v>
                </c:pt>
              </c:strCache>
            </c:strRef>
          </c:tx>
          <c:spPr>
            <a:ln w="381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'3010PS'!$A$34:$A$62</c:f>
              <c:numCache>
                <c:formatCode>General</c:formatCode>
                <c:ptCount val="29"/>
                <c:pt idx="0">
                  <c:v>37</c:v>
                </c:pt>
                <c:pt idx="1">
                  <c:v>37.25</c:v>
                </c:pt>
                <c:pt idx="2">
                  <c:v>37.5</c:v>
                </c:pt>
                <c:pt idx="3">
                  <c:v>37.75</c:v>
                </c:pt>
                <c:pt idx="4">
                  <c:v>38</c:v>
                </c:pt>
                <c:pt idx="5">
                  <c:v>38.25</c:v>
                </c:pt>
                <c:pt idx="6">
                  <c:v>38.5</c:v>
                </c:pt>
                <c:pt idx="7">
                  <c:v>38.75</c:v>
                </c:pt>
                <c:pt idx="8">
                  <c:v>39</c:v>
                </c:pt>
                <c:pt idx="9">
                  <c:v>39.25</c:v>
                </c:pt>
                <c:pt idx="10">
                  <c:v>39.5</c:v>
                </c:pt>
                <c:pt idx="11">
                  <c:v>39.75</c:v>
                </c:pt>
                <c:pt idx="12">
                  <c:v>40</c:v>
                </c:pt>
                <c:pt idx="13">
                  <c:v>40.25</c:v>
                </c:pt>
                <c:pt idx="14">
                  <c:v>40.5</c:v>
                </c:pt>
                <c:pt idx="15">
                  <c:v>40.75</c:v>
                </c:pt>
                <c:pt idx="16">
                  <c:v>41</c:v>
                </c:pt>
                <c:pt idx="17">
                  <c:v>41.25</c:v>
                </c:pt>
                <c:pt idx="18">
                  <c:v>41.5</c:v>
                </c:pt>
                <c:pt idx="19">
                  <c:v>41.75</c:v>
                </c:pt>
                <c:pt idx="20">
                  <c:v>42</c:v>
                </c:pt>
                <c:pt idx="21">
                  <c:v>42.25</c:v>
                </c:pt>
                <c:pt idx="22">
                  <c:v>42.5</c:v>
                </c:pt>
                <c:pt idx="23">
                  <c:v>42.75</c:v>
                </c:pt>
                <c:pt idx="24">
                  <c:v>43</c:v>
                </c:pt>
                <c:pt idx="25">
                  <c:v>43.25</c:v>
                </c:pt>
                <c:pt idx="26">
                  <c:v>43.5</c:v>
                </c:pt>
                <c:pt idx="27">
                  <c:v>43.75</c:v>
                </c:pt>
                <c:pt idx="28">
                  <c:v>44</c:v>
                </c:pt>
              </c:numCache>
            </c:numRef>
          </c:xVal>
          <c:yVal>
            <c:numRef>
              <c:f>'3010PS'!$G$34:$G$62</c:f>
              <c:numCache>
                <c:formatCode>General</c:formatCode>
                <c:ptCount val="29"/>
                <c:pt idx="0">
                  <c:v>8.515E-3</c:v>
                </c:pt>
                <c:pt idx="1">
                  <c:v>8.6779999999999999E-3</c:v>
                </c:pt>
                <c:pt idx="2">
                  <c:v>8.8240000000000002E-3</c:v>
                </c:pt>
                <c:pt idx="3">
                  <c:v>9.0119999999999992E-3</c:v>
                </c:pt>
                <c:pt idx="4">
                  <c:v>9.2090000000000002E-3</c:v>
                </c:pt>
                <c:pt idx="5">
                  <c:v>9.4219999999999998E-3</c:v>
                </c:pt>
                <c:pt idx="6">
                  <c:v>9.6559999999999997E-3</c:v>
                </c:pt>
                <c:pt idx="7">
                  <c:v>9.9310000000000006E-3</c:v>
                </c:pt>
                <c:pt idx="8">
                  <c:v>1.0325000000000001E-2</c:v>
                </c:pt>
                <c:pt idx="9">
                  <c:v>1.0846E-2</c:v>
                </c:pt>
                <c:pt idx="10">
                  <c:v>1.1452E-2</c:v>
                </c:pt>
                <c:pt idx="11">
                  <c:v>1.2167000000000001E-2</c:v>
                </c:pt>
                <c:pt idx="12">
                  <c:v>1.2942E-2</c:v>
                </c:pt>
                <c:pt idx="13">
                  <c:v>1.3873E-2</c:v>
                </c:pt>
                <c:pt idx="14">
                  <c:v>1.4907999999999999E-2</c:v>
                </c:pt>
                <c:pt idx="15">
                  <c:v>1.602E-2</c:v>
                </c:pt>
                <c:pt idx="16">
                  <c:v>1.7306999999999999E-2</c:v>
                </c:pt>
                <c:pt idx="17">
                  <c:v>1.8600999999999999E-2</c:v>
                </c:pt>
                <c:pt idx="18">
                  <c:v>2.0097E-2</c:v>
                </c:pt>
                <c:pt idx="19">
                  <c:v>2.1699E-2</c:v>
                </c:pt>
                <c:pt idx="20">
                  <c:v>2.3483E-2</c:v>
                </c:pt>
                <c:pt idx="21">
                  <c:v>2.5399000000000001E-2</c:v>
                </c:pt>
                <c:pt idx="22">
                  <c:v>2.7546000000000001E-2</c:v>
                </c:pt>
                <c:pt idx="23">
                  <c:v>2.9874999999999999E-2</c:v>
                </c:pt>
                <c:pt idx="24">
                  <c:v>3.2307000000000002E-2</c:v>
                </c:pt>
                <c:pt idx="25">
                  <c:v>3.5231999999999999E-2</c:v>
                </c:pt>
                <c:pt idx="26">
                  <c:v>3.8084E-2</c:v>
                </c:pt>
                <c:pt idx="27">
                  <c:v>4.1480999999999997E-2</c:v>
                </c:pt>
                <c:pt idx="28">
                  <c:v>4.4853999999999998E-2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CD7F-854A-A546-9E844541D8F1}"/>
            </c:ext>
          </c:extLst>
        </c:ser>
        <c:ser>
          <c:idx val="6"/>
          <c:order val="6"/>
          <c:tx>
            <c:strRef>
              <c:f>'3010PS'!$H$33</c:f>
              <c:strCache>
                <c:ptCount val="1"/>
                <c:pt idx="0">
                  <c:v>SiPM 11</c:v>
                </c:pt>
              </c:strCache>
            </c:strRef>
          </c:tx>
          <c:spPr>
            <a:ln w="381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'3010PS'!$A$34:$A$62</c:f>
              <c:numCache>
                <c:formatCode>General</c:formatCode>
                <c:ptCount val="29"/>
                <c:pt idx="0">
                  <c:v>37</c:v>
                </c:pt>
                <c:pt idx="1">
                  <c:v>37.25</c:v>
                </c:pt>
                <c:pt idx="2">
                  <c:v>37.5</c:v>
                </c:pt>
                <c:pt idx="3">
                  <c:v>37.75</c:v>
                </c:pt>
                <c:pt idx="4">
                  <c:v>38</c:v>
                </c:pt>
                <c:pt idx="5">
                  <c:v>38.25</c:v>
                </c:pt>
                <c:pt idx="6">
                  <c:v>38.5</c:v>
                </c:pt>
                <c:pt idx="7">
                  <c:v>38.75</c:v>
                </c:pt>
                <c:pt idx="8">
                  <c:v>39</c:v>
                </c:pt>
                <c:pt idx="9">
                  <c:v>39.25</c:v>
                </c:pt>
                <c:pt idx="10">
                  <c:v>39.5</c:v>
                </c:pt>
                <c:pt idx="11">
                  <c:v>39.75</c:v>
                </c:pt>
                <c:pt idx="12">
                  <c:v>40</c:v>
                </c:pt>
                <c:pt idx="13">
                  <c:v>40.25</c:v>
                </c:pt>
                <c:pt idx="14">
                  <c:v>40.5</c:v>
                </c:pt>
                <c:pt idx="15">
                  <c:v>40.75</c:v>
                </c:pt>
                <c:pt idx="16">
                  <c:v>41</c:v>
                </c:pt>
                <c:pt idx="17">
                  <c:v>41.25</c:v>
                </c:pt>
                <c:pt idx="18">
                  <c:v>41.5</c:v>
                </c:pt>
                <c:pt idx="19">
                  <c:v>41.75</c:v>
                </c:pt>
                <c:pt idx="20">
                  <c:v>42</c:v>
                </c:pt>
                <c:pt idx="21">
                  <c:v>42.25</c:v>
                </c:pt>
                <c:pt idx="22">
                  <c:v>42.5</c:v>
                </c:pt>
                <c:pt idx="23">
                  <c:v>42.75</c:v>
                </c:pt>
                <c:pt idx="24">
                  <c:v>43</c:v>
                </c:pt>
                <c:pt idx="25">
                  <c:v>43.25</c:v>
                </c:pt>
                <c:pt idx="26">
                  <c:v>43.5</c:v>
                </c:pt>
                <c:pt idx="27">
                  <c:v>43.75</c:v>
                </c:pt>
                <c:pt idx="28">
                  <c:v>44</c:v>
                </c:pt>
              </c:numCache>
            </c:numRef>
          </c:xVal>
          <c:yVal>
            <c:numRef>
              <c:f>'3010PS'!$H$34:$H$62</c:f>
              <c:numCache>
                <c:formatCode>General</c:formatCode>
                <c:ptCount val="29"/>
                <c:pt idx="0">
                  <c:v>8.6499999999999997E-3</c:v>
                </c:pt>
                <c:pt idx="1">
                  <c:v>8.8009999999999998E-3</c:v>
                </c:pt>
                <c:pt idx="2">
                  <c:v>8.9750000000000003E-3</c:v>
                </c:pt>
                <c:pt idx="3">
                  <c:v>9.1590000000000005E-3</c:v>
                </c:pt>
                <c:pt idx="4">
                  <c:v>9.3439999999999999E-3</c:v>
                </c:pt>
                <c:pt idx="5">
                  <c:v>9.5659999999999999E-3</c:v>
                </c:pt>
                <c:pt idx="6">
                  <c:v>9.7929999999999996E-3</c:v>
                </c:pt>
                <c:pt idx="7">
                  <c:v>1.0063000000000001E-2</c:v>
                </c:pt>
                <c:pt idx="8">
                  <c:v>1.0458E-2</c:v>
                </c:pt>
                <c:pt idx="9">
                  <c:v>1.0963000000000001E-2</c:v>
                </c:pt>
                <c:pt idx="10">
                  <c:v>1.1579000000000001E-2</c:v>
                </c:pt>
                <c:pt idx="11">
                  <c:v>1.2297000000000001E-2</c:v>
                </c:pt>
                <c:pt idx="12">
                  <c:v>1.3117999999999999E-2</c:v>
                </c:pt>
                <c:pt idx="13">
                  <c:v>1.4036E-2</c:v>
                </c:pt>
                <c:pt idx="14">
                  <c:v>1.5058999999999999E-2</c:v>
                </c:pt>
                <c:pt idx="15">
                  <c:v>1.6225E-2</c:v>
                </c:pt>
                <c:pt idx="16">
                  <c:v>1.7513000000000001E-2</c:v>
                </c:pt>
                <c:pt idx="17">
                  <c:v>1.8936000000000001E-2</c:v>
                </c:pt>
                <c:pt idx="18">
                  <c:v>2.0472000000000001E-2</c:v>
                </c:pt>
                <c:pt idx="19">
                  <c:v>2.2166999999999999E-2</c:v>
                </c:pt>
                <c:pt idx="20">
                  <c:v>2.3972E-2</c:v>
                </c:pt>
                <c:pt idx="21">
                  <c:v>2.5961999999999999E-2</c:v>
                </c:pt>
                <c:pt idx="22">
                  <c:v>2.8208E-2</c:v>
                </c:pt>
                <c:pt idx="23">
                  <c:v>3.0511E-2</c:v>
                </c:pt>
                <c:pt idx="24">
                  <c:v>3.313E-2</c:v>
                </c:pt>
                <c:pt idx="25">
                  <c:v>3.6054999999999997E-2</c:v>
                </c:pt>
                <c:pt idx="26">
                  <c:v>3.9056E-2</c:v>
                </c:pt>
                <c:pt idx="27">
                  <c:v>4.2275E-2</c:v>
                </c:pt>
                <c:pt idx="28">
                  <c:v>4.5985999999999999E-2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CD7F-854A-A546-9E844541D8F1}"/>
            </c:ext>
          </c:extLst>
        </c:ser>
        <c:ser>
          <c:idx val="7"/>
          <c:order val="7"/>
          <c:tx>
            <c:strRef>
              <c:f>'3010PS'!$I$33</c:f>
              <c:strCache>
                <c:ptCount val="1"/>
                <c:pt idx="0">
                  <c:v>SiPM 12</c:v>
                </c:pt>
              </c:strCache>
            </c:strRef>
          </c:tx>
          <c:spPr>
            <a:ln w="381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'3010PS'!$A$34:$A$62</c:f>
              <c:numCache>
                <c:formatCode>General</c:formatCode>
                <c:ptCount val="29"/>
                <c:pt idx="0">
                  <c:v>37</c:v>
                </c:pt>
                <c:pt idx="1">
                  <c:v>37.25</c:v>
                </c:pt>
                <c:pt idx="2">
                  <c:v>37.5</c:v>
                </c:pt>
                <c:pt idx="3">
                  <c:v>37.75</c:v>
                </c:pt>
                <c:pt idx="4">
                  <c:v>38</c:v>
                </c:pt>
                <c:pt idx="5">
                  <c:v>38.25</c:v>
                </c:pt>
                <c:pt idx="6">
                  <c:v>38.5</c:v>
                </c:pt>
                <c:pt idx="7">
                  <c:v>38.75</c:v>
                </c:pt>
                <c:pt idx="8">
                  <c:v>39</c:v>
                </c:pt>
                <c:pt idx="9">
                  <c:v>39.25</c:v>
                </c:pt>
                <c:pt idx="10">
                  <c:v>39.5</c:v>
                </c:pt>
                <c:pt idx="11">
                  <c:v>39.75</c:v>
                </c:pt>
                <c:pt idx="12">
                  <c:v>40</c:v>
                </c:pt>
                <c:pt idx="13">
                  <c:v>40.25</c:v>
                </c:pt>
                <c:pt idx="14">
                  <c:v>40.5</c:v>
                </c:pt>
                <c:pt idx="15">
                  <c:v>40.75</c:v>
                </c:pt>
                <c:pt idx="16">
                  <c:v>41</c:v>
                </c:pt>
                <c:pt idx="17">
                  <c:v>41.25</c:v>
                </c:pt>
                <c:pt idx="18">
                  <c:v>41.5</c:v>
                </c:pt>
                <c:pt idx="19">
                  <c:v>41.75</c:v>
                </c:pt>
                <c:pt idx="20">
                  <c:v>42</c:v>
                </c:pt>
                <c:pt idx="21">
                  <c:v>42.25</c:v>
                </c:pt>
                <c:pt idx="22">
                  <c:v>42.5</c:v>
                </c:pt>
                <c:pt idx="23">
                  <c:v>42.75</c:v>
                </c:pt>
                <c:pt idx="24">
                  <c:v>43</c:v>
                </c:pt>
                <c:pt idx="25">
                  <c:v>43.25</c:v>
                </c:pt>
                <c:pt idx="26">
                  <c:v>43.5</c:v>
                </c:pt>
                <c:pt idx="27">
                  <c:v>43.75</c:v>
                </c:pt>
                <c:pt idx="28">
                  <c:v>44</c:v>
                </c:pt>
              </c:numCache>
            </c:numRef>
          </c:xVal>
          <c:yVal>
            <c:numRef>
              <c:f>'3010PS'!$I$34:$I$62</c:f>
              <c:numCache>
                <c:formatCode>General</c:formatCode>
                <c:ptCount val="29"/>
                <c:pt idx="0">
                  <c:v>8.1849999999999996E-3</c:v>
                </c:pt>
                <c:pt idx="1">
                  <c:v>8.3219999999999995E-3</c:v>
                </c:pt>
                <c:pt idx="2">
                  <c:v>8.4960000000000001E-3</c:v>
                </c:pt>
                <c:pt idx="3">
                  <c:v>8.6619999999999996E-3</c:v>
                </c:pt>
                <c:pt idx="4">
                  <c:v>8.8529999999999998E-3</c:v>
                </c:pt>
                <c:pt idx="5">
                  <c:v>9.0530000000000003E-3</c:v>
                </c:pt>
                <c:pt idx="6">
                  <c:v>9.2709999999999997E-3</c:v>
                </c:pt>
                <c:pt idx="7">
                  <c:v>9.5530000000000007E-3</c:v>
                </c:pt>
                <c:pt idx="8">
                  <c:v>9.9600000000000001E-3</c:v>
                </c:pt>
                <c:pt idx="9">
                  <c:v>1.0486000000000001E-2</c:v>
                </c:pt>
                <c:pt idx="10">
                  <c:v>1.1133000000000001E-2</c:v>
                </c:pt>
                <c:pt idx="11">
                  <c:v>1.1878E-2</c:v>
                </c:pt>
                <c:pt idx="12">
                  <c:v>1.2769000000000001E-2</c:v>
                </c:pt>
                <c:pt idx="13">
                  <c:v>1.3772E-2</c:v>
                </c:pt>
                <c:pt idx="14">
                  <c:v>1.4912999999999999E-2</c:v>
                </c:pt>
                <c:pt idx="15">
                  <c:v>1.6133000000000002E-2</c:v>
                </c:pt>
                <c:pt idx="16">
                  <c:v>1.7596000000000001E-2</c:v>
                </c:pt>
                <c:pt idx="17">
                  <c:v>1.9054999999999999E-2</c:v>
                </c:pt>
                <c:pt idx="18">
                  <c:v>2.0801E-2</c:v>
                </c:pt>
                <c:pt idx="19">
                  <c:v>2.2540999999999999E-2</c:v>
                </c:pt>
                <c:pt idx="20">
                  <c:v>2.4507000000000001E-2</c:v>
                </c:pt>
                <c:pt idx="21">
                  <c:v>2.6705E-2</c:v>
                </c:pt>
                <c:pt idx="22">
                  <c:v>2.9127E-2</c:v>
                </c:pt>
                <c:pt idx="23">
                  <c:v>3.1628999999999997E-2</c:v>
                </c:pt>
                <c:pt idx="24">
                  <c:v>3.4472999999999997E-2</c:v>
                </c:pt>
                <c:pt idx="25">
                  <c:v>3.7504000000000003E-2</c:v>
                </c:pt>
                <c:pt idx="26">
                  <c:v>4.0729000000000001E-2</c:v>
                </c:pt>
                <c:pt idx="27">
                  <c:v>4.4401000000000003E-2</c:v>
                </c:pt>
                <c:pt idx="28">
                  <c:v>4.8238999999999997E-2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CD7F-854A-A546-9E844541D8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5235248"/>
        <c:axId val="854305120"/>
      </c:scatterChart>
      <c:valAx>
        <c:axId val="5752352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Reverse Voltage (V)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4305120"/>
        <c:crosses val="autoZero"/>
        <c:crossBetween val="midCat"/>
      </c:valAx>
      <c:valAx>
        <c:axId val="854305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Dark Current (µA)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523524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3015</a:t>
            </a:r>
            <a:r>
              <a:rPr lang="en-US" baseline="0"/>
              <a:t> IV Curve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'3015PS'!$B$37</c:f>
              <c:strCache>
                <c:ptCount val="1"/>
                <c:pt idx="0">
                  <c:v>SiPM 45</c:v>
                </c:pt>
              </c:strCache>
            </c:strRef>
          </c:tx>
          <c:spPr>
            <a:ln w="381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'3015PS'!$A$38:$A$62</c:f>
              <c:numCache>
                <c:formatCode>General</c:formatCode>
                <c:ptCount val="25"/>
                <c:pt idx="0">
                  <c:v>37</c:v>
                </c:pt>
                <c:pt idx="1">
                  <c:v>37.25</c:v>
                </c:pt>
                <c:pt idx="2">
                  <c:v>37.5</c:v>
                </c:pt>
                <c:pt idx="3">
                  <c:v>37.75</c:v>
                </c:pt>
                <c:pt idx="4">
                  <c:v>38</c:v>
                </c:pt>
                <c:pt idx="5">
                  <c:v>38.25</c:v>
                </c:pt>
                <c:pt idx="6">
                  <c:v>38.5</c:v>
                </c:pt>
                <c:pt idx="7">
                  <c:v>38.75</c:v>
                </c:pt>
                <c:pt idx="8">
                  <c:v>39</c:v>
                </c:pt>
                <c:pt idx="9">
                  <c:v>39.25</c:v>
                </c:pt>
                <c:pt idx="10">
                  <c:v>39.5</c:v>
                </c:pt>
                <c:pt idx="11">
                  <c:v>39.75</c:v>
                </c:pt>
                <c:pt idx="12">
                  <c:v>40</c:v>
                </c:pt>
                <c:pt idx="13">
                  <c:v>40.25</c:v>
                </c:pt>
                <c:pt idx="14">
                  <c:v>40.5</c:v>
                </c:pt>
                <c:pt idx="15">
                  <c:v>40.75</c:v>
                </c:pt>
                <c:pt idx="16">
                  <c:v>41</c:v>
                </c:pt>
                <c:pt idx="17">
                  <c:v>41.25</c:v>
                </c:pt>
                <c:pt idx="18">
                  <c:v>41.5</c:v>
                </c:pt>
                <c:pt idx="19">
                  <c:v>41.75</c:v>
                </c:pt>
                <c:pt idx="20">
                  <c:v>42</c:v>
                </c:pt>
                <c:pt idx="21">
                  <c:v>42.25</c:v>
                </c:pt>
                <c:pt idx="22">
                  <c:v>42.5</c:v>
                </c:pt>
                <c:pt idx="23">
                  <c:v>42.75</c:v>
                </c:pt>
                <c:pt idx="24">
                  <c:v>43</c:v>
                </c:pt>
              </c:numCache>
            </c:numRef>
          </c:xVal>
          <c:yVal>
            <c:numRef>
              <c:f>'3015PS'!$B$38:$B$62</c:f>
              <c:numCache>
                <c:formatCode>General</c:formatCode>
                <c:ptCount val="25"/>
                <c:pt idx="0">
                  <c:v>5.777E-3</c:v>
                </c:pt>
                <c:pt idx="1">
                  <c:v>5.8950000000000001E-3</c:v>
                </c:pt>
                <c:pt idx="2">
                  <c:v>6.0330000000000002E-3</c:v>
                </c:pt>
                <c:pt idx="3">
                  <c:v>6.1599999999999997E-3</c:v>
                </c:pt>
                <c:pt idx="4">
                  <c:v>6.2979999999999998E-3</c:v>
                </c:pt>
                <c:pt idx="5">
                  <c:v>6.4489999999999999E-3</c:v>
                </c:pt>
                <c:pt idx="6">
                  <c:v>6.6239999999999997E-3</c:v>
                </c:pt>
                <c:pt idx="7">
                  <c:v>6.9849999999999999E-3</c:v>
                </c:pt>
                <c:pt idx="8">
                  <c:v>7.7499999999999999E-3</c:v>
                </c:pt>
                <c:pt idx="9">
                  <c:v>8.8310000000000003E-3</c:v>
                </c:pt>
                <c:pt idx="10">
                  <c:v>1.0166E-2</c:v>
                </c:pt>
                <c:pt idx="11">
                  <c:v>1.1781E-2</c:v>
                </c:pt>
                <c:pt idx="12">
                  <c:v>1.3646999999999999E-2</c:v>
                </c:pt>
                <c:pt idx="13">
                  <c:v>1.5779999999999999E-2</c:v>
                </c:pt>
                <c:pt idx="14">
                  <c:v>1.8082999999999998E-2</c:v>
                </c:pt>
                <c:pt idx="15">
                  <c:v>2.0702000000000002E-2</c:v>
                </c:pt>
                <c:pt idx="16">
                  <c:v>2.3560999999999999E-2</c:v>
                </c:pt>
                <c:pt idx="17">
                  <c:v>2.6504E-2</c:v>
                </c:pt>
                <c:pt idx="18">
                  <c:v>2.9953E-2</c:v>
                </c:pt>
                <c:pt idx="19">
                  <c:v>3.3667999999999997E-2</c:v>
                </c:pt>
                <c:pt idx="20">
                  <c:v>3.7581999999999997E-2</c:v>
                </c:pt>
                <c:pt idx="21">
                  <c:v>4.1775E-2</c:v>
                </c:pt>
                <c:pt idx="22">
                  <c:v>4.6505999999999999E-2</c:v>
                </c:pt>
                <c:pt idx="23">
                  <c:v>5.1078999999999999E-2</c:v>
                </c:pt>
                <c:pt idx="24">
                  <c:v>5.6448999999999999E-2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CAC-7C4E-B8EE-046E21E9C3E6}"/>
            </c:ext>
          </c:extLst>
        </c:ser>
        <c:ser>
          <c:idx val="1"/>
          <c:order val="1"/>
          <c:tx>
            <c:strRef>
              <c:f>'3015PS'!$C$37</c:f>
              <c:strCache>
                <c:ptCount val="1"/>
                <c:pt idx="0">
                  <c:v>SiPM 46</c:v>
                </c:pt>
              </c:strCache>
            </c:strRef>
          </c:tx>
          <c:spPr>
            <a:ln w="381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'3015PS'!$A$38:$A$62</c:f>
              <c:numCache>
                <c:formatCode>General</c:formatCode>
                <c:ptCount val="25"/>
                <c:pt idx="0">
                  <c:v>37</c:v>
                </c:pt>
                <c:pt idx="1">
                  <c:v>37.25</c:v>
                </c:pt>
                <c:pt idx="2">
                  <c:v>37.5</c:v>
                </c:pt>
                <c:pt idx="3">
                  <c:v>37.75</c:v>
                </c:pt>
                <c:pt idx="4">
                  <c:v>38</c:v>
                </c:pt>
                <c:pt idx="5">
                  <c:v>38.25</c:v>
                </c:pt>
                <c:pt idx="6">
                  <c:v>38.5</c:v>
                </c:pt>
                <c:pt idx="7">
                  <c:v>38.75</c:v>
                </c:pt>
                <c:pt idx="8">
                  <c:v>39</c:v>
                </c:pt>
                <c:pt idx="9">
                  <c:v>39.25</c:v>
                </c:pt>
                <c:pt idx="10">
                  <c:v>39.5</c:v>
                </c:pt>
                <c:pt idx="11">
                  <c:v>39.75</c:v>
                </c:pt>
                <c:pt idx="12">
                  <c:v>40</c:v>
                </c:pt>
                <c:pt idx="13">
                  <c:v>40.25</c:v>
                </c:pt>
                <c:pt idx="14">
                  <c:v>40.5</c:v>
                </c:pt>
                <c:pt idx="15">
                  <c:v>40.75</c:v>
                </c:pt>
                <c:pt idx="16">
                  <c:v>41</c:v>
                </c:pt>
                <c:pt idx="17">
                  <c:v>41.25</c:v>
                </c:pt>
                <c:pt idx="18">
                  <c:v>41.5</c:v>
                </c:pt>
                <c:pt idx="19">
                  <c:v>41.75</c:v>
                </c:pt>
                <c:pt idx="20">
                  <c:v>42</c:v>
                </c:pt>
                <c:pt idx="21">
                  <c:v>42.25</c:v>
                </c:pt>
                <c:pt idx="22">
                  <c:v>42.5</c:v>
                </c:pt>
                <c:pt idx="23">
                  <c:v>42.75</c:v>
                </c:pt>
                <c:pt idx="24">
                  <c:v>43</c:v>
                </c:pt>
              </c:numCache>
            </c:numRef>
          </c:xVal>
          <c:yVal>
            <c:numRef>
              <c:f>'3015PS'!$C$38:$C$62</c:f>
              <c:numCache>
                <c:formatCode>General</c:formatCode>
                <c:ptCount val="25"/>
                <c:pt idx="0">
                  <c:v>6.1000000000000004E-3</c:v>
                </c:pt>
                <c:pt idx="1">
                  <c:v>6.2069999999999998E-3</c:v>
                </c:pt>
                <c:pt idx="2">
                  <c:v>6.3429999999999997E-3</c:v>
                </c:pt>
                <c:pt idx="3">
                  <c:v>6.4780000000000003E-3</c:v>
                </c:pt>
                <c:pt idx="4">
                  <c:v>6.6220000000000003E-3</c:v>
                </c:pt>
                <c:pt idx="5">
                  <c:v>6.7790000000000003E-3</c:v>
                </c:pt>
                <c:pt idx="6">
                  <c:v>6.9569999999999996E-3</c:v>
                </c:pt>
                <c:pt idx="7">
                  <c:v>7.3010000000000002E-3</c:v>
                </c:pt>
                <c:pt idx="8">
                  <c:v>8.064E-3</c:v>
                </c:pt>
                <c:pt idx="9">
                  <c:v>9.1529999999999997E-3</c:v>
                </c:pt>
                <c:pt idx="10">
                  <c:v>1.0579E-2</c:v>
                </c:pt>
                <c:pt idx="11">
                  <c:v>1.2205000000000001E-2</c:v>
                </c:pt>
                <c:pt idx="12">
                  <c:v>1.4146000000000001E-2</c:v>
                </c:pt>
                <c:pt idx="13">
                  <c:v>1.6305E-2</c:v>
                </c:pt>
                <c:pt idx="14">
                  <c:v>1.8761E-2</c:v>
                </c:pt>
                <c:pt idx="15">
                  <c:v>2.1388000000000001E-2</c:v>
                </c:pt>
                <c:pt idx="16">
                  <c:v>2.4506E-2</c:v>
                </c:pt>
                <c:pt idx="17">
                  <c:v>2.7726000000000001E-2</c:v>
                </c:pt>
                <c:pt idx="18">
                  <c:v>3.0950999999999999E-2</c:v>
                </c:pt>
                <c:pt idx="19">
                  <c:v>3.4868999999999997E-2</c:v>
                </c:pt>
                <c:pt idx="20">
                  <c:v>3.9023000000000002E-2</c:v>
                </c:pt>
                <c:pt idx="21">
                  <c:v>4.3469000000000001E-2</c:v>
                </c:pt>
                <c:pt idx="22">
                  <c:v>4.8280000000000003E-2</c:v>
                </c:pt>
                <c:pt idx="23">
                  <c:v>5.3279E-2</c:v>
                </c:pt>
                <c:pt idx="24">
                  <c:v>5.8845000000000001E-2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CAC-7C4E-B8EE-046E21E9C3E6}"/>
            </c:ext>
          </c:extLst>
        </c:ser>
        <c:ser>
          <c:idx val="2"/>
          <c:order val="2"/>
          <c:tx>
            <c:strRef>
              <c:f>'3015PS'!$D$37</c:f>
              <c:strCache>
                <c:ptCount val="1"/>
                <c:pt idx="0">
                  <c:v>SiPM 47</c:v>
                </c:pt>
              </c:strCache>
            </c:strRef>
          </c:tx>
          <c:spPr>
            <a:ln w="381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'3015PS'!$A$38:$A$62</c:f>
              <c:numCache>
                <c:formatCode>General</c:formatCode>
                <c:ptCount val="25"/>
                <c:pt idx="0">
                  <c:v>37</c:v>
                </c:pt>
                <c:pt idx="1">
                  <c:v>37.25</c:v>
                </c:pt>
                <c:pt idx="2">
                  <c:v>37.5</c:v>
                </c:pt>
                <c:pt idx="3">
                  <c:v>37.75</c:v>
                </c:pt>
                <c:pt idx="4">
                  <c:v>38</c:v>
                </c:pt>
                <c:pt idx="5">
                  <c:v>38.25</c:v>
                </c:pt>
                <c:pt idx="6">
                  <c:v>38.5</c:v>
                </c:pt>
                <c:pt idx="7">
                  <c:v>38.75</c:v>
                </c:pt>
                <c:pt idx="8">
                  <c:v>39</c:v>
                </c:pt>
                <c:pt idx="9">
                  <c:v>39.25</c:v>
                </c:pt>
                <c:pt idx="10">
                  <c:v>39.5</c:v>
                </c:pt>
                <c:pt idx="11">
                  <c:v>39.75</c:v>
                </c:pt>
                <c:pt idx="12">
                  <c:v>40</c:v>
                </c:pt>
                <c:pt idx="13">
                  <c:v>40.25</c:v>
                </c:pt>
                <c:pt idx="14">
                  <c:v>40.5</c:v>
                </c:pt>
                <c:pt idx="15">
                  <c:v>40.75</c:v>
                </c:pt>
                <c:pt idx="16">
                  <c:v>41</c:v>
                </c:pt>
                <c:pt idx="17">
                  <c:v>41.25</c:v>
                </c:pt>
                <c:pt idx="18">
                  <c:v>41.5</c:v>
                </c:pt>
                <c:pt idx="19">
                  <c:v>41.75</c:v>
                </c:pt>
                <c:pt idx="20">
                  <c:v>42</c:v>
                </c:pt>
                <c:pt idx="21">
                  <c:v>42.25</c:v>
                </c:pt>
                <c:pt idx="22">
                  <c:v>42.5</c:v>
                </c:pt>
                <c:pt idx="23">
                  <c:v>42.75</c:v>
                </c:pt>
                <c:pt idx="24">
                  <c:v>43</c:v>
                </c:pt>
              </c:numCache>
            </c:numRef>
          </c:xVal>
          <c:yVal>
            <c:numRef>
              <c:f>'3015PS'!$D$38:$D$62</c:f>
              <c:numCache>
                <c:formatCode>General</c:formatCode>
                <c:ptCount val="25"/>
                <c:pt idx="0">
                  <c:v>6.019E-3</c:v>
                </c:pt>
                <c:pt idx="1">
                  <c:v>8.1290000000000008E-3</c:v>
                </c:pt>
                <c:pt idx="2">
                  <c:v>6.2560000000000003E-3</c:v>
                </c:pt>
                <c:pt idx="3">
                  <c:v>6.3899999999999998E-3</c:v>
                </c:pt>
                <c:pt idx="4">
                  <c:v>6.535E-3</c:v>
                </c:pt>
                <c:pt idx="5">
                  <c:v>6.692E-3</c:v>
                </c:pt>
                <c:pt idx="6">
                  <c:v>6.8739999999999999E-3</c:v>
                </c:pt>
                <c:pt idx="7">
                  <c:v>7.2170000000000003E-3</c:v>
                </c:pt>
                <c:pt idx="8">
                  <c:v>7.9559999999999995E-3</c:v>
                </c:pt>
                <c:pt idx="9">
                  <c:v>9.0069999999999994E-3</c:v>
                </c:pt>
                <c:pt idx="10">
                  <c:v>1.0326999999999999E-2</c:v>
                </c:pt>
                <c:pt idx="11">
                  <c:v>1.1856E-2</c:v>
                </c:pt>
                <c:pt idx="12">
                  <c:v>1.3609E-2</c:v>
                </c:pt>
                <c:pt idx="13">
                  <c:v>1.5617000000000001E-2</c:v>
                </c:pt>
                <c:pt idx="14">
                  <c:v>1.8012E-2</c:v>
                </c:pt>
                <c:pt idx="15">
                  <c:v>2.0379000000000001E-2</c:v>
                </c:pt>
                <c:pt idx="16">
                  <c:v>2.3025E-2</c:v>
                </c:pt>
                <c:pt idx="17">
                  <c:v>2.5988000000000001E-2</c:v>
                </c:pt>
                <c:pt idx="18">
                  <c:v>2.9003000000000001E-2</c:v>
                </c:pt>
                <c:pt idx="19">
                  <c:v>3.2680000000000001E-2</c:v>
                </c:pt>
                <c:pt idx="20">
                  <c:v>3.6555999999999998E-2</c:v>
                </c:pt>
                <c:pt idx="21">
                  <c:v>4.0728E-2</c:v>
                </c:pt>
                <c:pt idx="22">
                  <c:v>4.5032000000000003E-2</c:v>
                </c:pt>
                <c:pt idx="23">
                  <c:v>4.9737000000000003E-2</c:v>
                </c:pt>
                <c:pt idx="24">
                  <c:v>5.4982000000000003E-2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CAC-7C4E-B8EE-046E21E9C3E6}"/>
            </c:ext>
          </c:extLst>
        </c:ser>
        <c:ser>
          <c:idx val="3"/>
          <c:order val="3"/>
          <c:tx>
            <c:strRef>
              <c:f>'3015PS'!$E$37</c:f>
              <c:strCache>
                <c:ptCount val="1"/>
                <c:pt idx="0">
                  <c:v>SiPM 48</c:v>
                </c:pt>
              </c:strCache>
            </c:strRef>
          </c:tx>
          <c:spPr>
            <a:ln w="381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'3015PS'!$A$38:$A$62</c:f>
              <c:numCache>
                <c:formatCode>General</c:formatCode>
                <c:ptCount val="25"/>
                <c:pt idx="0">
                  <c:v>37</c:v>
                </c:pt>
                <c:pt idx="1">
                  <c:v>37.25</c:v>
                </c:pt>
                <c:pt idx="2">
                  <c:v>37.5</c:v>
                </c:pt>
                <c:pt idx="3">
                  <c:v>37.75</c:v>
                </c:pt>
                <c:pt idx="4">
                  <c:v>38</c:v>
                </c:pt>
                <c:pt idx="5">
                  <c:v>38.25</c:v>
                </c:pt>
                <c:pt idx="6">
                  <c:v>38.5</c:v>
                </c:pt>
                <c:pt idx="7">
                  <c:v>38.75</c:v>
                </c:pt>
                <c:pt idx="8">
                  <c:v>39</c:v>
                </c:pt>
                <c:pt idx="9">
                  <c:v>39.25</c:v>
                </c:pt>
                <c:pt idx="10">
                  <c:v>39.5</c:v>
                </c:pt>
                <c:pt idx="11">
                  <c:v>39.75</c:v>
                </c:pt>
                <c:pt idx="12">
                  <c:v>40</c:v>
                </c:pt>
                <c:pt idx="13">
                  <c:v>40.25</c:v>
                </c:pt>
                <c:pt idx="14">
                  <c:v>40.5</c:v>
                </c:pt>
                <c:pt idx="15">
                  <c:v>40.75</c:v>
                </c:pt>
                <c:pt idx="16">
                  <c:v>41</c:v>
                </c:pt>
                <c:pt idx="17">
                  <c:v>41.25</c:v>
                </c:pt>
                <c:pt idx="18">
                  <c:v>41.5</c:v>
                </c:pt>
                <c:pt idx="19">
                  <c:v>41.75</c:v>
                </c:pt>
                <c:pt idx="20">
                  <c:v>42</c:v>
                </c:pt>
                <c:pt idx="21">
                  <c:v>42.25</c:v>
                </c:pt>
                <c:pt idx="22">
                  <c:v>42.5</c:v>
                </c:pt>
                <c:pt idx="23">
                  <c:v>42.75</c:v>
                </c:pt>
                <c:pt idx="24">
                  <c:v>43</c:v>
                </c:pt>
              </c:numCache>
            </c:numRef>
          </c:xVal>
          <c:yVal>
            <c:numRef>
              <c:f>'3015PS'!$E$38:$E$62</c:f>
              <c:numCache>
                <c:formatCode>General</c:formatCode>
                <c:ptCount val="25"/>
                <c:pt idx="0">
                  <c:v>6.4180000000000001E-3</c:v>
                </c:pt>
                <c:pt idx="1">
                  <c:v>6.4869999999999997E-3</c:v>
                </c:pt>
                <c:pt idx="2">
                  <c:v>6.5880000000000001E-3</c:v>
                </c:pt>
                <c:pt idx="3">
                  <c:v>6.6959999999999997E-3</c:v>
                </c:pt>
                <c:pt idx="4">
                  <c:v>6.816E-3</c:v>
                </c:pt>
                <c:pt idx="5">
                  <c:v>6.9410000000000001E-3</c:v>
                </c:pt>
                <c:pt idx="6">
                  <c:v>7.0939999999999996E-3</c:v>
                </c:pt>
                <c:pt idx="7">
                  <c:v>7.3730000000000002E-3</c:v>
                </c:pt>
                <c:pt idx="8">
                  <c:v>8.0590000000000002E-3</c:v>
                </c:pt>
                <c:pt idx="9">
                  <c:v>9.1470000000000006E-3</c:v>
                </c:pt>
                <c:pt idx="10">
                  <c:v>1.0503E-2</c:v>
                </c:pt>
                <c:pt idx="11">
                  <c:v>1.2149999999999999E-2</c:v>
                </c:pt>
                <c:pt idx="12">
                  <c:v>1.4064999999999999E-2</c:v>
                </c:pt>
                <c:pt idx="13">
                  <c:v>1.6285000000000001E-2</c:v>
                </c:pt>
                <c:pt idx="14">
                  <c:v>1.8733E-2</c:v>
                </c:pt>
                <c:pt idx="15">
                  <c:v>2.1529E-2</c:v>
                </c:pt>
                <c:pt idx="16">
                  <c:v>2.4421999999999999E-2</c:v>
                </c:pt>
                <c:pt idx="17">
                  <c:v>2.7698E-2</c:v>
                </c:pt>
                <c:pt idx="18">
                  <c:v>3.1244000000000001E-2</c:v>
                </c:pt>
                <c:pt idx="19">
                  <c:v>3.5055999999999997E-2</c:v>
                </c:pt>
                <c:pt idx="20">
                  <c:v>3.9319E-2</c:v>
                </c:pt>
                <c:pt idx="21">
                  <c:v>4.3866000000000002E-2</c:v>
                </c:pt>
                <c:pt idx="22">
                  <c:v>4.8721E-2</c:v>
                </c:pt>
                <c:pt idx="23">
                  <c:v>5.4017000000000003E-2</c:v>
                </c:pt>
                <c:pt idx="24">
                  <c:v>5.9612999999999999E-2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1CAC-7C4E-B8EE-046E21E9C3E6}"/>
            </c:ext>
          </c:extLst>
        </c:ser>
        <c:ser>
          <c:idx val="4"/>
          <c:order val="4"/>
          <c:tx>
            <c:strRef>
              <c:f>'3015PS'!$F$37</c:f>
              <c:strCache>
                <c:ptCount val="1"/>
                <c:pt idx="0">
                  <c:v>SiPM 49</c:v>
                </c:pt>
              </c:strCache>
            </c:strRef>
          </c:tx>
          <c:spPr>
            <a:ln w="381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'3015PS'!$A$38:$A$62</c:f>
              <c:numCache>
                <c:formatCode>General</c:formatCode>
                <c:ptCount val="25"/>
                <c:pt idx="0">
                  <c:v>37</c:v>
                </c:pt>
                <c:pt idx="1">
                  <c:v>37.25</c:v>
                </c:pt>
                <c:pt idx="2">
                  <c:v>37.5</c:v>
                </c:pt>
                <c:pt idx="3">
                  <c:v>37.75</c:v>
                </c:pt>
                <c:pt idx="4">
                  <c:v>38</c:v>
                </c:pt>
                <c:pt idx="5">
                  <c:v>38.25</c:v>
                </c:pt>
                <c:pt idx="6">
                  <c:v>38.5</c:v>
                </c:pt>
                <c:pt idx="7">
                  <c:v>38.75</c:v>
                </c:pt>
                <c:pt idx="8">
                  <c:v>39</c:v>
                </c:pt>
                <c:pt idx="9">
                  <c:v>39.25</c:v>
                </c:pt>
                <c:pt idx="10">
                  <c:v>39.5</c:v>
                </c:pt>
                <c:pt idx="11">
                  <c:v>39.75</c:v>
                </c:pt>
                <c:pt idx="12">
                  <c:v>40</c:v>
                </c:pt>
                <c:pt idx="13">
                  <c:v>40.25</c:v>
                </c:pt>
                <c:pt idx="14">
                  <c:v>40.5</c:v>
                </c:pt>
                <c:pt idx="15">
                  <c:v>40.75</c:v>
                </c:pt>
                <c:pt idx="16">
                  <c:v>41</c:v>
                </c:pt>
                <c:pt idx="17">
                  <c:v>41.25</c:v>
                </c:pt>
                <c:pt idx="18">
                  <c:v>41.5</c:v>
                </c:pt>
                <c:pt idx="19">
                  <c:v>41.75</c:v>
                </c:pt>
                <c:pt idx="20">
                  <c:v>42</c:v>
                </c:pt>
                <c:pt idx="21">
                  <c:v>42.25</c:v>
                </c:pt>
                <c:pt idx="22">
                  <c:v>42.5</c:v>
                </c:pt>
                <c:pt idx="23">
                  <c:v>42.75</c:v>
                </c:pt>
                <c:pt idx="24">
                  <c:v>43</c:v>
                </c:pt>
              </c:numCache>
            </c:numRef>
          </c:xVal>
          <c:yVal>
            <c:numRef>
              <c:f>'3015PS'!$F$38:$F$62</c:f>
              <c:numCache>
                <c:formatCode>General</c:formatCode>
                <c:ptCount val="25"/>
                <c:pt idx="0">
                  <c:v>6.228E-3</c:v>
                </c:pt>
                <c:pt idx="1">
                  <c:v>6.3369999999999998E-3</c:v>
                </c:pt>
                <c:pt idx="2">
                  <c:v>6.4530000000000004E-3</c:v>
                </c:pt>
                <c:pt idx="3">
                  <c:v>6.5919999999999998E-3</c:v>
                </c:pt>
                <c:pt idx="4">
                  <c:v>6.7340000000000004E-3</c:v>
                </c:pt>
                <c:pt idx="5">
                  <c:v>6.888E-3</c:v>
                </c:pt>
                <c:pt idx="6">
                  <c:v>7.0619999999999997E-3</c:v>
                </c:pt>
                <c:pt idx="7">
                  <c:v>7.3819999999999997E-3</c:v>
                </c:pt>
                <c:pt idx="8">
                  <c:v>8.1290000000000008E-3</c:v>
                </c:pt>
                <c:pt idx="9">
                  <c:v>9.2219999999999993E-3</c:v>
                </c:pt>
                <c:pt idx="10">
                  <c:v>1.0645999999999999E-2</c:v>
                </c:pt>
                <c:pt idx="11">
                  <c:v>1.2285000000000001E-2</c:v>
                </c:pt>
                <c:pt idx="12">
                  <c:v>1.4241999999999999E-2</c:v>
                </c:pt>
                <c:pt idx="13">
                  <c:v>1.6462999999999998E-2</c:v>
                </c:pt>
                <c:pt idx="14">
                  <c:v>1.8794000000000002E-2</c:v>
                </c:pt>
                <c:pt idx="15">
                  <c:v>2.1600000000000001E-2</c:v>
                </c:pt>
                <c:pt idx="16">
                  <c:v>2.4705999999999999E-2</c:v>
                </c:pt>
                <c:pt idx="17">
                  <c:v>2.7903000000000001E-2</c:v>
                </c:pt>
                <c:pt idx="18">
                  <c:v>3.1362000000000001E-2</c:v>
                </c:pt>
                <c:pt idx="19">
                  <c:v>3.5238999999999999E-2</c:v>
                </c:pt>
                <c:pt idx="20">
                  <c:v>3.9258000000000001E-2</c:v>
                </c:pt>
                <c:pt idx="21">
                  <c:v>4.3645999999999997E-2</c:v>
                </c:pt>
                <c:pt idx="22">
                  <c:v>4.8506000000000001E-2</c:v>
                </c:pt>
                <c:pt idx="23">
                  <c:v>5.3844000000000003E-2</c:v>
                </c:pt>
                <c:pt idx="24">
                  <c:v>5.9254000000000001E-2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1CAC-7C4E-B8EE-046E21E9C3E6}"/>
            </c:ext>
          </c:extLst>
        </c:ser>
        <c:ser>
          <c:idx val="5"/>
          <c:order val="5"/>
          <c:tx>
            <c:strRef>
              <c:f>'3015PS'!$G$37</c:f>
              <c:strCache>
                <c:ptCount val="1"/>
                <c:pt idx="0">
                  <c:v>SiPM 50</c:v>
                </c:pt>
              </c:strCache>
            </c:strRef>
          </c:tx>
          <c:spPr>
            <a:ln w="381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'3015PS'!$A$38:$A$62</c:f>
              <c:numCache>
                <c:formatCode>General</c:formatCode>
                <c:ptCount val="25"/>
                <c:pt idx="0">
                  <c:v>37</c:v>
                </c:pt>
                <c:pt idx="1">
                  <c:v>37.25</c:v>
                </c:pt>
                <c:pt idx="2">
                  <c:v>37.5</c:v>
                </c:pt>
                <c:pt idx="3">
                  <c:v>37.75</c:v>
                </c:pt>
                <c:pt idx="4">
                  <c:v>38</c:v>
                </c:pt>
                <c:pt idx="5">
                  <c:v>38.25</c:v>
                </c:pt>
                <c:pt idx="6">
                  <c:v>38.5</c:v>
                </c:pt>
                <c:pt idx="7">
                  <c:v>38.75</c:v>
                </c:pt>
                <c:pt idx="8">
                  <c:v>39</c:v>
                </c:pt>
                <c:pt idx="9">
                  <c:v>39.25</c:v>
                </c:pt>
                <c:pt idx="10">
                  <c:v>39.5</c:v>
                </c:pt>
                <c:pt idx="11">
                  <c:v>39.75</c:v>
                </c:pt>
                <c:pt idx="12">
                  <c:v>40</c:v>
                </c:pt>
                <c:pt idx="13">
                  <c:v>40.25</c:v>
                </c:pt>
                <c:pt idx="14">
                  <c:v>40.5</c:v>
                </c:pt>
                <c:pt idx="15">
                  <c:v>40.75</c:v>
                </c:pt>
                <c:pt idx="16">
                  <c:v>41</c:v>
                </c:pt>
                <c:pt idx="17">
                  <c:v>41.25</c:v>
                </c:pt>
                <c:pt idx="18">
                  <c:v>41.5</c:v>
                </c:pt>
                <c:pt idx="19">
                  <c:v>41.75</c:v>
                </c:pt>
                <c:pt idx="20">
                  <c:v>42</c:v>
                </c:pt>
                <c:pt idx="21">
                  <c:v>42.25</c:v>
                </c:pt>
                <c:pt idx="22">
                  <c:v>42.5</c:v>
                </c:pt>
                <c:pt idx="23">
                  <c:v>42.75</c:v>
                </c:pt>
                <c:pt idx="24">
                  <c:v>43</c:v>
                </c:pt>
              </c:numCache>
            </c:numRef>
          </c:xVal>
          <c:yVal>
            <c:numRef>
              <c:f>'3015PS'!$G$38:$G$62</c:f>
              <c:numCache>
                <c:formatCode>General</c:formatCode>
                <c:ptCount val="25"/>
                <c:pt idx="0">
                  <c:v>6.1659999999999996E-3</c:v>
                </c:pt>
                <c:pt idx="1">
                  <c:v>6.2769999999999996E-3</c:v>
                </c:pt>
                <c:pt idx="2">
                  <c:v>6.3990000000000002E-3</c:v>
                </c:pt>
                <c:pt idx="3">
                  <c:v>6.5319999999999996E-3</c:v>
                </c:pt>
                <c:pt idx="4">
                  <c:v>6.6689999999999996E-3</c:v>
                </c:pt>
                <c:pt idx="5">
                  <c:v>6.816E-3</c:v>
                </c:pt>
                <c:pt idx="6">
                  <c:v>6.992E-3</c:v>
                </c:pt>
                <c:pt idx="7">
                  <c:v>7.3569999999999998E-3</c:v>
                </c:pt>
                <c:pt idx="8">
                  <c:v>8.1300000000000001E-3</c:v>
                </c:pt>
                <c:pt idx="9">
                  <c:v>9.2280000000000001E-3</c:v>
                </c:pt>
                <c:pt idx="10">
                  <c:v>1.0606000000000001E-2</c:v>
                </c:pt>
                <c:pt idx="11">
                  <c:v>1.2257000000000001E-2</c:v>
                </c:pt>
                <c:pt idx="12">
                  <c:v>1.4083E-2</c:v>
                </c:pt>
                <c:pt idx="13">
                  <c:v>1.6312E-2</c:v>
                </c:pt>
                <c:pt idx="14">
                  <c:v>1.8745999999999999E-2</c:v>
                </c:pt>
                <c:pt idx="15">
                  <c:v>2.1451000000000001E-2</c:v>
                </c:pt>
                <c:pt idx="16">
                  <c:v>2.4271000000000001E-2</c:v>
                </c:pt>
                <c:pt idx="17">
                  <c:v>2.7453999999999999E-2</c:v>
                </c:pt>
                <c:pt idx="18">
                  <c:v>3.0780999999999999E-2</c:v>
                </c:pt>
                <c:pt idx="19">
                  <c:v>3.4755000000000001E-2</c:v>
                </c:pt>
                <c:pt idx="20">
                  <c:v>3.8848000000000001E-2</c:v>
                </c:pt>
                <c:pt idx="21">
                  <c:v>4.2888999999999997E-2</c:v>
                </c:pt>
                <c:pt idx="22">
                  <c:v>4.7606000000000002E-2</c:v>
                </c:pt>
                <c:pt idx="23">
                  <c:v>5.2574000000000003E-2</c:v>
                </c:pt>
                <c:pt idx="24">
                  <c:v>5.7786999999999998E-2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1CAC-7C4E-B8EE-046E21E9C3E6}"/>
            </c:ext>
          </c:extLst>
        </c:ser>
        <c:ser>
          <c:idx val="6"/>
          <c:order val="6"/>
          <c:tx>
            <c:strRef>
              <c:f>'3015PS'!$H$37</c:f>
              <c:strCache>
                <c:ptCount val="1"/>
                <c:pt idx="0">
                  <c:v>SiPM 51</c:v>
                </c:pt>
              </c:strCache>
            </c:strRef>
          </c:tx>
          <c:spPr>
            <a:ln w="381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'3015PS'!$A$38:$A$62</c:f>
              <c:numCache>
                <c:formatCode>General</c:formatCode>
                <c:ptCount val="25"/>
                <c:pt idx="0">
                  <c:v>37</c:v>
                </c:pt>
                <c:pt idx="1">
                  <c:v>37.25</c:v>
                </c:pt>
                <c:pt idx="2">
                  <c:v>37.5</c:v>
                </c:pt>
                <c:pt idx="3">
                  <c:v>37.75</c:v>
                </c:pt>
                <c:pt idx="4">
                  <c:v>38</c:v>
                </c:pt>
                <c:pt idx="5">
                  <c:v>38.25</c:v>
                </c:pt>
                <c:pt idx="6">
                  <c:v>38.5</c:v>
                </c:pt>
                <c:pt idx="7">
                  <c:v>38.75</c:v>
                </c:pt>
                <c:pt idx="8">
                  <c:v>39</c:v>
                </c:pt>
                <c:pt idx="9">
                  <c:v>39.25</c:v>
                </c:pt>
                <c:pt idx="10">
                  <c:v>39.5</c:v>
                </c:pt>
                <c:pt idx="11">
                  <c:v>39.75</c:v>
                </c:pt>
                <c:pt idx="12">
                  <c:v>40</c:v>
                </c:pt>
                <c:pt idx="13">
                  <c:v>40.25</c:v>
                </c:pt>
                <c:pt idx="14">
                  <c:v>40.5</c:v>
                </c:pt>
                <c:pt idx="15">
                  <c:v>40.75</c:v>
                </c:pt>
                <c:pt idx="16">
                  <c:v>41</c:v>
                </c:pt>
                <c:pt idx="17">
                  <c:v>41.25</c:v>
                </c:pt>
                <c:pt idx="18">
                  <c:v>41.5</c:v>
                </c:pt>
                <c:pt idx="19">
                  <c:v>41.75</c:v>
                </c:pt>
                <c:pt idx="20">
                  <c:v>42</c:v>
                </c:pt>
                <c:pt idx="21">
                  <c:v>42.25</c:v>
                </c:pt>
                <c:pt idx="22">
                  <c:v>42.5</c:v>
                </c:pt>
                <c:pt idx="23">
                  <c:v>42.75</c:v>
                </c:pt>
                <c:pt idx="24">
                  <c:v>43</c:v>
                </c:pt>
              </c:numCache>
            </c:numRef>
          </c:xVal>
          <c:yVal>
            <c:numRef>
              <c:f>'3015PS'!$H$38:$H$62</c:f>
              <c:numCache>
                <c:formatCode>General</c:formatCode>
                <c:ptCount val="25"/>
                <c:pt idx="0">
                  <c:v>6.2290000000000002E-3</c:v>
                </c:pt>
                <c:pt idx="1">
                  <c:v>6.3420000000000004E-3</c:v>
                </c:pt>
                <c:pt idx="2">
                  <c:v>6.4580000000000002E-3</c:v>
                </c:pt>
                <c:pt idx="3">
                  <c:v>6.5849999999999997E-3</c:v>
                </c:pt>
                <c:pt idx="4">
                  <c:v>6.7219999999999997E-3</c:v>
                </c:pt>
                <c:pt idx="5">
                  <c:v>6.8719999999999996E-3</c:v>
                </c:pt>
                <c:pt idx="6">
                  <c:v>7.038E-3</c:v>
                </c:pt>
                <c:pt idx="7">
                  <c:v>7.3280000000000003E-3</c:v>
                </c:pt>
                <c:pt idx="8">
                  <c:v>8.0569999999999999E-3</c:v>
                </c:pt>
                <c:pt idx="9">
                  <c:v>9.1859999999999997E-3</c:v>
                </c:pt>
                <c:pt idx="10">
                  <c:v>1.0642E-2</c:v>
                </c:pt>
                <c:pt idx="11">
                  <c:v>1.2475E-2</c:v>
                </c:pt>
                <c:pt idx="12">
                  <c:v>1.4475E-2</c:v>
                </c:pt>
                <c:pt idx="13">
                  <c:v>1.6785999999999999E-2</c:v>
                </c:pt>
                <c:pt idx="14">
                  <c:v>1.9445E-2</c:v>
                </c:pt>
                <c:pt idx="15">
                  <c:v>2.2297000000000001E-2</c:v>
                </c:pt>
                <c:pt idx="16">
                  <c:v>2.5596000000000001E-2</c:v>
                </c:pt>
                <c:pt idx="17">
                  <c:v>2.9021999999999999E-2</c:v>
                </c:pt>
                <c:pt idx="18">
                  <c:v>3.2629999999999999E-2</c:v>
                </c:pt>
                <c:pt idx="19">
                  <c:v>3.6687999999999998E-2</c:v>
                </c:pt>
                <c:pt idx="20">
                  <c:v>4.1206E-2</c:v>
                </c:pt>
                <c:pt idx="21">
                  <c:v>4.5877000000000001E-2</c:v>
                </c:pt>
                <c:pt idx="22">
                  <c:v>5.1076000000000003E-2</c:v>
                </c:pt>
                <c:pt idx="23">
                  <c:v>5.6365999999999999E-2</c:v>
                </c:pt>
                <c:pt idx="24">
                  <c:v>6.2192999999999998E-2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1CAC-7C4E-B8EE-046E21E9C3E6}"/>
            </c:ext>
          </c:extLst>
        </c:ser>
        <c:ser>
          <c:idx val="7"/>
          <c:order val="7"/>
          <c:tx>
            <c:strRef>
              <c:f>'3015PS'!$I$37</c:f>
              <c:strCache>
                <c:ptCount val="1"/>
                <c:pt idx="0">
                  <c:v>SiPM 52</c:v>
                </c:pt>
              </c:strCache>
            </c:strRef>
          </c:tx>
          <c:spPr>
            <a:ln w="381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'3015PS'!$A$38:$A$62</c:f>
              <c:numCache>
                <c:formatCode>General</c:formatCode>
                <c:ptCount val="25"/>
                <c:pt idx="0">
                  <c:v>37</c:v>
                </c:pt>
                <c:pt idx="1">
                  <c:v>37.25</c:v>
                </c:pt>
                <c:pt idx="2">
                  <c:v>37.5</c:v>
                </c:pt>
                <c:pt idx="3">
                  <c:v>37.75</c:v>
                </c:pt>
                <c:pt idx="4">
                  <c:v>38</c:v>
                </c:pt>
                <c:pt idx="5">
                  <c:v>38.25</c:v>
                </c:pt>
                <c:pt idx="6">
                  <c:v>38.5</c:v>
                </c:pt>
                <c:pt idx="7">
                  <c:v>38.75</c:v>
                </c:pt>
                <c:pt idx="8">
                  <c:v>39</c:v>
                </c:pt>
                <c:pt idx="9">
                  <c:v>39.25</c:v>
                </c:pt>
                <c:pt idx="10">
                  <c:v>39.5</c:v>
                </c:pt>
                <c:pt idx="11">
                  <c:v>39.75</c:v>
                </c:pt>
                <c:pt idx="12">
                  <c:v>40</c:v>
                </c:pt>
                <c:pt idx="13">
                  <c:v>40.25</c:v>
                </c:pt>
                <c:pt idx="14">
                  <c:v>40.5</c:v>
                </c:pt>
                <c:pt idx="15">
                  <c:v>40.75</c:v>
                </c:pt>
                <c:pt idx="16">
                  <c:v>41</c:v>
                </c:pt>
                <c:pt idx="17">
                  <c:v>41.25</c:v>
                </c:pt>
                <c:pt idx="18">
                  <c:v>41.5</c:v>
                </c:pt>
                <c:pt idx="19">
                  <c:v>41.75</c:v>
                </c:pt>
                <c:pt idx="20">
                  <c:v>42</c:v>
                </c:pt>
                <c:pt idx="21">
                  <c:v>42.25</c:v>
                </c:pt>
                <c:pt idx="22">
                  <c:v>42.5</c:v>
                </c:pt>
                <c:pt idx="23">
                  <c:v>42.75</c:v>
                </c:pt>
                <c:pt idx="24">
                  <c:v>43</c:v>
                </c:pt>
              </c:numCache>
            </c:numRef>
          </c:xVal>
          <c:yVal>
            <c:numRef>
              <c:f>'3015PS'!$I$38:$I$62</c:f>
              <c:numCache>
                <c:formatCode>General</c:formatCode>
                <c:ptCount val="25"/>
                <c:pt idx="0">
                  <c:v>6.4390000000000003E-3</c:v>
                </c:pt>
                <c:pt idx="1">
                  <c:v>6.5069999999999998E-3</c:v>
                </c:pt>
                <c:pt idx="2">
                  <c:v>6.6010000000000001E-3</c:v>
                </c:pt>
                <c:pt idx="3">
                  <c:v>6.7039999999999999E-3</c:v>
                </c:pt>
                <c:pt idx="4">
                  <c:v>6.8190000000000004E-3</c:v>
                </c:pt>
                <c:pt idx="5">
                  <c:v>6.9470000000000001E-3</c:v>
                </c:pt>
                <c:pt idx="6">
                  <c:v>7.1009999999999997E-3</c:v>
                </c:pt>
                <c:pt idx="7">
                  <c:v>7.4200000000000004E-3</c:v>
                </c:pt>
                <c:pt idx="8">
                  <c:v>8.1810000000000008E-3</c:v>
                </c:pt>
                <c:pt idx="9">
                  <c:v>9.2530000000000008E-3</c:v>
                </c:pt>
                <c:pt idx="10">
                  <c:v>1.0671E-2</c:v>
                </c:pt>
                <c:pt idx="11">
                  <c:v>1.2277E-2</c:v>
                </c:pt>
                <c:pt idx="12">
                  <c:v>1.4172000000000001E-2</c:v>
                </c:pt>
                <c:pt idx="13">
                  <c:v>1.6400000000000001E-2</c:v>
                </c:pt>
                <c:pt idx="14">
                  <c:v>1.8759999999999999E-2</c:v>
                </c:pt>
                <c:pt idx="15">
                  <c:v>2.1405E-2</c:v>
                </c:pt>
                <c:pt idx="16">
                  <c:v>2.4382999999999998E-2</c:v>
                </c:pt>
                <c:pt idx="17">
                  <c:v>2.7636000000000001E-2</c:v>
                </c:pt>
                <c:pt idx="18">
                  <c:v>3.1196000000000002E-2</c:v>
                </c:pt>
                <c:pt idx="19">
                  <c:v>3.4918999999999999E-2</c:v>
                </c:pt>
                <c:pt idx="20">
                  <c:v>3.8911000000000001E-2</c:v>
                </c:pt>
                <c:pt idx="21">
                  <c:v>4.3552E-2</c:v>
                </c:pt>
                <c:pt idx="22">
                  <c:v>4.8376000000000002E-2</c:v>
                </c:pt>
                <c:pt idx="23">
                  <c:v>5.3305999999999999E-2</c:v>
                </c:pt>
                <c:pt idx="24">
                  <c:v>5.8726E-2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1CAC-7C4E-B8EE-046E21E9C3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35320416"/>
        <c:axId val="1635099296"/>
      </c:scatterChart>
      <c:valAx>
        <c:axId val="16353204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Voltage (V)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5099296"/>
        <c:crosses val="autoZero"/>
        <c:crossBetween val="midCat"/>
      </c:valAx>
      <c:valAx>
        <c:axId val="1635099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Current (µA)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532041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Full 20x 3015 SiPM board IV curve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3"/>
          <c:order val="0"/>
          <c:tx>
            <c:strRef>
              <c:f>'3015PS board 2 '!$E$1</c:f>
              <c:strCache>
                <c:ptCount val="1"/>
                <c:pt idx="0">
                  <c:v>Trial 4 with pre-amp 1</c:v>
                </c:pt>
              </c:strCache>
            </c:strRef>
          </c:tx>
          <c:spPr>
            <a:ln w="381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'3015PS board 2 '!$A$2:$A$34</c:f>
              <c:numCache>
                <c:formatCode>General</c:formatCode>
                <c:ptCount val="33"/>
                <c:pt idx="0">
                  <c:v>35</c:v>
                </c:pt>
                <c:pt idx="1">
                  <c:v>35.25</c:v>
                </c:pt>
                <c:pt idx="2">
                  <c:v>35.5</c:v>
                </c:pt>
                <c:pt idx="3">
                  <c:v>35.75</c:v>
                </c:pt>
                <c:pt idx="4">
                  <c:v>36</c:v>
                </c:pt>
                <c:pt idx="5">
                  <c:v>36.25</c:v>
                </c:pt>
                <c:pt idx="6">
                  <c:v>36.5</c:v>
                </c:pt>
                <c:pt idx="7">
                  <c:v>36.75</c:v>
                </c:pt>
                <c:pt idx="8">
                  <c:v>37</c:v>
                </c:pt>
                <c:pt idx="9">
                  <c:v>37.25</c:v>
                </c:pt>
                <c:pt idx="10">
                  <c:v>37.5</c:v>
                </c:pt>
                <c:pt idx="11">
                  <c:v>37.75</c:v>
                </c:pt>
                <c:pt idx="12">
                  <c:v>38</c:v>
                </c:pt>
                <c:pt idx="13">
                  <c:v>38.25</c:v>
                </c:pt>
                <c:pt idx="14">
                  <c:v>38.5</c:v>
                </c:pt>
                <c:pt idx="15">
                  <c:v>38.75</c:v>
                </c:pt>
                <c:pt idx="16">
                  <c:v>39</c:v>
                </c:pt>
                <c:pt idx="17">
                  <c:v>39.25</c:v>
                </c:pt>
                <c:pt idx="18">
                  <c:v>39.5</c:v>
                </c:pt>
                <c:pt idx="19">
                  <c:v>39.75</c:v>
                </c:pt>
                <c:pt idx="20">
                  <c:v>40</c:v>
                </c:pt>
                <c:pt idx="21">
                  <c:v>40.25</c:v>
                </c:pt>
                <c:pt idx="22">
                  <c:v>40.5</c:v>
                </c:pt>
                <c:pt idx="23">
                  <c:v>40.75</c:v>
                </c:pt>
                <c:pt idx="24">
                  <c:v>41</c:v>
                </c:pt>
                <c:pt idx="25">
                  <c:v>41.25</c:v>
                </c:pt>
                <c:pt idx="26">
                  <c:v>41.5</c:v>
                </c:pt>
                <c:pt idx="27">
                  <c:v>41.75</c:v>
                </c:pt>
                <c:pt idx="28">
                  <c:v>42</c:v>
                </c:pt>
                <c:pt idx="29">
                  <c:v>42.25</c:v>
                </c:pt>
                <c:pt idx="30">
                  <c:v>42.5</c:v>
                </c:pt>
                <c:pt idx="31">
                  <c:v>42.75</c:v>
                </c:pt>
                <c:pt idx="32">
                  <c:v>43</c:v>
                </c:pt>
              </c:numCache>
            </c:numRef>
          </c:xVal>
          <c:yVal>
            <c:numRef>
              <c:f>'3015PS board 2 '!$E$2:$E$34</c:f>
              <c:numCache>
                <c:formatCode>General</c:formatCode>
                <c:ptCount val="33"/>
                <c:pt idx="0">
                  <c:v>0.11803</c:v>
                </c:pt>
                <c:pt idx="1">
                  <c:v>2.3140000000000001E-3</c:v>
                </c:pt>
                <c:pt idx="2">
                  <c:v>0.12441000000000001</c:v>
                </c:pt>
                <c:pt idx="3">
                  <c:v>0.12584999999999999</c:v>
                </c:pt>
                <c:pt idx="4">
                  <c:v>0.13008</c:v>
                </c:pt>
                <c:pt idx="5">
                  <c:v>0.10148</c:v>
                </c:pt>
                <c:pt idx="6">
                  <c:v>0.242232</c:v>
                </c:pt>
                <c:pt idx="7">
                  <c:v>7.6080999999999996E-2</c:v>
                </c:pt>
                <c:pt idx="8">
                  <c:v>0.25012899999999999</c:v>
                </c:pt>
                <c:pt idx="9">
                  <c:v>5.2907000000000003E-2</c:v>
                </c:pt>
                <c:pt idx="10">
                  <c:v>0.14729999999999999</c:v>
                </c:pt>
                <c:pt idx="11">
                  <c:v>0.25034699999999999</c:v>
                </c:pt>
                <c:pt idx="12">
                  <c:v>0.15406</c:v>
                </c:pt>
                <c:pt idx="13">
                  <c:v>0.15706999999999999</c:v>
                </c:pt>
                <c:pt idx="14">
                  <c:v>0.15962000000000001</c:v>
                </c:pt>
                <c:pt idx="15">
                  <c:v>0.16569</c:v>
                </c:pt>
                <c:pt idx="16">
                  <c:v>0.18099999999999999</c:v>
                </c:pt>
                <c:pt idx="17">
                  <c:v>0.20802999999999999</c:v>
                </c:pt>
                <c:pt idx="18">
                  <c:v>0.17413799999999999</c:v>
                </c:pt>
                <c:pt idx="19">
                  <c:v>0.261851</c:v>
                </c:pt>
                <c:pt idx="20">
                  <c:v>0.33445000000000003</c:v>
                </c:pt>
                <c:pt idx="21">
                  <c:v>0.41347299999999998</c:v>
                </c:pt>
                <c:pt idx="22">
                  <c:v>0.45379000000000003</c:v>
                </c:pt>
                <c:pt idx="23">
                  <c:v>0.58106899999999995</c:v>
                </c:pt>
                <c:pt idx="24">
                  <c:v>0.60072999999999999</c:v>
                </c:pt>
                <c:pt idx="25">
                  <c:v>0.70651299999999995</c:v>
                </c:pt>
                <c:pt idx="26">
                  <c:v>0.77277600000000002</c:v>
                </c:pt>
                <c:pt idx="27">
                  <c:v>0.86953999999999998</c:v>
                </c:pt>
                <c:pt idx="28">
                  <c:v>0.97270000000000001</c:v>
                </c:pt>
                <c:pt idx="29">
                  <c:v>1.0843700000000001</c:v>
                </c:pt>
                <c:pt idx="30">
                  <c:v>1.2070399999999999</c:v>
                </c:pt>
                <c:pt idx="31">
                  <c:v>1.3332999999999999</c:v>
                </c:pt>
                <c:pt idx="32">
                  <c:v>1.4701599999999999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30C-3446-BBEB-05E764A85C15}"/>
            </c:ext>
          </c:extLst>
        </c:ser>
        <c:ser>
          <c:idx val="4"/>
          <c:order val="1"/>
          <c:tx>
            <c:strRef>
              <c:f>'3015PS board 2 '!$F$1</c:f>
              <c:strCache>
                <c:ptCount val="1"/>
                <c:pt idx="0">
                  <c:v>Trial 5 with pre-amp 1</c:v>
                </c:pt>
              </c:strCache>
            </c:strRef>
          </c:tx>
          <c:spPr>
            <a:ln w="381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'3015PS board 2 '!$A$2:$A$34</c:f>
              <c:numCache>
                <c:formatCode>General</c:formatCode>
                <c:ptCount val="33"/>
                <c:pt idx="0">
                  <c:v>35</c:v>
                </c:pt>
                <c:pt idx="1">
                  <c:v>35.25</c:v>
                </c:pt>
                <c:pt idx="2">
                  <c:v>35.5</c:v>
                </c:pt>
                <c:pt idx="3">
                  <c:v>35.75</c:v>
                </c:pt>
                <c:pt idx="4">
                  <c:v>36</c:v>
                </c:pt>
                <c:pt idx="5">
                  <c:v>36.25</c:v>
                </c:pt>
                <c:pt idx="6">
                  <c:v>36.5</c:v>
                </c:pt>
                <c:pt idx="7">
                  <c:v>36.75</c:v>
                </c:pt>
                <c:pt idx="8">
                  <c:v>37</c:v>
                </c:pt>
                <c:pt idx="9">
                  <c:v>37.25</c:v>
                </c:pt>
                <c:pt idx="10">
                  <c:v>37.5</c:v>
                </c:pt>
                <c:pt idx="11">
                  <c:v>37.75</c:v>
                </c:pt>
                <c:pt idx="12">
                  <c:v>38</c:v>
                </c:pt>
                <c:pt idx="13">
                  <c:v>38.25</c:v>
                </c:pt>
                <c:pt idx="14">
                  <c:v>38.5</c:v>
                </c:pt>
                <c:pt idx="15">
                  <c:v>38.75</c:v>
                </c:pt>
                <c:pt idx="16">
                  <c:v>39</c:v>
                </c:pt>
                <c:pt idx="17">
                  <c:v>39.25</c:v>
                </c:pt>
                <c:pt idx="18">
                  <c:v>39.5</c:v>
                </c:pt>
                <c:pt idx="19">
                  <c:v>39.75</c:v>
                </c:pt>
                <c:pt idx="20">
                  <c:v>40</c:v>
                </c:pt>
                <c:pt idx="21">
                  <c:v>40.25</c:v>
                </c:pt>
                <c:pt idx="22">
                  <c:v>40.5</c:v>
                </c:pt>
                <c:pt idx="23">
                  <c:v>40.75</c:v>
                </c:pt>
                <c:pt idx="24">
                  <c:v>41</c:v>
                </c:pt>
                <c:pt idx="25">
                  <c:v>41.25</c:v>
                </c:pt>
                <c:pt idx="26">
                  <c:v>41.5</c:v>
                </c:pt>
                <c:pt idx="27">
                  <c:v>41.75</c:v>
                </c:pt>
                <c:pt idx="28">
                  <c:v>42</c:v>
                </c:pt>
                <c:pt idx="29">
                  <c:v>42.25</c:v>
                </c:pt>
                <c:pt idx="30">
                  <c:v>42.5</c:v>
                </c:pt>
                <c:pt idx="31">
                  <c:v>42.75</c:v>
                </c:pt>
                <c:pt idx="32">
                  <c:v>43</c:v>
                </c:pt>
              </c:numCache>
            </c:numRef>
          </c:xVal>
          <c:yVal>
            <c:numRef>
              <c:f>'3015PS board 2 '!$F$2:$F$34</c:f>
              <c:numCache>
                <c:formatCode>General</c:formatCode>
                <c:ptCount val="33"/>
                <c:pt idx="0">
                  <c:v>0.219306</c:v>
                </c:pt>
                <c:pt idx="1">
                  <c:v>0.11996</c:v>
                </c:pt>
                <c:pt idx="2">
                  <c:v>0.12347</c:v>
                </c:pt>
                <c:pt idx="3">
                  <c:v>0.12586</c:v>
                </c:pt>
                <c:pt idx="4">
                  <c:v>0.12784000000000001</c:v>
                </c:pt>
                <c:pt idx="5">
                  <c:v>0.20321600000000001</c:v>
                </c:pt>
                <c:pt idx="6">
                  <c:v>4.4260000000000001E-2</c:v>
                </c:pt>
                <c:pt idx="7">
                  <c:v>0.25265700000000002</c:v>
                </c:pt>
                <c:pt idx="8">
                  <c:v>4.9508999999999997E-2</c:v>
                </c:pt>
                <c:pt idx="9">
                  <c:v>0.14248</c:v>
                </c:pt>
                <c:pt idx="10">
                  <c:v>0.14621999999999999</c:v>
                </c:pt>
                <c:pt idx="11">
                  <c:v>0.14906</c:v>
                </c:pt>
                <c:pt idx="12">
                  <c:v>0.15212000000000001</c:v>
                </c:pt>
                <c:pt idx="13">
                  <c:v>0.15520999999999999</c:v>
                </c:pt>
                <c:pt idx="14">
                  <c:v>0.15471699999999999</c:v>
                </c:pt>
                <c:pt idx="15">
                  <c:v>0.16719000000000001</c:v>
                </c:pt>
                <c:pt idx="16">
                  <c:v>0.16986299999999999</c:v>
                </c:pt>
                <c:pt idx="17">
                  <c:v>0.21543599999999999</c:v>
                </c:pt>
                <c:pt idx="18">
                  <c:v>0.224024</c:v>
                </c:pt>
                <c:pt idx="19">
                  <c:v>0.238091</c:v>
                </c:pt>
                <c:pt idx="20">
                  <c:v>0.33237</c:v>
                </c:pt>
                <c:pt idx="21">
                  <c:v>0.38855000000000001</c:v>
                </c:pt>
                <c:pt idx="22">
                  <c:v>0.50651000000000002</c:v>
                </c:pt>
                <c:pt idx="23">
                  <c:v>0.466362</c:v>
                </c:pt>
                <c:pt idx="24">
                  <c:v>0.56639300000000004</c:v>
                </c:pt>
                <c:pt idx="25">
                  <c:v>0.70571099999999998</c:v>
                </c:pt>
                <c:pt idx="26">
                  <c:v>0.76833099999999999</c:v>
                </c:pt>
                <c:pt idx="27">
                  <c:v>0.86317999999999995</c:v>
                </c:pt>
                <c:pt idx="28">
                  <c:v>0.96506999999999998</c:v>
                </c:pt>
                <c:pt idx="29">
                  <c:v>1.0763</c:v>
                </c:pt>
                <c:pt idx="30">
                  <c:v>1.19692</c:v>
                </c:pt>
                <c:pt idx="31">
                  <c:v>1.3240700000000001</c:v>
                </c:pt>
                <c:pt idx="32">
                  <c:v>1.4598500000000001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30C-3446-BBEB-05E764A85C15}"/>
            </c:ext>
          </c:extLst>
        </c:ser>
        <c:ser>
          <c:idx val="0"/>
          <c:order val="2"/>
          <c:tx>
            <c:v>20x SiPM 52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'3015PS board 2 '!$A$10:$A$34</c:f>
              <c:numCache>
                <c:formatCode>General</c:formatCode>
                <c:ptCount val="25"/>
                <c:pt idx="0">
                  <c:v>37</c:v>
                </c:pt>
                <c:pt idx="1">
                  <c:v>37.25</c:v>
                </c:pt>
                <c:pt idx="2">
                  <c:v>37.5</c:v>
                </c:pt>
                <c:pt idx="3">
                  <c:v>37.75</c:v>
                </c:pt>
                <c:pt idx="4">
                  <c:v>38</c:v>
                </c:pt>
                <c:pt idx="5">
                  <c:v>38.25</c:v>
                </c:pt>
                <c:pt idx="6">
                  <c:v>38.5</c:v>
                </c:pt>
                <c:pt idx="7">
                  <c:v>38.75</c:v>
                </c:pt>
                <c:pt idx="8">
                  <c:v>39</c:v>
                </c:pt>
                <c:pt idx="9">
                  <c:v>39.25</c:v>
                </c:pt>
                <c:pt idx="10">
                  <c:v>39.5</c:v>
                </c:pt>
                <c:pt idx="11">
                  <c:v>39.75</c:v>
                </c:pt>
                <c:pt idx="12">
                  <c:v>40</c:v>
                </c:pt>
                <c:pt idx="13">
                  <c:v>40.25</c:v>
                </c:pt>
                <c:pt idx="14">
                  <c:v>40.5</c:v>
                </c:pt>
                <c:pt idx="15">
                  <c:v>40.75</c:v>
                </c:pt>
                <c:pt idx="16">
                  <c:v>41</c:v>
                </c:pt>
                <c:pt idx="17">
                  <c:v>41.25</c:v>
                </c:pt>
                <c:pt idx="18">
                  <c:v>41.5</c:v>
                </c:pt>
                <c:pt idx="19">
                  <c:v>41.75</c:v>
                </c:pt>
                <c:pt idx="20">
                  <c:v>42</c:v>
                </c:pt>
                <c:pt idx="21">
                  <c:v>42.25</c:v>
                </c:pt>
                <c:pt idx="22">
                  <c:v>42.5</c:v>
                </c:pt>
                <c:pt idx="23">
                  <c:v>42.75</c:v>
                </c:pt>
                <c:pt idx="24">
                  <c:v>43</c:v>
                </c:pt>
              </c:numCache>
            </c:numRef>
          </c:xVal>
          <c:yVal>
            <c:numRef>
              <c:f>'3015PS board 2 '!$I$10:$I$34</c:f>
              <c:numCache>
                <c:formatCode>General</c:formatCode>
                <c:ptCount val="25"/>
                <c:pt idx="0">
                  <c:v>0.12878000000000001</c:v>
                </c:pt>
                <c:pt idx="1">
                  <c:v>0.13014000000000001</c:v>
                </c:pt>
                <c:pt idx="2">
                  <c:v>0.13202</c:v>
                </c:pt>
                <c:pt idx="3">
                  <c:v>0.13408</c:v>
                </c:pt>
                <c:pt idx="4">
                  <c:v>0.13638</c:v>
                </c:pt>
                <c:pt idx="5">
                  <c:v>0.13894000000000001</c:v>
                </c:pt>
                <c:pt idx="6">
                  <c:v>0.14201999999999998</c:v>
                </c:pt>
                <c:pt idx="7">
                  <c:v>0.1484</c:v>
                </c:pt>
                <c:pt idx="8">
                  <c:v>0.16362000000000002</c:v>
                </c:pt>
                <c:pt idx="9">
                  <c:v>0.18506</c:v>
                </c:pt>
                <c:pt idx="10">
                  <c:v>0.21342</c:v>
                </c:pt>
                <c:pt idx="11">
                  <c:v>0.24553999999999998</c:v>
                </c:pt>
                <c:pt idx="12">
                  <c:v>0.28344000000000003</c:v>
                </c:pt>
                <c:pt idx="13">
                  <c:v>0.32800000000000001</c:v>
                </c:pt>
                <c:pt idx="14">
                  <c:v>0.37519999999999998</c:v>
                </c:pt>
                <c:pt idx="15">
                  <c:v>0.42810000000000004</c:v>
                </c:pt>
                <c:pt idx="16">
                  <c:v>0.48765999999999998</c:v>
                </c:pt>
                <c:pt idx="17">
                  <c:v>0.55271999999999999</c:v>
                </c:pt>
                <c:pt idx="18">
                  <c:v>0.62392000000000003</c:v>
                </c:pt>
                <c:pt idx="19">
                  <c:v>0.69838</c:v>
                </c:pt>
                <c:pt idx="20">
                  <c:v>0.77822000000000002</c:v>
                </c:pt>
                <c:pt idx="21">
                  <c:v>0.87104000000000004</c:v>
                </c:pt>
                <c:pt idx="22">
                  <c:v>0.96752000000000005</c:v>
                </c:pt>
                <c:pt idx="23">
                  <c:v>1.06612</c:v>
                </c:pt>
                <c:pt idx="24">
                  <c:v>1.17452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D30C-3446-BBEB-05E764A85C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65841392"/>
        <c:axId val="565693936"/>
      </c:scatterChart>
      <c:valAx>
        <c:axId val="565841392"/>
        <c:scaling>
          <c:orientation val="minMax"/>
          <c:max val="43"/>
          <c:min val="3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Voltage (V)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5693936"/>
        <c:crosses val="autoZero"/>
        <c:crossBetween val="midCat"/>
      </c:valAx>
      <c:valAx>
        <c:axId val="565693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Current (µA)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584139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ED2D7-78A4-196F-5D30-D02838C159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1791AF-4B87-9345-03BB-0123DDD184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EA57B4-3F8C-10C5-B361-0ECDFBB7F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7F3AC-5A8E-B14F-B66B-3EC8F5B6881F}" type="datetimeFigureOut">
              <a:rPr lang="en-US" smtClean="0"/>
              <a:t>5/8/24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CD44A-F2F3-8533-4115-E41A1CCE9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5CA6CD-BD70-0E94-F127-9368AFB6E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5B93F-6224-D94E-A601-2F2B5CE73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116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E5224-B171-C3F8-1406-17C1922C0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BE45BE-D5EC-FD41-462C-09B38EA0E4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5C18E1-EE7A-BA19-0905-46B53C0B5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7F3AC-5A8E-B14F-B66B-3EC8F5B6881F}" type="datetimeFigureOut">
              <a:rPr lang="en-US" smtClean="0"/>
              <a:t>5/8/24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D0CF0-FC51-7FFB-5291-24FBE7230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15E840-1C60-0F2B-B126-B6695C6C7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5B93F-6224-D94E-A601-2F2B5CE73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24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5F5E2B-D3B5-A706-65A8-8984C87666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56594F-606F-ABC9-0E3C-87118947CE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522ADE-ADD8-E313-35CF-2E9F1BCB0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7F3AC-5A8E-B14F-B66B-3EC8F5B6881F}" type="datetimeFigureOut">
              <a:rPr lang="en-US" smtClean="0"/>
              <a:t>5/8/24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38A115-74A7-8248-B21B-A441E7DA5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9AC435-022C-1837-4F5C-AF211E22B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5B93F-6224-D94E-A601-2F2B5CE73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208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9ED65-4EF7-0C7D-7FBF-F70DA4F9E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345C9-665E-EC77-EEA8-AAF81B06C6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B44ED-D875-7C54-AA9C-8CF7B84D4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7F3AC-5A8E-B14F-B66B-3EC8F5B6881F}" type="datetimeFigureOut">
              <a:rPr lang="en-US" smtClean="0"/>
              <a:t>5/8/24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43C9DD-A356-ADDB-78DA-9A661EFEF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3864D3-CECB-A7B9-6DF2-6E5481E38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5B93F-6224-D94E-A601-2F2B5CE73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911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8B835-309C-628C-CD31-C9EAED078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262224-CD85-F12B-7850-06106EB9C6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F72D50-846E-B5AA-ADFF-0CE3307FF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7F3AC-5A8E-B14F-B66B-3EC8F5B6881F}" type="datetimeFigureOut">
              <a:rPr lang="en-US" smtClean="0"/>
              <a:t>5/8/24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6FAE4F-B66B-8C5D-818A-F88E00DEE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F15CF8-B467-91DE-5A05-C2CE82C60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5B93F-6224-D94E-A601-2F2B5CE73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495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1B347-5F7E-DD90-580F-BF97C41DF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BEE95-A0EC-71D0-C60A-7EC0D99BFB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DD3DBA-92BD-BE0D-25CF-E0924E9CCB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026B0-5FAD-D6E0-665F-CDC26CE14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7F3AC-5A8E-B14F-B66B-3EC8F5B6881F}" type="datetimeFigureOut">
              <a:rPr lang="en-US" smtClean="0"/>
              <a:t>5/8/24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93E37A-21B9-8264-99B2-2584A0320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8D3230-ECA0-E267-C1D7-D65317707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5B93F-6224-D94E-A601-2F2B5CE73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9B05F-CAC3-B804-FCAF-EA229977F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A281D3-75F5-EE1B-3CDE-1354EC3178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391DF2-F01C-46B4-56B7-0F60486D13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11C40B-D359-8751-C83E-389535C4D3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0F0F01-4415-B8B1-C06F-8318A1C013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0F9CCC-7EF4-4C44-E113-ACF4AC668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7F3AC-5A8E-B14F-B66B-3EC8F5B6881F}" type="datetimeFigureOut">
              <a:rPr lang="en-US" smtClean="0"/>
              <a:t>5/8/24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59D37B-F787-D84E-825D-484B7DD44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5BD662-AD7F-B0E8-FF26-F7D00B061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5B93F-6224-D94E-A601-2F2B5CE73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472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4F05D-DE33-743E-6EA6-5DF902BF8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4C34A7-18E0-219D-7CEF-3A6183F27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7F3AC-5A8E-B14F-B66B-3EC8F5B6881F}" type="datetimeFigureOut">
              <a:rPr lang="en-US" smtClean="0"/>
              <a:t>5/8/24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764B2F-2E03-CFB5-5DDB-42D4A7B60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4900CC-7158-898A-5AA7-D762FF6FD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5B93F-6224-D94E-A601-2F2B5CE73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9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5F4D10-E2CF-F4C1-B9C8-5B02CD897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7F3AC-5A8E-B14F-B66B-3EC8F5B6881F}" type="datetimeFigureOut">
              <a:rPr lang="en-US" smtClean="0"/>
              <a:t>5/8/24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816027-DEC7-6708-91D4-B20D487AC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B6C608-C653-8D16-8CEE-44FA862A0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5B93F-6224-D94E-A601-2F2B5CE73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142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1E580-7971-01A8-EA78-7A35A1E97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88491-EE70-AE1C-F136-6069A4A7B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5AC736-6E9F-4A72-F77C-1976127633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7D3757-D9A6-CD7A-B8E6-D0439C338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7F3AC-5A8E-B14F-B66B-3EC8F5B6881F}" type="datetimeFigureOut">
              <a:rPr lang="en-US" smtClean="0"/>
              <a:t>5/8/24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2BCBB7-3E47-1907-9F35-87C3C5C8C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3D7345-EB72-E2BE-FA59-0280F53BB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5B93F-6224-D94E-A601-2F2B5CE73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978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706BB-2139-DB49-3956-9C2E1329C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973C61-C0FD-0663-121B-D89E849FB1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768FD1-5461-F844-553A-0DD25A997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80657D-CFAD-FD82-104E-9EA4AE21A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7F3AC-5A8E-B14F-B66B-3EC8F5B6881F}" type="datetimeFigureOut">
              <a:rPr lang="en-US" smtClean="0"/>
              <a:t>5/8/24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423708-CDE2-CB4E-AABE-EFC4E852E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D156A7-7EF0-611F-1970-A330D14D1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5B93F-6224-D94E-A601-2F2B5CE73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71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028A65-3EF1-41F4-11F8-80E5127A0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138930-ECD8-5D45-74C7-7A9FE07F0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8A1ADD-2EF7-5C8F-8393-74DC93D292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27F3AC-5A8E-B14F-B66B-3EC8F5B6881F}" type="datetimeFigureOut">
              <a:rPr lang="en-US" smtClean="0"/>
              <a:t>5/8/24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2145D5-D7DA-BE79-AD96-579B677D3F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C3352F-3FBA-E011-7BCB-E441A9C11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CD5B93F-6224-D94E-A601-2F2B5CE73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542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9D727-16C3-A028-1207-3C965C0D3F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SiPM</a:t>
            </a:r>
            <a:r>
              <a:rPr lang="en-US" dirty="0"/>
              <a:t> Prototype Board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A622AC-476D-5033-DF39-F340415598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895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30AD02A5-8ED8-7073-0042-3D1722AC5992}"/>
              </a:ext>
            </a:extLst>
          </p:cNvPr>
          <p:cNvGraphicFramePr>
            <a:graphicFrameLocks/>
          </p:cNvGraphicFramePr>
          <p:nvPr/>
        </p:nvGraphicFramePr>
        <p:xfrm>
          <a:off x="965200" y="492125"/>
          <a:ext cx="10261600" cy="5873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685C184-2B59-F3F8-73D6-A0156632747B}"/>
              </a:ext>
            </a:extLst>
          </p:cNvPr>
          <p:cNvSpPr txBox="1"/>
          <p:nvPr/>
        </p:nvSpPr>
        <p:spPr>
          <a:xfrm>
            <a:off x="10033687" y="4547286"/>
            <a:ext cx="18535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Trial 4 and 5 are separated by about 5 minutes</a:t>
            </a:r>
          </a:p>
        </p:txBody>
      </p:sp>
    </p:spTree>
    <p:extLst>
      <p:ext uri="{BB962C8B-B14F-4D97-AF65-F5344CB8AC3E}">
        <p14:creationId xmlns:p14="http://schemas.microsoft.com/office/powerpoint/2010/main" val="4217986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BC24AE-3AE3-9E9E-8A60-826D122FF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912" y="905530"/>
            <a:ext cx="10184176" cy="563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13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5AA05F-6544-407F-6B8B-3E75BD44C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242" y="260140"/>
            <a:ext cx="9787271" cy="54110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E86DDA-5886-A875-8CA5-CB722D9A6374}"/>
              </a:ext>
            </a:extLst>
          </p:cNvPr>
          <p:cNvSpPr txBox="1"/>
          <p:nvPr/>
        </p:nvSpPr>
        <p:spPr>
          <a:xfrm>
            <a:off x="3279961" y="5960050"/>
            <a:ext cx="5223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10% to 90%</a:t>
            </a:r>
          </a:p>
          <a:p>
            <a:r>
              <a:rPr lang="en-US" dirty="0"/>
              <a:t>Fall time: 9.5 ns		Rise time: 98.5 ns</a:t>
            </a:r>
          </a:p>
        </p:txBody>
      </p:sp>
    </p:spTree>
    <p:extLst>
      <p:ext uri="{BB962C8B-B14F-4D97-AF65-F5344CB8AC3E}">
        <p14:creationId xmlns:p14="http://schemas.microsoft.com/office/powerpoint/2010/main" val="2056353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1D92DB-4888-DDD2-EC98-C90CB6707D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70" y="225511"/>
            <a:ext cx="11588660" cy="640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054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87E6FF5-02A3-D832-A62C-78418D2CD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7977" y="1127726"/>
            <a:ext cx="6946900" cy="524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2A8829-4E27-8216-AE46-3FEFADAC5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0"/>
            <a:ext cx="3932237" cy="1600200"/>
          </a:xfrm>
        </p:spPr>
        <p:txBody>
          <a:bodyPr/>
          <a:lstStyle/>
          <a:p>
            <a:r>
              <a:rPr lang="en-US" dirty="0"/>
              <a:t>8x8x40 mm LYSO crystal array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B051F4-8F87-0E3F-0C04-17CA41BF926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Created a 2x2x2 array of LYSO crystals each crystal is 4x4x20 mm in size. I placed a ~0.1µCi Co60 source on top of the crystal array.</a:t>
            </a:r>
          </a:p>
          <a:p>
            <a:r>
              <a:rPr lang="en-US" sz="2000" dirty="0"/>
              <a:t>Lu176 in LYSO creates many gammas and electrons mostly with energy below 300keV</a:t>
            </a:r>
          </a:p>
          <a:p>
            <a:r>
              <a:rPr lang="en-US" sz="2000" dirty="0"/>
              <a:t>I see the excess for the 2 Co60 gammas but didn’t take enough data to tell if we can resolve them.</a:t>
            </a:r>
          </a:p>
        </p:txBody>
      </p:sp>
    </p:spTree>
    <p:extLst>
      <p:ext uri="{BB962C8B-B14F-4D97-AF65-F5344CB8AC3E}">
        <p14:creationId xmlns:p14="http://schemas.microsoft.com/office/powerpoint/2010/main" val="2754584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gure 1">
            <a:extLst>
              <a:ext uri="{FF2B5EF4-FFF2-40B4-BE49-F238E27FC236}">
                <a16:creationId xmlns:a16="http://schemas.microsoft.com/office/drawing/2014/main" id="{5FCE0B93-F988-EBAC-5CB5-5331C1CE6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6250" y="1900538"/>
            <a:ext cx="8699500" cy="429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97CC3B67-D7A5-C7AE-9F98-E5FA4D078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LYSO crystal decays</a:t>
            </a:r>
          </a:p>
        </p:txBody>
      </p:sp>
    </p:spTree>
    <p:extLst>
      <p:ext uri="{BB962C8B-B14F-4D97-AF65-F5344CB8AC3E}">
        <p14:creationId xmlns:p14="http://schemas.microsoft.com/office/powerpoint/2010/main" val="1554191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F8461-D986-6FAE-590E-F3D7707F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omputer screen shot of a computer&#10;&#10;Description automatically generated">
            <a:extLst>
              <a:ext uri="{FF2B5EF4-FFF2-40B4-BE49-F238E27FC236}">
                <a16:creationId xmlns:a16="http://schemas.microsoft.com/office/drawing/2014/main" id="{5423CB79-7668-7B06-2A73-BEC7BD0B85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3102" y="803188"/>
            <a:ext cx="5572898" cy="5455294"/>
          </a:xfrm>
        </p:spPr>
      </p:pic>
      <p:pic>
        <p:nvPicPr>
          <p:cNvPr id="7" name="Picture 6" descr="A computer screen shot of a green square with white squares&#10;&#10;Description automatically generated">
            <a:extLst>
              <a:ext uri="{FF2B5EF4-FFF2-40B4-BE49-F238E27FC236}">
                <a16:creationId xmlns:a16="http://schemas.microsoft.com/office/drawing/2014/main" id="{6BC14D56-2957-0F6E-0543-86E79DC72D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6854" y="1839326"/>
            <a:ext cx="4396945" cy="441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303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B2039-156F-4592-96A4-0E1909C3B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omputer screen shot of a computer program&#10;&#10;Description automatically generated">
            <a:extLst>
              <a:ext uri="{FF2B5EF4-FFF2-40B4-BE49-F238E27FC236}">
                <a16:creationId xmlns:a16="http://schemas.microsoft.com/office/drawing/2014/main" id="{56618329-ECC4-728F-3FE2-D5A7C4DAFE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182" y="365125"/>
            <a:ext cx="6116596" cy="6116594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F9A239-0836-A348-055E-62E2647D787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6040" y="1235675"/>
            <a:ext cx="4369414" cy="438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451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FDFC9-3100-92B4-2584-FF1618B0C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6010/6015 Boards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F956C-4C7D-F39D-CBC9-42C220D3E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Unfortunately I have not had success getting a good IV curve from these boards. </a:t>
            </a:r>
          </a:p>
          <a:p>
            <a:r>
              <a:rPr lang="en-US" dirty="0"/>
              <a:t>Still debugging issues</a:t>
            </a:r>
          </a:p>
          <a:p>
            <a:pPr lvl="1"/>
            <a:r>
              <a:rPr lang="en-US" dirty="0"/>
              <a:t>1 board is shorted between </a:t>
            </a:r>
            <a:r>
              <a:rPr lang="en-US" dirty="0" err="1"/>
              <a:t>Vbias</a:t>
            </a:r>
            <a:r>
              <a:rPr lang="en-US" dirty="0"/>
              <a:t> and ground</a:t>
            </a:r>
          </a:p>
          <a:p>
            <a:pPr lvl="1"/>
            <a:r>
              <a:rPr lang="en-US" dirty="0"/>
              <a:t>3 boards do not have </a:t>
            </a:r>
            <a:r>
              <a:rPr lang="en-US" dirty="0" err="1"/>
              <a:t>Vbias</a:t>
            </a:r>
            <a:r>
              <a:rPr lang="en-US" dirty="0"/>
              <a:t> shorted, but I don’t see any change in current going up to </a:t>
            </a:r>
            <a:r>
              <a:rPr lang="en-US" dirty="0" err="1"/>
              <a:t>Vop</a:t>
            </a:r>
            <a:r>
              <a:rPr lang="en-US" dirty="0"/>
              <a:t>. I suspect output is shorted to something or not connected.</a:t>
            </a:r>
          </a:p>
        </p:txBody>
      </p:sp>
    </p:spTree>
    <p:extLst>
      <p:ext uri="{BB962C8B-B14F-4D97-AF65-F5344CB8AC3E}">
        <p14:creationId xmlns:p14="http://schemas.microsoft.com/office/powerpoint/2010/main" val="2127389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B5EEA-CF26-47C0-6012-CB51604F7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9D9651A9-CE9C-9E73-5BD0-15CD470A25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99869" y="1690688"/>
            <a:ext cx="4153931" cy="4176381"/>
          </a:xfr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AE139BC7-4648-ACE4-2C06-323AE1EDB9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0260" y="649562"/>
            <a:ext cx="5465806" cy="555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06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C0D0B-EDF2-2C8B-B226-F60D9DB6B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omputer screen shot of a computer&#10;&#10;Description automatically generated">
            <a:extLst>
              <a:ext uri="{FF2B5EF4-FFF2-40B4-BE49-F238E27FC236}">
                <a16:creationId xmlns:a16="http://schemas.microsoft.com/office/drawing/2014/main" id="{B4A70A86-B04D-7F42-D57C-1A45B0F60C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8797" y="1499265"/>
            <a:ext cx="3776020" cy="3859470"/>
          </a:xfrm>
        </p:spPr>
      </p:pic>
      <p:pic>
        <p:nvPicPr>
          <p:cNvPr id="7" name="Picture 6" descr="A computer screen shot of a blue circuit board&#10;&#10;Description automatically generated">
            <a:extLst>
              <a:ext uri="{FF2B5EF4-FFF2-40B4-BE49-F238E27FC236}">
                <a16:creationId xmlns:a16="http://schemas.microsoft.com/office/drawing/2014/main" id="{0C351838-557D-F6BE-0CEB-361A25262F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98" y="207336"/>
            <a:ext cx="6220597" cy="628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362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B8019-F10B-4D4A-CD90-EE7B1536C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air of small square shaped objects&#10;&#10;Description automatically generated with medium confidence">
            <a:extLst>
              <a:ext uri="{FF2B5EF4-FFF2-40B4-BE49-F238E27FC236}">
                <a16:creationId xmlns:a16="http://schemas.microsoft.com/office/drawing/2014/main" id="{8A7E58C2-3609-9B0E-BD73-D479D57B2F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345" y="1690688"/>
            <a:ext cx="5934045" cy="2619633"/>
          </a:xfrm>
        </p:spPr>
      </p:pic>
      <p:pic>
        <p:nvPicPr>
          <p:cNvPr id="7" name="Picture 6" descr="A row of small purple and gold electronic components&#10;&#10;Description automatically generated">
            <a:extLst>
              <a:ext uri="{FF2B5EF4-FFF2-40B4-BE49-F238E27FC236}">
                <a16:creationId xmlns:a16="http://schemas.microsoft.com/office/drawing/2014/main" id="{0D676AFD-A020-4F04-671F-102DD32C0B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8469" y="4328256"/>
            <a:ext cx="8413358" cy="217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131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D94B572-BA41-BF86-813C-C16DAF95BD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1153916"/>
              </p:ext>
            </p:extLst>
          </p:nvPr>
        </p:nvGraphicFramePr>
        <p:xfrm>
          <a:off x="1876425" y="473075"/>
          <a:ext cx="8439150" cy="5911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2776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4F606F1-8F04-04EC-E9FB-5B5A5A4C81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3439910"/>
              </p:ext>
            </p:extLst>
          </p:nvPr>
        </p:nvGraphicFramePr>
        <p:xfrm>
          <a:off x="1482811" y="444843"/>
          <a:ext cx="9588843" cy="5943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949073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1353</TotalTime>
  <Words>202</Words>
  <Application>Microsoft Macintosh PowerPoint</Application>
  <PresentationFormat>Widescreen</PresentationFormat>
  <Paragraphs>23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Aptos</vt:lpstr>
      <vt:lpstr>Aptos Display</vt:lpstr>
      <vt:lpstr>Arial</vt:lpstr>
      <vt:lpstr>Office Theme</vt:lpstr>
      <vt:lpstr>SiPM Prototype Board</vt:lpstr>
      <vt:lpstr>PowerPoint Presentation</vt:lpstr>
      <vt:lpstr>PowerPoint Presentation</vt:lpstr>
      <vt:lpstr>6010/6015 Boards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8x8x40 mm LYSO crystal array</vt:lpstr>
      <vt:lpstr>LYSO crystal decays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SiPM Prototype Board</dc:title>
  <dc:creator>Larry Isenhower</dc:creator>
  <cp:lastModifiedBy>Larry Isenhower</cp:lastModifiedBy>
  <cp:revision>4</cp:revision>
  <dcterms:created xsi:type="dcterms:W3CDTF">2024-05-08T17:30:38Z</dcterms:created>
  <dcterms:modified xsi:type="dcterms:W3CDTF">2024-05-09T16:04:23Z</dcterms:modified>
</cp:coreProperties>
</file>