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294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o Peng" userId="5097277206b168ac" providerId="LiveId" clId="{6360738D-4FE1-4512-BA27-5A2D4B61D214}"/>
    <pc:docChg chg="custSel addSld modSld">
      <pc:chgData name="Chao Peng" userId="5097277206b168ac" providerId="LiveId" clId="{6360738D-4FE1-4512-BA27-5A2D4B61D214}" dt="2024-09-03T13:59:59.782" v="879" actId="20577"/>
      <pc:docMkLst>
        <pc:docMk/>
      </pc:docMkLst>
      <pc:sldChg chg="addSp delSp modSp mod">
        <pc:chgData name="Chao Peng" userId="5097277206b168ac" providerId="LiveId" clId="{6360738D-4FE1-4512-BA27-5A2D4B61D214}" dt="2024-09-03T13:59:59.782" v="879" actId="20577"/>
        <pc:sldMkLst>
          <pc:docMk/>
          <pc:sldMk cId="5327823" sldId="258"/>
        </pc:sldMkLst>
        <pc:spChg chg="mod">
          <ac:chgData name="Chao Peng" userId="5097277206b168ac" providerId="LiveId" clId="{6360738D-4FE1-4512-BA27-5A2D4B61D214}" dt="2024-09-03T13:59:59.782" v="879" actId="20577"/>
          <ac:spMkLst>
            <pc:docMk/>
            <pc:sldMk cId="5327823" sldId="258"/>
            <ac:spMk id="3" creationId="{44160493-0870-1DE2-A1A0-390ABC1ABB89}"/>
          </ac:spMkLst>
        </pc:spChg>
        <pc:picChg chg="add del">
          <ac:chgData name="Chao Peng" userId="5097277206b168ac" providerId="LiveId" clId="{6360738D-4FE1-4512-BA27-5A2D4B61D214}" dt="2024-09-03T13:57:50.217" v="614" actId="478"/>
          <ac:picMkLst>
            <pc:docMk/>
            <pc:sldMk cId="5327823" sldId="258"/>
            <ac:picMk id="5" creationId="{AA17EE19-6060-4CF5-003E-AD5F359B4D2F}"/>
          </ac:picMkLst>
        </pc:picChg>
        <pc:picChg chg="add mod">
          <ac:chgData name="Chao Peng" userId="5097277206b168ac" providerId="LiveId" clId="{6360738D-4FE1-4512-BA27-5A2D4B61D214}" dt="2024-09-03T13:59:37.475" v="857" actId="1076"/>
          <ac:picMkLst>
            <pc:docMk/>
            <pc:sldMk cId="5327823" sldId="258"/>
            <ac:picMk id="7" creationId="{C3DFC6AC-F92D-BBFD-1E03-1F3B0F64D33E}"/>
          </ac:picMkLst>
        </pc:picChg>
      </pc:sldChg>
      <pc:sldChg chg="modSp new mod">
        <pc:chgData name="Chao Peng" userId="5097277206b168ac" providerId="LiveId" clId="{6360738D-4FE1-4512-BA27-5A2D4B61D214}" dt="2024-09-03T13:53:05.158" v="358" actId="20577"/>
        <pc:sldMkLst>
          <pc:docMk/>
          <pc:sldMk cId="3087701094" sldId="259"/>
        </pc:sldMkLst>
        <pc:spChg chg="mod">
          <ac:chgData name="Chao Peng" userId="5097277206b168ac" providerId="LiveId" clId="{6360738D-4FE1-4512-BA27-5A2D4B61D214}" dt="2024-09-03T13:51:32.714" v="20" actId="20577"/>
          <ac:spMkLst>
            <pc:docMk/>
            <pc:sldMk cId="3087701094" sldId="259"/>
            <ac:spMk id="2" creationId="{8356D02C-4679-685B-7668-9C29C88FC60B}"/>
          </ac:spMkLst>
        </pc:spChg>
        <pc:spChg chg="mod">
          <ac:chgData name="Chao Peng" userId="5097277206b168ac" providerId="LiveId" clId="{6360738D-4FE1-4512-BA27-5A2D4B61D214}" dt="2024-09-03T13:53:05.158" v="358" actId="20577"/>
          <ac:spMkLst>
            <pc:docMk/>
            <pc:sldMk cId="3087701094" sldId="259"/>
            <ac:spMk id="3" creationId="{01D7425A-5BD9-39AA-E7E4-EB0FDAC495F5}"/>
          </ac:spMkLst>
        </pc:spChg>
      </pc:sldChg>
    </pc:docChg>
  </pc:docChgLst>
  <pc:docChgLst>
    <pc:chgData name="Chao Peng" userId="5097277206b168ac" providerId="LiveId" clId="{74ED6F82-559A-4B1E-B865-95F95A76ADA6}"/>
    <pc:docChg chg="undo custSel addSld modSld">
      <pc:chgData name="Chao Peng" userId="5097277206b168ac" providerId="LiveId" clId="{74ED6F82-559A-4B1E-B865-95F95A76ADA6}" dt="2024-08-27T12:14:08.270" v="431" actId="404"/>
      <pc:docMkLst>
        <pc:docMk/>
      </pc:docMkLst>
      <pc:sldChg chg="modSp new mod">
        <pc:chgData name="Chao Peng" userId="5097277206b168ac" providerId="LiveId" clId="{74ED6F82-559A-4B1E-B865-95F95A76ADA6}" dt="2024-08-27T12:14:08.270" v="431" actId="404"/>
        <pc:sldMkLst>
          <pc:docMk/>
          <pc:sldMk cId="5327823" sldId="258"/>
        </pc:sldMkLst>
        <pc:spChg chg="mod">
          <ac:chgData name="Chao Peng" userId="5097277206b168ac" providerId="LiveId" clId="{74ED6F82-559A-4B1E-B865-95F95A76ADA6}" dt="2024-08-27T12:10:29.440" v="15" actId="20577"/>
          <ac:spMkLst>
            <pc:docMk/>
            <pc:sldMk cId="5327823" sldId="258"/>
            <ac:spMk id="2" creationId="{BCFB5C8A-5A93-0310-5F92-27BEFB6783FD}"/>
          </ac:spMkLst>
        </pc:spChg>
        <pc:spChg chg="mod">
          <ac:chgData name="Chao Peng" userId="5097277206b168ac" providerId="LiveId" clId="{74ED6F82-559A-4B1E-B865-95F95A76ADA6}" dt="2024-08-27T12:14:08.270" v="431" actId="404"/>
          <ac:spMkLst>
            <pc:docMk/>
            <pc:sldMk cId="5327823" sldId="258"/>
            <ac:spMk id="3" creationId="{44160493-0870-1DE2-A1A0-390ABC1ABB8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0DD93-0C81-7D5B-4B54-6BA3A3AF2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AA73CC-A66F-E1A0-D363-3DF8B472B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AA787-0033-D719-3051-1B20989C0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AF1E-BD37-45B1-B793-DB52E7F77D49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9742A-FE0C-D4A4-1E9C-EBC6EF4C3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78262-16C5-2094-2DB2-9466496CA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9795-CE40-44DE-97E9-B96AAA87E9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9686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8ACB4-C7F5-D11B-EA20-558984D32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C9D76E-2A51-D26D-CC55-6F75DB5DF9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A2D75-0BC4-7560-A48B-334E00ED2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AF1E-BD37-45B1-B793-DB52E7F77D49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AF4D8-D124-0A15-AFF6-55AC7675E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4FF19-A007-C82F-43A6-D15E91C87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9795-CE40-44DE-97E9-B96AAA87E9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5564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01D39A-8A5D-9459-968F-C30B5B121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D94F83-C0C7-9EA7-3926-7608AA3D3A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E9ACE-5CF3-F4F8-8160-2328E3402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AF1E-BD37-45B1-B793-DB52E7F77D49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340B2-B0B4-C616-81AE-9B39906D3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3D34F-4385-1517-7DC5-5BAE852AF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9795-CE40-44DE-97E9-B96AAA87E9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843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FF9F9-AA7D-1152-6DEE-54329278D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AF92E-9D26-E294-B8D6-3DE65B250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10C6D-A3E3-D326-7BA0-F12500044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AF1E-BD37-45B1-B793-DB52E7F77D49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6CECF-61AB-3571-2999-E1FC1FEC8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ABA91-0998-2CEF-9A9F-B420ECF9B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9795-CE40-44DE-97E9-B96AAA87E9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581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A3F2D-9141-76C0-B560-DEA5352AF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D5B7D0-F547-B7C9-19FE-D737860D1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1F471-AE6F-DCC6-2196-A90B56F4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AF1E-BD37-45B1-B793-DB52E7F77D49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8F4D4-7605-0E3A-880A-063112E43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D53F7-6BDA-2BE7-F625-19EAEC5D8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9795-CE40-44DE-97E9-B96AAA87E9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252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03324-F3CE-3E1D-53C3-1F7778380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92C76-1987-D78A-6809-BAA93C987A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9BBA9C-28D2-2F5B-C2DE-3B171CF88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40B67C-E94A-AF1F-D0BC-B78963FA1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AF1E-BD37-45B1-B793-DB52E7F77D49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AC12A2-E042-8DAC-A8FB-FA902EC08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3EF74-442C-63F1-4FFD-189271AFB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9795-CE40-44DE-97E9-B96AAA87E9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0340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B8A99-383F-9277-24CB-A6B01D7DB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7AB7F-BC7D-ABD9-FB69-59560B473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4FE5C9-62BA-DC9C-1884-A263CA7A1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BB19AF-EC7D-011E-C26B-0C7DFB874E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10B1C4-EEBC-EB20-4760-217A56F2E0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6ECDF3-7EC6-22D3-6FE1-7A352D490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AF1E-BD37-45B1-B793-DB52E7F77D49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9E72F1-0B35-7FE1-2F48-18FB8CB0E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418524-D676-CE2F-F033-DD18E5EE3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9795-CE40-44DE-97E9-B96AAA87E9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2789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D9630-B5BE-CAD6-CA08-AAA25DC86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311CF9-7E1E-AA5C-BF78-2882AE4E8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AF1E-BD37-45B1-B793-DB52E7F77D49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08E02B-DF70-23E9-2D7A-398B27E49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B3CAD7-A8ED-5762-EFC8-F08C798D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9795-CE40-44DE-97E9-B96AAA87E9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9DAC38-3053-62A8-A750-D0118FE48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AF1E-BD37-45B1-B793-DB52E7F77D49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699804-B332-F5F6-B772-97CEE333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F4887-CC54-8D14-A8C8-CBC48839D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9795-CE40-44DE-97E9-B96AAA87E9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067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42445-579F-8158-3FCF-6019EFC3A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39C50-2463-9643-59C3-9E536F1B4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22CADD-0711-6E32-986C-99713577B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7F9C30-A8FC-1E75-B25D-A1E03214C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AF1E-BD37-45B1-B793-DB52E7F77D49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07E01-156A-F0C1-A12F-4C69AF83C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13431-C857-FA4F-D861-A4AFDFE2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9795-CE40-44DE-97E9-B96AAA87E9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060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23D83-EA2F-7C85-B8FC-76E9916CE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4020E2-E67B-FEE4-3184-95ED0A8076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66FFE7-056E-8CB1-5247-E15141488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B7E89-5781-C1FD-A9E1-0F47098F3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AF1E-BD37-45B1-B793-DB52E7F77D49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4D08F8-52A2-59EA-33F8-965DA0594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C3F00-B8E7-6D95-35F0-1C22AB73B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9795-CE40-44DE-97E9-B96AAA87E9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99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774FCB-9D2C-898E-F6E8-52CF25DE7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98624-75D0-A5C0-55B6-15BAA6FC7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AB4CE-50FE-B80F-9B81-367AAB0DC3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BEAF1E-BD37-45B1-B793-DB52E7F77D49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D1AC7-3C66-318F-8C98-FD2D58AFF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AA84A-ECFC-C209-7760-8C5ECF95E0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CF9795-CE40-44DE-97E9-B96AAA87E9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773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38D0-DA67-82DF-AE4E-5F0A76CB3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1975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Updated Priorities for the Simulation WG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2DDBF-5104-C970-5C76-B23B8E245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5250"/>
            <a:ext cx="10515600" cy="4811713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2400" dirty="0"/>
              <a:t>Continue to support the detector design and integration with services.</a:t>
            </a:r>
          </a:p>
          <a:p>
            <a:r>
              <a:rPr lang="en-US" altLang="zh-CN" sz="2400" b="1" dirty="0"/>
              <a:t>Evaluate the differences between the engineering and simulation designs and lead the discussion on how to address these differences, in conjunction with the TIC. </a:t>
            </a:r>
          </a:p>
          <a:p>
            <a:r>
              <a:rPr lang="en-US" altLang="zh-CN" sz="2400" dirty="0"/>
              <a:t>Continue to support the development of background modeling and implement its timing structure in physics and detector simulations, together with the Background Task Force. </a:t>
            </a:r>
          </a:p>
          <a:p>
            <a:r>
              <a:rPr lang="en-US" altLang="zh-CN" sz="2400" dirty="0"/>
              <a:t>Embrace streaming readout in simulation, using it as the default data format and enabling the capability to stream the continuous readout of the detector. </a:t>
            </a:r>
          </a:p>
          <a:p>
            <a:endParaRPr lang="en-US" altLang="zh-CN" sz="2000" dirty="0"/>
          </a:p>
          <a:p>
            <a:r>
              <a:rPr lang="en-US" altLang="zh-CN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Geant4 validation through test-beam studies.</a:t>
            </a:r>
          </a:p>
          <a:p>
            <a:r>
              <a:rPr lang="en-US" altLang="zh-CN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Comparison of Geant4 physics lists.</a:t>
            </a:r>
          </a:p>
          <a:p>
            <a:r>
              <a:rPr lang="en-US" altLang="zh-CN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Advanced detector simulations, such as projects to accelerate simulations.</a:t>
            </a:r>
          </a:p>
          <a:p>
            <a:r>
              <a:rPr lang="en-US" altLang="zh-CN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Updates to the </a:t>
            </a:r>
            <a:r>
              <a:rPr lang="en-US" altLang="zh-CN" sz="20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ePIC</a:t>
            </a:r>
            <a:r>
              <a:rPr lang="en-US" altLang="zh-CN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geometry repository, particularly from reviews. </a:t>
            </a:r>
            <a:endParaRPr lang="zh-CN" altLang="en-US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33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B5C8A-5A93-0310-5F92-27BEFB678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New Priority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60493-0870-1DE2-A1A0-390ABC1AB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sz="2400" b="1" dirty="0"/>
              <a:t>Evaluate the differences between the engineering and simulation designs and lead the discussion on how to address these differences, in conjunction with the TIC</a:t>
            </a:r>
          </a:p>
          <a:p>
            <a:endParaRPr lang="en-US" altLang="zh-CN" sz="2400" dirty="0"/>
          </a:p>
          <a:p>
            <a:r>
              <a:rPr lang="en-US" altLang="zh-CN" sz="2400" dirty="0"/>
              <a:t>Simulation WG provides</a:t>
            </a:r>
          </a:p>
          <a:p>
            <a:pPr lvl="1"/>
            <a:r>
              <a:rPr lang="en-US" altLang="zh-CN" dirty="0"/>
              <a:t>CAD model converted from the DD4Hep model (</a:t>
            </a:r>
            <a:r>
              <a:rPr lang="en-US" altLang="zh-CN" dirty="0" err="1"/>
              <a:t>OnShape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Thin slices of the front/side views</a:t>
            </a:r>
          </a:p>
          <a:p>
            <a:pPr lvl="1"/>
            <a:r>
              <a:rPr lang="en-US" altLang="zh-CN" dirty="0"/>
              <a:t>Annotations on the dimensions</a:t>
            </a:r>
          </a:p>
          <a:p>
            <a:pPr lvl="1"/>
            <a:endParaRPr lang="en-US" altLang="zh-CN" dirty="0"/>
          </a:p>
          <a:p>
            <a:r>
              <a:rPr lang="en-US" altLang="zh-CN" sz="2400" dirty="0"/>
              <a:t>DSCs will be asked to</a:t>
            </a:r>
          </a:p>
          <a:p>
            <a:pPr lvl="1"/>
            <a:r>
              <a:rPr lang="en-US" altLang="zh-CN" dirty="0"/>
              <a:t>Compare the CAD models</a:t>
            </a:r>
          </a:p>
          <a:p>
            <a:pPr lvl="1"/>
            <a:r>
              <a:rPr lang="en-US" altLang="zh-CN" dirty="0"/>
              <a:t>Approve or complain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DFC6AC-F92D-BBFD-1E03-1F3B0F64D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1213" y="4001294"/>
            <a:ext cx="5259754" cy="22418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2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6D02C-4679-685B-7668-9C29C88FC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WG Meeting Schedule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7425A-5BD9-39AA-E7E4-EB0FDAC49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Resume the regular bi-weekly discussion on 1</a:t>
            </a:r>
            <a:r>
              <a:rPr lang="en-US" altLang="zh-CN" baseline="30000" dirty="0"/>
              <a:t>st</a:t>
            </a:r>
            <a:r>
              <a:rPr lang="en-US" altLang="zh-CN" dirty="0"/>
              <a:t> and 3</a:t>
            </a:r>
            <a:r>
              <a:rPr lang="en-US" altLang="zh-CN" baseline="30000" dirty="0"/>
              <a:t>rd</a:t>
            </a:r>
            <a:r>
              <a:rPr lang="en-US" altLang="zh-CN" dirty="0"/>
              <a:t> weeks</a:t>
            </a:r>
          </a:p>
          <a:p>
            <a:pPr marL="457200" lvl="1" indent="0">
              <a:buNone/>
            </a:pPr>
            <a:endParaRPr lang="en-US" altLang="zh-CN" dirty="0"/>
          </a:p>
          <a:p>
            <a:r>
              <a:rPr lang="en-US" altLang="zh-CN" dirty="0"/>
              <a:t>Plan to invite DSC liaisons to the meeting</a:t>
            </a:r>
          </a:p>
          <a:p>
            <a:pPr lvl="1"/>
            <a:r>
              <a:rPr lang="en-US" altLang="zh-CN" dirty="0"/>
              <a:t>Discuss on the design evaluation in the following meetings</a:t>
            </a:r>
          </a:p>
          <a:p>
            <a:pPr lvl="1"/>
            <a:r>
              <a:rPr lang="en-US" altLang="zh-CN" dirty="0"/>
              <a:t>More general discussion on the simulation support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7701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230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等线</vt:lpstr>
      <vt:lpstr>等线 Light</vt:lpstr>
      <vt:lpstr>Arial</vt:lpstr>
      <vt:lpstr>Office Theme</vt:lpstr>
      <vt:lpstr>Updated Priorities for the Simulation WG</vt:lpstr>
      <vt:lpstr>New Priority</vt:lpstr>
      <vt:lpstr>WG Meeting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Chao Peng</dc:creator>
  <cp:lastModifiedBy>Chao Peng</cp:lastModifiedBy>
  <cp:revision>1</cp:revision>
  <dcterms:created xsi:type="dcterms:W3CDTF">2024-08-27T11:17:31Z</dcterms:created>
  <dcterms:modified xsi:type="dcterms:W3CDTF">2024-09-03T14:00:02Z</dcterms:modified>
</cp:coreProperties>
</file>