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1360" r:id="rId3"/>
    <p:sldId id="1361" r:id="rId4"/>
    <p:sldId id="1362" r:id="rId5"/>
    <p:sldId id="13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1571B-5859-B347-8B23-81628F824AFC}" v="11" dt="2024-03-26T11:54:50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9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11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ATF Science Planning Workshop 2024</a:t>
            </a:r>
            <a:br>
              <a:rPr lang="en-US" sz="4400" dirty="0"/>
            </a:br>
            <a:r>
              <a:rPr lang="en-US" sz="4400" dirty="0"/>
              <a:t>Logistics &amp; Opening Remarks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Mary Jane Ilardi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F3C8-BAF8-FC5F-E674-49CD2F5B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825190"/>
          </a:xfrm>
        </p:spPr>
        <p:txBody>
          <a:bodyPr/>
          <a:lstStyle/>
          <a:p>
            <a:r>
              <a:rPr lang="en-US" dirty="0"/>
              <a:t>Safety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64FC-2E83-8CD1-02F8-107BC653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05745"/>
            <a:ext cx="11049000" cy="4207185"/>
          </a:xfrm>
        </p:spPr>
        <p:txBody>
          <a:bodyPr/>
          <a:lstStyle/>
          <a:p>
            <a:r>
              <a:rPr lang="en-US" dirty="0"/>
              <a:t>Closest building exit is just down the stairs and out the front door.</a:t>
            </a:r>
          </a:p>
          <a:p>
            <a:r>
              <a:rPr lang="en-US" dirty="0"/>
              <a:t>Additional stairwells at ends 2 hallways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6F56-890A-244F-0439-9B6D20CA2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F5645EB-C77C-C4AE-AF12-7C694CFB1650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4CBA3A-29F2-935C-F9E6-52BB400DAD07}"/>
              </a:ext>
            </a:extLst>
          </p:cNvPr>
          <p:cNvGrpSpPr/>
          <p:nvPr/>
        </p:nvGrpSpPr>
        <p:grpSpPr>
          <a:xfrm>
            <a:off x="1500965" y="1813526"/>
            <a:ext cx="8588016" cy="4457195"/>
            <a:chOff x="2073499" y="1859400"/>
            <a:chExt cx="9659155" cy="4998600"/>
          </a:xfrm>
        </p:grpSpPr>
        <p:pic>
          <p:nvPicPr>
            <p:cNvPr id="6" name="Picture 5" descr="A computer screen shot of a building&#10;&#10;Description automatically generated">
              <a:extLst>
                <a:ext uri="{FF2B5EF4-FFF2-40B4-BE49-F238E27FC236}">
                  <a16:creationId xmlns:a16="http://schemas.microsoft.com/office/drawing/2014/main" id="{C13CC405-F850-3790-437C-C896145E3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368" b="2040"/>
            <a:stretch/>
          </p:blipFill>
          <p:spPr>
            <a:xfrm>
              <a:off x="2073499" y="1881560"/>
              <a:ext cx="9659155" cy="49764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64087F-939A-0742-C3B7-0A73672AAE97}"/>
                </a:ext>
              </a:extLst>
            </p:cNvPr>
            <p:cNvSpPr/>
            <p:nvPr/>
          </p:nvSpPr>
          <p:spPr>
            <a:xfrm>
              <a:off x="4816699" y="5898524"/>
              <a:ext cx="1442433" cy="959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We are here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D08DC9-C941-4FF4-D384-E60A2205F15C}"/>
                </a:ext>
              </a:extLst>
            </p:cNvPr>
            <p:cNvSpPr/>
            <p:nvPr/>
          </p:nvSpPr>
          <p:spPr>
            <a:xfrm>
              <a:off x="4631908" y="4703529"/>
              <a:ext cx="906007" cy="10491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094260-2068-9CF4-AE20-B96DE1D37ECB}"/>
                </a:ext>
              </a:extLst>
            </p:cNvPr>
            <p:cNvSpPr/>
            <p:nvPr/>
          </p:nvSpPr>
          <p:spPr>
            <a:xfrm>
              <a:off x="9962483" y="4599134"/>
              <a:ext cx="906007" cy="10491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855A5B-D74D-5E1A-988E-BFC81365BE56}"/>
                </a:ext>
              </a:extLst>
            </p:cNvPr>
            <p:cNvSpPr/>
            <p:nvPr/>
          </p:nvSpPr>
          <p:spPr>
            <a:xfrm>
              <a:off x="5363110" y="1859400"/>
              <a:ext cx="441789" cy="4831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201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7924-12D9-7ACF-3B06-0A41273D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837127"/>
          </a:xfrm>
        </p:spPr>
        <p:txBody>
          <a:bodyPr/>
          <a:lstStyle/>
          <a:p>
            <a:r>
              <a:rPr lang="en-US" dirty="0"/>
              <a:t>Logistics for the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DFE4-9BBD-6D7A-384B-10587F98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72733"/>
            <a:ext cx="11049000" cy="53403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/>
            <a:r>
              <a:rPr lang="en-US" dirty="0"/>
              <a:t>Thursday</a:t>
            </a:r>
          </a:p>
          <a:p>
            <a:pPr marL="914400" lvl="1" indent="-457200"/>
            <a:r>
              <a:rPr lang="en-US" dirty="0"/>
              <a:t>ATF Tours starting at 11:15 PM </a:t>
            </a:r>
          </a:p>
          <a:p>
            <a:pPr marL="914400" lvl="1" indent="-457200"/>
            <a:r>
              <a:rPr lang="en-US" dirty="0"/>
              <a:t>Lunch on your own</a:t>
            </a:r>
          </a:p>
          <a:p>
            <a:pPr marL="914400" lvl="1" indent="-457200"/>
            <a:r>
              <a:rPr lang="en-US" dirty="0"/>
              <a:t>No Host Dinner at Cooperage Inn 6:40 PM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-457200">
              <a:spcBef>
                <a:spcPts val="1000"/>
              </a:spcBef>
              <a:buNone/>
            </a:pPr>
            <a:r>
              <a:rPr lang="en-US" sz="2800" dirty="0"/>
              <a:t>Friday</a:t>
            </a:r>
          </a:p>
          <a:p>
            <a:pPr marL="914400" lvl="1" indent="-457200"/>
            <a:r>
              <a:rPr lang="en-US" dirty="0"/>
              <a:t>Lunch on your own</a:t>
            </a:r>
          </a:p>
        </p:txBody>
      </p:sp>
    </p:spTree>
    <p:extLst>
      <p:ext uri="{BB962C8B-B14F-4D97-AF65-F5344CB8AC3E}">
        <p14:creationId xmlns:p14="http://schemas.microsoft.com/office/powerpoint/2010/main" val="15584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819E03-2E98-C786-6C16-21A8842D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at </a:t>
            </a:r>
            <a:r>
              <a:rPr lang="en-US" dirty="0" err="1"/>
              <a:t>Berkner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324474-9209-0722-2FCE-A8C3C862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790663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On-site option is the Pop-Up Café at </a:t>
            </a:r>
            <a:r>
              <a:rPr lang="en-US" dirty="0" err="1"/>
              <a:t>Berkner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Grab &amp; Go or Pre-Order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Berkner</a:t>
            </a:r>
            <a:r>
              <a:rPr lang="en-US" dirty="0"/>
              <a:t> seating area is open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EBDC0-F2DB-8CE9-DB5F-1BB1E0598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AC121-017B-FE57-71AE-2C1CAD10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34" y="-1"/>
            <a:ext cx="5287766" cy="68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23AF-C451-9CCD-DB7E-0A4EDC73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5919452" cy="1325563"/>
          </a:xfrm>
        </p:spPr>
        <p:txBody>
          <a:bodyPr/>
          <a:lstStyle/>
          <a:p>
            <a:r>
              <a:rPr lang="en-US" dirty="0"/>
              <a:t>No Host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BD23-9C9B-F420-AF33-55FA23C2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207185"/>
          </a:xfrm>
        </p:spPr>
        <p:txBody>
          <a:bodyPr/>
          <a:lstStyle/>
          <a:p>
            <a:pPr marL="12700" indent="-12700"/>
            <a:r>
              <a:rPr lang="en-US" b="1" dirty="0"/>
              <a:t>Cooperage Inn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6pm this evening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2218 Sound Ave</a:t>
            </a:r>
            <a:br>
              <a:rPr lang="en-US" dirty="0"/>
            </a:br>
            <a:r>
              <a:rPr lang="en-US" dirty="0"/>
              <a:t>Baiting Hollow, NY 11933</a:t>
            </a:r>
          </a:p>
          <a:p>
            <a:pPr marL="12700" indent="-12700"/>
            <a:endParaRPr lang="en-US" dirty="0"/>
          </a:p>
          <a:p>
            <a:pPr marL="12700" indent="-12700"/>
            <a:endParaRPr lang="en-US" dirty="0"/>
          </a:p>
          <a:p>
            <a:pPr marL="12700" indent="-127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21EB4-F3EC-2C3C-4968-95C24D33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7" name="Picture 6" descr="A map with a blue line&#10;&#10;Description automatically generated">
            <a:extLst>
              <a:ext uri="{FF2B5EF4-FFF2-40B4-BE49-F238E27FC236}">
                <a16:creationId xmlns:a16="http://schemas.microsoft.com/office/drawing/2014/main" id="{FB44C2A0-B035-7B10-EFDD-04F386D77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7" t="18016" r="18229" b="8144"/>
          <a:stretch/>
        </p:blipFill>
        <p:spPr>
          <a:xfrm>
            <a:off x="5504651" y="-310"/>
            <a:ext cx="6687350" cy="6316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32BA95-4206-6916-322A-5F588D958BB1}"/>
              </a:ext>
            </a:extLst>
          </p:cNvPr>
          <p:cNvSpPr txBox="1"/>
          <p:nvPr/>
        </p:nvSpPr>
        <p:spPr>
          <a:xfrm>
            <a:off x="6030729" y="4982966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Lab main</a:t>
            </a:r>
            <a:br>
              <a:rPr lang="en-US" sz="1400" dirty="0"/>
            </a:br>
            <a:r>
              <a:rPr lang="en-US" sz="1400" dirty="0"/>
              <a:t>entrance</a:t>
            </a:r>
          </a:p>
        </p:txBody>
      </p:sp>
    </p:spTree>
    <p:extLst>
      <p:ext uri="{BB962C8B-B14F-4D97-AF65-F5344CB8AC3E}">
        <p14:creationId xmlns:p14="http://schemas.microsoft.com/office/powerpoint/2010/main" val="354261413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_Division_2023" id="{AF0A373D-0303-144E-B1F1-C79E1E3814D2}" vid="{AAA35494-A14D-2445-A245-39BA3508D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94</TotalTime>
  <Words>116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ATF Science Planning Workshop 2024 Logistics &amp; Opening Remarks</vt:lpstr>
      <vt:lpstr>Safety First</vt:lpstr>
      <vt:lpstr>Logistics for the Meeting</vt:lpstr>
      <vt:lpstr>Lunch at Berkner</vt:lpstr>
      <vt:lpstr>No Host Dinner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26th ATF Users Meeting –  Logistics &amp; Opening Remarks</dc:title>
  <dc:subject/>
  <dc:creator>Mark Palmer</dc:creator>
  <cp:keywords/>
  <dc:description/>
  <cp:lastModifiedBy>Ilardi, Mary Jane</cp:lastModifiedBy>
  <cp:revision>2</cp:revision>
  <dcterms:created xsi:type="dcterms:W3CDTF">2024-03-26T10:47:45Z</dcterms:created>
  <dcterms:modified xsi:type="dcterms:W3CDTF">2024-06-20T12:59:43Z</dcterms:modified>
  <cp:category/>
</cp:coreProperties>
</file>