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9"/>
  </p:notesMasterIdLst>
  <p:sldIdLst>
    <p:sldId id="256" r:id="rId5"/>
    <p:sldId id="358" r:id="rId6"/>
    <p:sldId id="351" r:id="rId7"/>
    <p:sldId id="352" r:id="rId8"/>
    <p:sldId id="361" r:id="rId9"/>
    <p:sldId id="333" r:id="rId10"/>
    <p:sldId id="331" r:id="rId11"/>
    <p:sldId id="334" r:id="rId12"/>
    <p:sldId id="335" r:id="rId13"/>
    <p:sldId id="336" r:id="rId14"/>
    <p:sldId id="337" r:id="rId15"/>
    <p:sldId id="315" r:id="rId16"/>
    <p:sldId id="338" r:id="rId17"/>
    <p:sldId id="311" r:id="rId18"/>
    <p:sldId id="320" r:id="rId19"/>
    <p:sldId id="354" r:id="rId20"/>
    <p:sldId id="310" r:id="rId21"/>
    <p:sldId id="355" r:id="rId22"/>
    <p:sldId id="286" r:id="rId23"/>
    <p:sldId id="363" r:id="rId24"/>
    <p:sldId id="359" r:id="rId25"/>
    <p:sldId id="364" r:id="rId26"/>
    <p:sldId id="360" r:id="rId27"/>
    <p:sldId id="36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C0504D"/>
    <a:srgbClr val="FFFFFF"/>
    <a:srgbClr val="0000FF"/>
    <a:srgbClr val="A50021"/>
    <a:srgbClr val="0000CC"/>
    <a:srgbClr val="000066"/>
    <a:srgbClr val="CCFFFF"/>
    <a:srgbClr val="FFFF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3" autoAdjust="0"/>
    <p:restoredTop sz="96927" autoAdjust="0"/>
  </p:normalViewPr>
  <p:slideViewPr>
    <p:cSldViewPr snapToGrid="0" snapToObjects="1">
      <p:cViewPr>
        <p:scale>
          <a:sx n="75" d="100"/>
          <a:sy n="75" d="100"/>
        </p:scale>
        <p:origin x="687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2024-06-18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1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1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3390/photonics8040101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8/srep45794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hyperlink" Target="https://doi.org/10.1038/s41597-023-02898-2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i.org/10.1364/OME.513971" TargetMode="Externa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hyperlink" Target="https://doi.org/10.1364/OE.434238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3390/photonics804010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photonics8040101" TargetMode="Externa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64/AOP.454797" TargetMode="External"/><Relationship Id="rId2" Type="http://schemas.openxmlformats.org/officeDocument/2006/relationships/hyperlink" Target="https://science.osti.gov/-/media/ardap/pdf/2024/Laser-Technology-Workshop-Report_20240105_final.pdf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3390/photonics804010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364/OSAC.381467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34" y="2412986"/>
            <a:ext cx="11409947" cy="19474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</a:rPr>
              <a:t>Architecture for</a:t>
            </a:r>
            <a:br>
              <a:rPr lang="en-US" sz="48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</a:rPr>
              <a:t>next generation LWIR laser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21, 2024</a:t>
            </a:r>
          </a:p>
          <a:p>
            <a:r>
              <a:rPr lang="en-US" dirty="0"/>
              <a:t>ATF Science Planning Workshop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775982"/>
            <a:ext cx="10334625" cy="851098"/>
          </a:xfrm>
        </p:spPr>
        <p:txBody>
          <a:bodyPr/>
          <a:lstStyle/>
          <a:p>
            <a:r>
              <a:rPr lang="en-US" dirty="0"/>
              <a:t>Misha Polyanskiy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5D288C-6896-F913-80BC-2927F3B4B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008607-2DFF-2F86-4C92-078266FB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49339"/>
            <a:ext cx="11991975" cy="52322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Chirped-pulse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amplification from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mJ</a:t>
            </a:r>
            <a:r>
              <a:rPr lang="en-US" sz="3600" b="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</a:t>
            </a:r>
            <a:r>
              <a:rPr lang="en-US" sz="3600" b="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endParaRPr lang="en-US" sz="3600" b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B69F388-2DCF-7CF6-9499-A7697871A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C2142-2874-A6EF-6722-D0E318731B5C}"/>
              </a:ext>
            </a:extLst>
          </p:cNvPr>
          <p:cNvSpPr txBox="1"/>
          <p:nvPr/>
        </p:nvSpPr>
        <p:spPr>
          <a:xfrm>
            <a:off x="206880" y="64719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hlinkClick r:id="rId4"/>
              </a:rPr>
              <a:t>Polyanskiy et al. </a:t>
            </a:r>
            <a:r>
              <a:rPr lang="en-US" i="1" dirty="0">
                <a:solidFill>
                  <a:srgbClr val="002060"/>
                </a:solidFill>
                <a:hlinkClick r:id="rId4"/>
              </a:rPr>
              <a:t>Photonics </a:t>
            </a:r>
            <a:r>
              <a:rPr lang="en-US" b="1" dirty="0">
                <a:solidFill>
                  <a:srgbClr val="002060"/>
                </a:solidFill>
                <a:hlinkClick r:id="rId4"/>
              </a:rPr>
              <a:t>8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, 101 (2021)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2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B5B621-F5AF-1DD7-6EFF-3DFDC137CCF8}"/>
              </a:ext>
            </a:extLst>
          </p:cNvPr>
          <p:cNvSpPr txBox="1"/>
          <p:nvPr/>
        </p:nvSpPr>
        <p:spPr>
          <a:xfrm>
            <a:off x="2375647" y="3604712"/>
            <a:ext cx="6055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/>
              <a:t>5 mJ                  10 µJ @ 9.2 µm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6A8D94-7AF6-EFC0-A90D-513B2B9DE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C97459EE-54FF-67B2-C490-792ADAB25954}"/>
              </a:ext>
            </a:extLst>
          </p:cNvPr>
          <p:cNvSpPr/>
          <p:nvPr/>
        </p:nvSpPr>
        <p:spPr>
          <a:xfrm>
            <a:off x="2621820" y="2360053"/>
            <a:ext cx="2465652" cy="1149069"/>
          </a:xfrm>
          <a:prstGeom prst="homePlat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Ti:S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@ 0.8 µm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A3B8E38-B416-4C44-8874-77953B0C92AC}"/>
              </a:ext>
            </a:extLst>
          </p:cNvPr>
          <p:cNvSpPr/>
          <p:nvPr/>
        </p:nvSpPr>
        <p:spPr>
          <a:xfrm>
            <a:off x="4657168" y="2360053"/>
            <a:ext cx="5123406" cy="1157161"/>
          </a:xfrm>
          <a:prstGeom prst="chevron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Frequency converter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l-GR" sz="3200" dirty="0">
                <a:solidFill>
                  <a:srgbClr val="C00000"/>
                </a:solidFill>
              </a:rPr>
              <a:t>λ</a:t>
            </a:r>
            <a:r>
              <a:rPr lang="en-US" sz="3200" dirty="0">
                <a:solidFill>
                  <a:srgbClr val="C00000"/>
                </a:solidFill>
              </a:rPr>
              <a:t> × 12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5D8285-8B47-E859-9994-8005FEF4130C}"/>
              </a:ext>
            </a:extLst>
          </p:cNvPr>
          <p:cNvCxnSpPr>
            <a:cxnSpLocks/>
          </p:cNvCxnSpPr>
          <p:nvPr/>
        </p:nvCxnSpPr>
        <p:spPr>
          <a:xfrm>
            <a:off x="2375647" y="1337276"/>
            <a:ext cx="7772400" cy="31377"/>
          </a:xfrm>
          <a:prstGeom prst="straightConnector1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6C1389-7F6A-95C5-A017-8235FFC189E2}"/>
              </a:ext>
            </a:extLst>
          </p:cNvPr>
          <p:cNvCxnSpPr>
            <a:cxnSpLocks/>
          </p:cNvCxnSpPr>
          <p:nvPr/>
        </p:nvCxnSpPr>
        <p:spPr>
          <a:xfrm>
            <a:off x="4921620" y="1193840"/>
            <a:ext cx="0" cy="3137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36891B-3429-1200-C172-56B4E705F6E7}"/>
              </a:ext>
            </a:extLst>
          </p:cNvPr>
          <p:cNvCxnSpPr>
            <a:cxnSpLocks/>
          </p:cNvCxnSpPr>
          <p:nvPr/>
        </p:nvCxnSpPr>
        <p:spPr>
          <a:xfrm>
            <a:off x="9148479" y="1211770"/>
            <a:ext cx="0" cy="3137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0A29F1-2C5E-5222-40BE-FFB3208FBFEA}"/>
              </a:ext>
            </a:extLst>
          </p:cNvPr>
          <p:cNvCxnSpPr>
            <a:cxnSpLocks/>
          </p:cNvCxnSpPr>
          <p:nvPr/>
        </p:nvCxnSpPr>
        <p:spPr>
          <a:xfrm>
            <a:off x="7739526" y="1204340"/>
            <a:ext cx="0" cy="3137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6415A9-8445-C630-9173-A8D37DC37394}"/>
              </a:ext>
            </a:extLst>
          </p:cNvPr>
          <p:cNvCxnSpPr>
            <a:cxnSpLocks/>
          </p:cNvCxnSpPr>
          <p:nvPr/>
        </p:nvCxnSpPr>
        <p:spPr>
          <a:xfrm>
            <a:off x="6330573" y="1204340"/>
            <a:ext cx="0" cy="3137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EE8F643-EE74-DE77-13DB-5557941CEE02}"/>
              </a:ext>
            </a:extLst>
          </p:cNvPr>
          <p:cNvSpPr txBox="1"/>
          <p:nvPr/>
        </p:nvSpPr>
        <p:spPr>
          <a:xfrm>
            <a:off x="5302051" y="1466375"/>
            <a:ext cx="4928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10%                10%              10%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01DD3-195E-09DA-3536-BBFD840ED0E5}"/>
              </a:ext>
            </a:extLst>
          </p:cNvPr>
          <p:cNvSpPr txBox="1"/>
          <p:nvPr/>
        </p:nvSpPr>
        <p:spPr>
          <a:xfrm>
            <a:off x="4453753" y="620503"/>
            <a:ext cx="5776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1 µm      2 µm       4 µm      8 µm…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365554-D46B-EEBF-84BE-DCC603A44BA0}"/>
              </a:ext>
            </a:extLst>
          </p:cNvPr>
          <p:cNvGrpSpPr/>
          <p:nvPr/>
        </p:nvGrpSpPr>
        <p:grpSpPr>
          <a:xfrm>
            <a:off x="213704" y="2042908"/>
            <a:ext cx="11071360" cy="4798354"/>
            <a:chOff x="213704" y="2042908"/>
            <a:chExt cx="11071360" cy="47983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455441-D778-EDA9-8958-C1206AF884F0}"/>
                </a:ext>
              </a:extLst>
            </p:cNvPr>
            <p:cNvGrpSpPr/>
            <p:nvPr/>
          </p:nvGrpSpPr>
          <p:grpSpPr>
            <a:xfrm>
              <a:off x="1376082" y="2042908"/>
              <a:ext cx="9908982" cy="4499438"/>
              <a:chOff x="1376082" y="2042908"/>
              <a:chExt cx="9908982" cy="4499438"/>
            </a:xfrm>
          </p:grpSpPr>
          <p:sp>
            <p:nvSpPr>
              <p:cNvPr id="6" name="Arrow: Pentagon 5">
                <a:extLst>
                  <a:ext uri="{FF2B5EF4-FFF2-40B4-BE49-F238E27FC236}">
                    <a16:creationId xmlns:a16="http://schemas.microsoft.com/office/drawing/2014/main" id="{009F1756-4C55-1A1E-AFD0-6B7B331449C1}"/>
                  </a:ext>
                </a:extLst>
              </p:cNvPr>
              <p:cNvSpPr/>
              <p:nvPr/>
            </p:nvSpPr>
            <p:spPr>
              <a:xfrm>
                <a:off x="2628563" y="4815092"/>
                <a:ext cx="4592508" cy="1149069"/>
              </a:xfrm>
              <a:prstGeom prst="homePlate">
                <a:avLst/>
              </a:prstGeom>
              <a:solidFill>
                <a:srgbClr val="C0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chemeClr val="bg1"/>
                    </a:solidFill>
                  </a:rPr>
                  <a:t>Cr:ZnSe</a:t>
                </a:r>
                <a:r>
                  <a:rPr lang="en-US" sz="3200" dirty="0">
                    <a:solidFill>
                      <a:schemeClr val="bg1"/>
                    </a:solidFill>
                  </a:rPr>
                  <a:t> @ 2.4 µm</a:t>
                </a:r>
                <a:br>
                  <a:rPr lang="en-US" sz="3200" dirty="0">
                    <a:solidFill>
                      <a:schemeClr val="bg1"/>
                    </a:solidFill>
                  </a:rPr>
                </a:br>
                <a:r>
                  <a:rPr lang="en-US" sz="3200" dirty="0" err="1">
                    <a:solidFill>
                      <a:schemeClr val="bg1"/>
                    </a:solidFill>
                  </a:rPr>
                  <a:t>Ho:YLF</a:t>
                </a:r>
                <a:r>
                  <a:rPr lang="en-US" sz="3200" dirty="0">
                    <a:solidFill>
                      <a:schemeClr val="bg1"/>
                    </a:solidFill>
                  </a:rPr>
                  <a:t> @ 2.1 µm</a:t>
                </a:r>
              </a:p>
            </p:txBody>
          </p:sp>
          <p:sp>
            <p:nvSpPr>
              <p:cNvPr id="7" name="Arrow: Chevron 6">
                <a:extLst>
                  <a:ext uri="{FF2B5EF4-FFF2-40B4-BE49-F238E27FC236}">
                    <a16:creationId xmlns:a16="http://schemas.microsoft.com/office/drawing/2014/main" id="{63AF4F34-4A85-A483-36A2-A47D1DE582F6}"/>
                  </a:ext>
                </a:extLst>
              </p:cNvPr>
              <p:cNvSpPr/>
              <p:nvPr/>
            </p:nvSpPr>
            <p:spPr>
              <a:xfrm>
                <a:off x="6790765" y="4815092"/>
                <a:ext cx="2996552" cy="1157161"/>
              </a:xfrm>
              <a:prstGeom prst="chevron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C00000"/>
                    </a:solidFill>
                  </a:rPr>
                  <a:t>Freq conv</a:t>
                </a:r>
                <a:br>
                  <a:rPr lang="en-US" sz="3200" dirty="0">
                    <a:solidFill>
                      <a:srgbClr val="C00000"/>
                    </a:solidFill>
                  </a:rPr>
                </a:br>
                <a:r>
                  <a:rPr lang="el-GR" sz="3200" dirty="0">
                    <a:solidFill>
                      <a:srgbClr val="C00000"/>
                    </a:solidFill>
                  </a:rPr>
                  <a:t>λ</a:t>
                </a:r>
                <a:r>
                  <a:rPr lang="en-US" sz="3200" dirty="0">
                    <a:solidFill>
                      <a:srgbClr val="C00000"/>
                    </a:solidFill>
                  </a:rPr>
                  <a:t> × 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F89F8D-D513-FF93-8B57-EDDF4D7D4A2D}"/>
                  </a:ext>
                </a:extLst>
              </p:cNvPr>
              <p:cNvSpPr txBox="1"/>
              <p:nvPr/>
            </p:nvSpPr>
            <p:spPr>
              <a:xfrm>
                <a:off x="2775570" y="6019126"/>
                <a:ext cx="671702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800" dirty="0"/>
                  <a:t>200 mJ               </a:t>
                </a:r>
                <a:r>
                  <a:rPr lang="en-US" sz="2800" b="1" dirty="0"/>
                  <a:t>10 mJ @ 9.3 µm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7D0E57C-A80F-D23A-4ED5-F195797E5D02}"/>
                  </a:ext>
                </a:extLst>
              </p:cNvPr>
              <p:cNvSpPr/>
              <p:nvPr/>
            </p:nvSpPr>
            <p:spPr>
              <a:xfrm>
                <a:off x="1376082" y="2042908"/>
                <a:ext cx="9908982" cy="2255091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0D814F-482C-9084-D35F-E9881CF997BE}"/>
                </a:ext>
              </a:extLst>
            </p:cNvPr>
            <p:cNvSpPr txBox="1"/>
            <p:nvPr/>
          </p:nvSpPr>
          <p:spPr>
            <a:xfrm>
              <a:off x="213704" y="6471930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2060"/>
                  </a:solidFill>
                  <a:hlinkClick r:id="rId2"/>
                </a:rPr>
                <a:t>Yin et al. </a:t>
              </a:r>
              <a:r>
                <a:rPr lang="en-US" i="1" dirty="0">
                  <a:solidFill>
                    <a:srgbClr val="002060"/>
                  </a:solidFill>
                  <a:hlinkClick r:id="rId2"/>
                </a:rPr>
                <a:t>Sci. Rep. </a:t>
              </a:r>
              <a:r>
                <a:rPr lang="en-US" b="1" dirty="0">
                  <a:solidFill>
                    <a:srgbClr val="002060"/>
                  </a:solidFill>
                  <a:hlinkClick r:id="rId2"/>
                </a:rPr>
                <a:t>7</a:t>
              </a:r>
              <a:r>
                <a:rPr lang="en-US" dirty="0">
                  <a:solidFill>
                    <a:srgbClr val="002060"/>
                  </a:solidFill>
                  <a:hlinkClick r:id="rId2"/>
                </a:rPr>
                <a:t>, 45794 (2017)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2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85FA14-E9DB-6C05-0455-67FB01DB1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A7D6A7-4B82-2EE3-7D9F-3C092033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972854" cy="6839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Next generation: 2) Post-compression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A1C7E4-446D-C049-F8AC-9A84DD34E73D}"/>
                  </a:ext>
                </a:extLst>
              </p:cNvPr>
              <p:cNvSpPr txBox="1"/>
              <p:nvPr/>
            </p:nvSpPr>
            <p:spPr>
              <a:xfrm>
                <a:off x="3267142" y="4306904"/>
                <a:ext cx="2629224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b="0" i="1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Self-phase modulation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A1C7E4-446D-C049-F8AC-9A84DD34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142" y="4306904"/>
                <a:ext cx="2629224" cy="1292662"/>
              </a:xfrm>
              <a:prstGeom prst="rect">
                <a:avLst/>
              </a:prstGeom>
              <a:blipFill>
                <a:blip r:embed="rId2"/>
                <a:stretch>
                  <a:fillRect b="-15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7BD9A5D1-CA04-011B-E4C0-74E56AD38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72" y="2076866"/>
            <a:ext cx="9579647" cy="21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87C93F-14FF-9E43-EAC1-A646990CEBDA}"/>
                  </a:ext>
                </a:extLst>
              </p:cNvPr>
              <p:cNvSpPr txBox="1"/>
              <p:nvPr/>
            </p:nvSpPr>
            <p:spPr>
              <a:xfrm>
                <a:off x="6610039" y="4309415"/>
                <a:ext cx="2629224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sz="2800" b="0" i="1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dispersion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87C93F-14FF-9E43-EAC1-A646990CE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039" y="4309415"/>
                <a:ext cx="2629224" cy="1292662"/>
              </a:xfrm>
              <a:prstGeom prst="rect">
                <a:avLst/>
              </a:prstGeom>
              <a:blipFill>
                <a:blip r:embed="rId4"/>
                <a:stretch>
                  <a:fillRect b="-15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67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9E146-F57F-ADC6-CEA3-E66944127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625CED-61C9-0679-CD43-2C4EF6D9A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900" y="543698"/>
            <a:ext cx="6128796" cy="54864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4685B3-7535-A16B-319D-0008B580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3203" y="543698"/>
            <a:ext cx="6128797" cy="5486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15E5C8A-E5F6-10B8-6E76-D17977DF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972854" cy="6839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Characterization of LWIR materials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1C88E-BB65-37C6-C5E9-82BCC7BEB2B3}"/>
              </a:ext>
            </a:extLst>
          </p:cNvPr>
          <p:cNvSpPr txBox="1"/>
          <p:nvPr/>
        </p:nvSpPr>
        <p:spPr>
          <a:xfrm>
            <a:off x="400550" y="5934670"/>
            <a:ext cx="9381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→"/>
            </a:pPr>
            <a:r>
              <a:rPr lang="en-US" sz="1800" b="0" i="0" u="none" strike="noStrike" baseline="0" dirty="0">
                <a:solidFill>
                  <a:srgbClr val="FF0000"/>
                </a:solidFill>
              </a:rPr>
              <a:t>Funding: US Department of Energy Accelerator Stewardship Program Grants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hlinkClick r:id="rId6"/>
              </a:rPr>
              <a:t>Polyanskiy et al. </a:t>
            </a:r>
            <a:r>
              <a:rPr lang="en-US" i="1" dirty="0">
                <a:solidFill>
                  <a:srgbClr val="002060"/>
                </a:solidFill>
                <a:hlinkClick r:id="rId6"/>
              </a:rPr>
              <a:t>Opt. Mater. Express </a:t>
            </a:r>
            <a:r>
              <a:rPr lang="en-US" b="1" i="1" dirty="0">
                <a:solidFill>
                  <a:srgbClr val="002060"/>
                </a:solidFill>
                <a:hlinkClick r:id="rId6"/>
              </a:rPr>
              <a:t>14</a:t>
            </a:r>
            <a:r>
              <a:rPr lang="en-US" dirty="0">
                <a:solidFill>
                  <a:srgbClr val="002060"/>
                </a:solidFill>
                <a:hlinkClick r:id="rId6"/>
              </a:rPr>
              <a:t>, 696 (2024)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hlinkClick r:id="rId7"/>
              </a:rPr>
              <a:t>Polyanskiy </a:t>
            </a:r>
            <a:r>
              <a:rPr lang="en-US" i="1" dirty="0">
                <a:solidFill>
                  <a:srgbClr val="002060"/>
                </a:solidFill>
                <a:hlinkClick r:id="rId7"/>
              </a:rPr>
              <a:t>Sci. Data </a:t>
            </a:r>
            <a:r>
              <a:rPr lang="en-US" b="1" i="1" dirty="0">
                <a:solidFill>
                  <a:srgbClr val="002060"/>
                </a:solidFill>
                <a:hlinkClick r:id="rId7"/>
              </a:rPr>
              <a:t>11</a:t>
            </a:r>
            <a:r>
              <a:rPr lang="en-US" dirty="0">
                <a:solidFill>
                  <a:srgbClr val="002060"/>
                </a:solidFill>
                <a:hlinkClick r:id="rId7"/>
              </a:rPr>
              <a:t>, 94 (2024)</a:t>
            </a:r>
            <a:endParaRPr lang="en-US" sz="1800" b="0" i="0" u="none" strike="noStrike" baseline="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73B2AB-F59B-0B53-5B5F-43841637F6FF}"/>
              </a:ext>
            </a:extLst>
          </p:cNvPr>
          <p:cNvSpPr txBox="1"/>
          <p:nvPr/>
        </p:nvSpPr>
        <p:spPr>
          <a:xfrm>
            <a:off x="1295400" y="977737"/>
            <a:ext cx="3466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Nonlinear Refraction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91B06-C9CE-9B56-648A-676B0234EC6D}"/>
              </a:ext>
            </a:extLst>
          </p:cNvPr>
          <p:cNvSpPr txBox="1"/>
          <p:nvPr/>
        </p:nvSpPr>
        <p:spPr>
          <a:xfrm>
            <a:off x="7115175" y="968212"/>
            <a:ext cx="3526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Nonlinear Absorption</a:t>
            </a:r>
          </a:p>
        </p:txBody>
      </p:sp>
    </p:spTree>
    <p:extLst>
      <p:ext uri="{BB962C8B-B14F-4D97-AF65-F5344CB8AC3E}">
        <p14:creationId xmlns:p14="http://schemas.microsoft.com/office/powerpoint/2010/main" val="2785089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extBox 1057">
            <a:extLst>
              <a:ext uri="{FF2B5EF4-FFF2-40B4-BE49-F238E27FC236}">
                <a16:creationId xmlns:a16="http://schemas.microsoft.com/office/drawing/2014/main" id="{1EF19630-7C68-A729-7556-245A499A8949}"/>
              </a:ext>
            </a:extLst>
          </p:cNvPr>
          <p:cNvSpPr txBox="1"/>
          <p:nvPr/>
        </p:nvSpPr>
        <p:spPr>
          <a:xfrm>
            <a:off x="6259617" y="6312036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spc="0" baseline="0">
                <a:ln/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278 mJ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F2D6FB-AC74-211E-9C32-B0D0D5FDA0D1}"/>
              </a:ext>
            </a:extLst>
          </p:cNvPr>
          <p:cNvSpPr txBox="1"/>
          <p:nvPr/>
        </p:nvSpPr>
        <p:spPr>
          <a:xfrm>
            <a:off x="4924926" y="0"/>
            <a:ext cx="7267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hlinkClick r:id="rId2"/>
              </a:rPr>
              <a:t>Polyanskiy et al. </a:t>
            </a:r>
            <a:r>
              <a:rPr lang="en-US" i="1" dirty="0">
                <a:solidFill>
                  <a:srgbClr val="002060"/>
                </a:solidFill>
                <a:hlinkClick r:id="rId2"/>
              </a:rPr>
              <a:t>Opt. Express </a:t>
            </a:r>
            <a:r>
              <a:rPr lang="en-US" b="1" dirty="0">
                <a:solidFill>
                  <a:srgbClr val="002060"/>
                </a:solidFill>
                <a:hlinkClick r:id="rId2"/>
              </a:rPr>
              <a:t>29</a:t>
            </a:r>
            <a:r>
              <a:rPr lang="en-US" dirty="0">
                <a:solidFill>
                  <a:srgbClr val="002060"/>
                </a:solidFill>
                <a:hlinkClick r:id="rId2"/>
              </a:rPr>
              <a:t>, 31714 (2021)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882F329E-B446-294C-9865-A246981DE73C}"/>
              </a:ext>
            </a:extLst>
          </p:cNvPr>
          <p:cNvSpPr>
            <a:spLocks noEditPoints="1"/>
          </p:cNvSpPr>
          <p:nvPr/>
        </p:nvSpPr>
        <p:spPr bwMode="auto">
          <a:xfrm>
            <a:off x="895350" y="2297113"/>
            <a:ext cx="276225" cy="293688"/>
          </a:xfrm>
          <a:custGeom>
            <a:avLst/>
            <a:gdLst>
              <a:gd name="T0" fmla="*/ 3 w 174"/>
              <a:gd name="T1" fmla="*/ 185 h 185"/>
              <a:gd name="T2" fmla="*/ 148 w 174"/>
              <a:gd name="T3" fmla="*/ 31 h 185"/>
              <a:gd name="T4" fmla="*/ 145 w 174"/>
              <a:gd name="T5" fmla="*/ 28 h 185"/>
              <a:gd name="T6" fmla="*/ 0 w 174"/>
              <a:gd name="T7" fmla="*/ 182 h 185"/>
              <a:gd name="T8" fmla="*/ 3 w 174"/>
              <a:gd name="T9" fmla="*/ 185 h 185"/>
              <a:gd name="T10" fmla="*/ 158 w 174"/>
              <a:gd name="T11" fmla="*/ 52 h 185"/>
              <a:gd name="T12" fmla="*/ 174 w 174"/>
              <a:gd name="T13" fmla="*/ 0 h 185"/>
              <a:gd name="T14" fmla="*/ 123 w 174"/>
              <a:gd name="T15" fmla="*/ 19 h 185"/>
              <a:gd name="T16" fmla="*/ 158 w 174"/>
              <a:gd name="T17" fmla="*/ 5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" h="185">
                <a:moveTo>
                  <a:pt x="3" y="185"/>
                </a:moveTo>
                <a:lnTo>
                  <a:pt x="148" y="31"/>
                </a:lnTo>
                <a:lnTo>
                  <a:pt x="145" y="28"/>
                </a:lnTo>
                <a:lnTo>
                  <a:pt x="0" y="182"/>
                </a:lnTo>
                <a:lnTo>
                  <a:pt x="3" y="185"/>
                </a:lnTo>
                <a:close/>
                <a:moveTo>
                  <a:pt x="158" y="52"/>
                </a:moveTo>
                <a:lnTo>
                  <a:pt x="174" y="0"/>
                </a:lnTo>
                <a:lnTo>
                  <a:pt x="123" y="19"/>
                </a:lnTo>
                <a:lnTo>
                  <a:pt x="158" y="52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08EA1FFD-80F9-884D-68AD-BAFD4AE64FCE}"/>
              </a:ext>
            </a:extLst>
          </p:cNvPr>
          <p:cNvGrpSpPr/>
          <p:nvPr/>
        </p:nvGrpSpPr>
        <p:grpSpPr>
          <a:xfrm>
            <a:off x="981553" y="4312908"/>
            <a:ext cx="3468733" cy="2329162"/>
            <a:chOff x="491631" y="4508697"/>
            <a:chExt cx="3468733" cy="2329162"/>
          </a:xfrm>
        </p:grpSpPr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C723DAE9-D6CC-9CFE-50D6-E7BFDB065742}"/>
                </a:ext>
              </a:extLst>
            </p:cNvPr>
            <p:cNvSpPr/>
            <p:nvPr/>
          </p:nvSpPr>
          <p:spPr>
            <a:xfrm>
              <a:off x="2199890" y="4841570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1048" name="Picture 1047">
              <a:extLst>
                <a:ext uri="{FF2B5EF4-FFF2-40B4-BE49-F238E27FC236}">
                  <a16:creationId xmlns:a16="http://schemas.microsoft.com/office/drawing/2014/main" id="{9631E602-E395-47F4-C3DD-778FE46C4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1474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1C0A541B-8217-D919-F40F-50FE5F27F090}"/>
                </a:ext>
              </a:extLst>
            </p:cNvPr>
            <p:cNvSpPr/>
            <p:nvPr/>
          </p:nvSpPr>
          <p:spPr>
            <a:xfrm>
              <a:off x="532252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1054" name="Picture 1053">
              <a:extLst>
                <a:ext uri="{FF2B5EF4-FFF2-40B4-BE49-F238E27FC236}">
                  <a16:creationId xmlns:a16="http://schemas.microsoft.com/office/drawing/2014/main" id="{12A2CDB5-3277-969C-FA5B-2C8A6E4D8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836" y="4844728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9135445A-D01D-857D-FDEB-E51493EA893E}"/>
                </a:ext>
              </a:extLst>
            </p:cNvPr>
            <p:cNvSpPr txBox="1"/>
            <p:nvPr/>
          </p:nvSpPr>
          <p:spPr>
            <a:xfrm>
              <a:off x="491631" y="4508697"/>
              <a:ext cx="1541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spc="0" baseline="0" dirty="0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In</a:t>
              </a:r>
            </a:p>
          </p:txBody>
        </p:sp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5F827357-0BC2-DF01-43EA-0DCE7CC70330}"/>
                </a:ext>
              </a:extLst>
            </p:cNvPr>
            <p:cNvSpPr txBox="1"/>
            <p:nvPr/>
          </p:nvSpPr>
          <p:spPr>
            <a:xfrm>
              <a:off x="2134756" y="5757559"/>
              <a:ext cx="102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spc="0" baseline="0" dirty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290 fs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C36A7742-8EB5-92B9-9D6A-D9865D2CFBEA}"/>
                </a:ext>
              </a:extLst>
            </p:cNvPr>
            <p:cNvSpPr txBox="1">
              <a:spLocks/>
            </p:cNvSpPr>
            <p:nvPr/>
          </p:nvSpPr>
          <p:spPr>
            <a:xfrm>
              <a:off x="916852" y="6346101"/>
              <a:ext cx="2316874" cy="4917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200" b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Autocorrelation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A2E457-DF30-F2D4-D22E-82984F5EEB8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36" y="6413713"/>
              <a:ext cx="311209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E2871114-8AE9-BAC7-4D8F-B6B665F157A5}"/>
                </a:ext>
              </a:extLst>
            </p:cNvPr>
            <p:cNvSpPr txBox="1"/>
            <p:nvPr/>
          </p:nvSpPr>
          <p:spPr>
            <a:xfrm>
              <a:off x="512711" y="5757559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spc="0" baseline="0" dirty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 ps</a:t>
              </a:r>
            </a:p>
          </p:txBody>
        </p:sp>
        <p:sp>
          <p:nvSpPr>
            <p:cNvPr id="1068" name="TextBox 1067">
              <a:extLst>
                <a:ext uri="{FF2B5EF4-FFF2-40B4-BE49-F238E27FC236}">
                  <a16:creationId xmlns:a16="http://schemas.microsoft.com/office/drawing/2014/main" id="{962CA931-AB65-973F-0613-E1773B4BBDE2}"/>
                </a:ext>
              </a:extLst>
            </p:cNvPr>
            <p:cNvSpPr txBox="1"/>
            <p:nvPr/>
          </p:nvSpPr>
          <p:spPr>
            <a:xfrm>
              <a:off x="2139785" y="4508697"/>
              <a:ext cx="1820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spc="0" baseline="0" dirty="0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Out</a:t>
              </a:r>
            </a:p>
          </p:txBody>
        </p:sp>
      </p:grpSp>
      <p:pic>
        <p:nvPicPr>
          <p:cNvPr id="1074" name="Graphic 1073">
            <a:extLst>
              <a:ext uri="{FF2B5EF4-FFF2-40B4-BE49-F238E27FC236}">
                <a16:creationId xmlns:a16="http://schemas.microsoft.com/office/drawing/2014/main" id="{A31F788C-AA62-A51D-9BC3-DA99CFF90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267" y="4012551"/>
            <a:ext cx="6947258" cy="2798201"/>
          </a:xfrm>
          <a:prstGeom prst="rect">
            <a:avLst/>
          </a:prstGeom>
        </p:spPr>
      </p:pic>
      <p:sp>
        <p:nvSpPr>
          <p:cNvPr id="1107" name="Rectangle 1106">
            <a:extLst>
              <a:ext uri="{FF2B5EF4-FFF2-40B4-BE49-F238E27FC236}">
                <a16:creationId xmlns:a16="http://schemas.microsoft.com/office/drawing/2014/main" id="{908BE193-DEA5-81C9-A4D4-FA79EA9918B7}"/>
              </a:ext>
            </a:extLst>
          </p:cNvPr>
          <p:cNvSpPr/>
          <p:nvPr/>
        </p:nvSpPr>
        <p:spPr>
          <a:xfrm>
            <a:off x="1612744" y="369276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0" name="Picture 1109">
            <a:extLst>
              <a:ext uri="{FF2B5EF4-FFF2-40B4-BE49-F238E27FC236}">
                <a16:creationId xmlns:a16="http://schemas.microsoft.com/office/drawing/2014/main" id="{107615C2-4E25-CA9C-0896-A963C7EC2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288" y="395052"/>
            <a:ext cx="9738347" cy="348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DE7F89-585B-C198-3D89-53B17028F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5980" y="1608095"/>
            <a:ext cx="1237355" cy="12373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ED1E50-C507-82A2-F8EF-ED74428B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Proof of principle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29C34567-9704-AE73-E8BA-FE1252844007}"/>
              </a:ext>
            </a:extLst>
          </p:cNvPr>
          <p:cNvSpPr txBox="1"/>
          <p:nvPr/>
        </p:nvSpPr>
        <p:spPr>
          <a:xfrm>
            <a:off x="1002342" y="1853615"/>
            <a:ext cx="200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ps</a:t>
            </a:r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2CAB30A9-35D5-7EA3-80C8-78E97CB4D188}"/>
              </a:ext>
            </a:extLst>
          </p:cNvPr>
          <p:cNvSpPr txBox="1"/>
          <p:nvPr/>
        </p:nvSpPr>
        <p:spPr>
          <a:xfrm flipH="1">
            <a:off x="5911945" y="3563752"/>
            <a:ext cx="241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5 mm dia.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beam center</a:t>
            </a:r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48C2944F-7FE6-5FDB-FA50-B6A636172064}"/>
              </a:ext>
            </a:extLst>
          </p:cNvPr>
          <p:cNvSpPr txBox="1"/>
          <p:nvPr/>
        </p:nvSpPr>
        <p:spPr>
          <a:xfrm flipH="1">
            <a:off x="9338566" y="3857071"/>
            <a:ext cx="241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Whole beam</a:t>
            </a:r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F04CD489-B231-CA49-AAE1-3D47F241855E}"/>
              </a:ext>
            </a:extLst>
          </p:cNvPr>
          <p:cNvSpPr txBox="1"/>
          <p:nvPr/>
        </p:nvSpPr>
        <p:spPr>
          <a:xfrm flipH="1">
            <a:off x="7529731" y="5682238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</a:t>
            </a:r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F621154F-C58F-3BEC-456E-00C5DD82C824}"/>
              </a:ext>
            </a:extLst>
          </p:cNvPr>
          <p:cNvSpPr txBox="1"/>
          <p:nvPr/>
        </p:nvSpPr>
        <p:spPr>
          <a:xfrm flipH="1">
            <a:off x="7260882" y="4414107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050"/>
                </a:solidFill>
              </a:rPr>
              <a:t>out</a:t>
            </a:r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81A177DE-195A-069E-7D8F-4822886B3E32}"/>
              </a:ext>
            </a:extLst>
          </p:cNvPr>
          <p:cNvSpPr txBox="1"/>
          <p:nvPr/>
        </p:nvSpPr>
        <p:spPr>
          <a:xfrm flipH="1">
            <a:off x="10919753" y="5447951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</a:t>
            </a:r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72F3AC0E-7BDF-BB5B-0482-B58FB4A7E597}"/>
              </a:ext>
            </a:extLst>
          </p:cNvPr>
          <p:cNvSpPr txBox="1"/>
          <p:nvPr/>
        </p:nvSpPr>
        <p:spPr>
          <a:xfrm flipH="1">
            <a:off x="10659632" y="4414107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050"/>
                </a:solidFill>
              </a:rPr>
              <a:t>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53951-0AFC-45B3-B062-77CD5674F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4" y="649287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1928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B7525-0F05-897C-A4F3-020CDCA59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4" y="649287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53AC7AF7-1970-6704-7F94-DCB94C3FC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5080" y="2103120"/>
            <a:ext cx="5838825" cy="1828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B7D206D-CAF9-DDA1-EE6E-B6261C6E5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1785"/>
            <a:ext cx="5838825" cy="18288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EEB4955-4D1E-0960-4E0D-B4B0C79D6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03120"/>
            <a:ext cx="5838825" cy="1828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9115F0-0E82-6E92-220E-21AD202D6CAC}"/>
              </a:ext>
            </a:extLst>
          </p:cNvPr>
          <p:cNvSpPr/>
          <p:nvPr/>
        </p:nvSpPr>
        <p:spPr>
          <a:xfrm>
            <a:off x="366448" y="3560340"/>
            <a:ext cx="11636013" cy="79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4BAAAFA-B578-AAFC-A164-CC8F4D1E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5080" y="3566160"/>
            <a:ext cx="5838825" cy="18288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4EDD2172-F477-F0DF-B07F-7F35294EB3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566160"/>
            <a:ext cx="5838825" cy="1828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EB5515-9918-F4A5-519C-FC87C4F898E2}"/>
              </a:ext>
            </a:extLst>
          </p:cNvPr>
          <p:cNvSpPr/>
          <p:nvPr/>
        </p:nvSpPr>
        <p:spPr>
          <a:xfrm>
            <a:off x="366448" y="5049590"/>
            <a:ext cx="11636013" cy="75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86A4A624-9F7A-5D8A-4AC8-D6E036DD48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55080" y="5029200"/>
            <a:ext cx="5838825" cy="18288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F4D32727-D322-CCB1-528D-BA61FCC75D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5029200"/>
            <a:ext cx="5838825" cy="1828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59277BC-F9B2-B4C0-D015-7EFE6CA1DD83}"/>
              </a:ext>
            </a:extLst>
          </p:cNvPr>
          <p:cNvSpPr txBox="1"/>
          <p:nvPr/>
        </p:nvSpPr>
        <p:spPr>
          <a:xfrm rot="16200000">
            <a:off x="4449766" y="4117633"/>
            <a:ext cx="4040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Power (TW)                 Power (TW)                    Power (TW)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17DC07-675F-081E-520F-A3B812A0C901}"/>
              </a:ext>
            </a:extLst>
          </p:cNvPr>
          <p:cNvSpPr txBox="1"/>
          <p:nvPr/>
        </p:nvSpPr>
        <p:spPr>
          <a:xfrm>
            <a:off x="7564739" y="3883948"/>
            <a:ext cx="108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500 fs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15 TW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F79B41-7812-FC86-6865-D29C2AA17731}"/>
              </a:ext>
            </a:extLst>
          </p:cNvPr>
          <p:cNvSpPr txBox="1"/>
          <p:nvPr/>
        </p:nvSpPr>
        <p:spPr>
          <a:xfrm>
            <a:off x="6993487" y="5257390"/>
            <a:ext cx="108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100 fs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25 TW</a:t>
            </a:r>
          </a:p>
        </p:txBody>
      </p:sp>
      <p:sp>
        <p:nvSpPr>
          <p:cNvPr id="51" name="Scroll: Vertical 50">
            <a:extLst>
              <a:ext uri="{FF2B5EF4-FFF2-40B4-BE49-F238E27FC236}">
                <a16:creationId xmlns:a16="http://schemas.microsoft.com/office/drawing/2014/main" id="{0379F9A9-BA95-6555-6EAB-48D9C57FADDC}"/>
              </a:ext>
            </a:extLst>
          </p:cNvPr>
          <p:cNvSpPr/>
          <p:nvPr/>
        </p:nvSpPr>
        <p:spPr>
          <a:xfrm>
            <a:off x="4108739" y="2187727"/>
            <a:ext cx="2050494" cy="731520"/>
          </a:xfrm>
          <a:prstGeom prst="vertic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State</a:t>
            </a:r>
            <a:br>
              <a:rPr lang="en-US" b="1" dirty="0"/>
            </a:br>
            <a:r>
              <a:rPr lang="en-US" b="1" dirty="0"/>
              <a:t>of the art</a:t>
            </a:r>
          </a:p>
        </p:txBody>
      </p:sp>
      <p:sp>
        <p:nvSpPr>
          <p:cNvPr id="53" name="Scroll: Vertical 52">
            <a:extLst>
              <a:ext uri="{FF2B5EF4-FFF2-40B4-BE49-F238E27FC236}">
                <a16:creationId xmlns:a16="http://schemas.microsoft.com/office/drawing/2014/main" id="{C33936C9-B898-10A2-6436-4B30D0873E29}"/>
              </a:ext>
            </a:extLst>
          </p:cNvPr>
          <p:cNvSpPr/>
          <p:nvPr/>
        </p:nvSpPr>
        <p:spPr>
          <a:xfrm>
            <a:off x="4164573" y="3633456"/>
            <a:ext cx="2050494" cy="7315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1) Better use of gain spectrum</a:t>
            </a:r>
          </a:p>
        </p:txBody>
      </p:sp>
      <p:sp>
        <p:nvSpPr>
          <p:cNvPr id="54" name="Scroll: Vertical 53">
            <a:extLst>
              <a:ext uri="{FF2B5EF4-FFF2-40B4-BE49-F238E27FC236}">
                <a16:creationId xmlns:a16="http://schemas.microsoft.com/office/drawing/2014/main" id="{181ED958-8C01-49CD-019F-D3A269AFADD0}"/>
              </a:ext>
            </a:extLst>
          </p:cNvPr>
          <p:cNvSpPr/>
          <p:nvPr/>
        </p:nvSpPr>
        <p:spPr>
          <a:xfrm>
            <a:off x="4164573" y="5085567"/>
            <a:ext cx="2050494" cy="73152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2) P</a:t>
            </a:r>
            <a:r>
              <a:rPr lang="en-US" sz="1800" b="1" dirty="0"/>
              <a:t>ost-compression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4D1951-1AD1-D3E6-0441-D550E0FDF460}"/>
              </a:ext>
            </a:extLst>
          </p:cNvPr>
          <p:cNvSpPr txBox="1"/>
          <p:nvPr/>
        </p:nvSpPr>
        <p:spPr>
          <a:xfrm>
            <a:off x="4291130" y="1231315"/>
            <a:ext cx="120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Gain spectrum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45A0F2-CAF0-6048-FA26-3B420D09E2EB}"/>
              </a:ext>
            </a:extLst>
          </p:cNvPr>
          <p:cNvSpPr txBox="1"/>
          <p:nvPr/>
        </p:nvSpPr>
        <p:spPr>
          <a:xfrm>
            <a:off x="2678872" y="1413695"/>
            <a:ext cx="4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529FD27-C6D5-74FC-2370-F935F0F7C7BC}"/>
              </a:ext>
            </a:extLst>
          </p:cNvPr>
          <p:cNvSpPr txBox="1"/>
          <p:nvPr/>
        </p:nvSpPr>
        <p:spPr>
          <a:xfrm>
            <a:off x="3158367" y="1367978"/>
            <a:ext cx="4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4CACC7-20D3-6B65-E5B4-3E764DCE0F4E}"/>
              </a:ext>
            </a:extLst>
          </p:cNvPr>
          <p:cNvSpPr txBox="1"/>
          <p:nvPr/>
        </p:nvSpPr>
        <p:spPr>
          <a:xfrm>
            <a:off x="8455520" y="2526915"/>
            <a:ext cx="913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 ps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5 TW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E9098-BE2A-0614-1816-4CDF1EE7DA6D}"/>
              </a:ext>
            </a:extLst>
          </p:cNvPr>
          <p:cNvSpPr txBox="1"/>
          <p:nvPr/>
        </p:nvSpPr>
        <p:spPr>
          <a:xfrm>
            <a:off x="9274492" y="5414539"/>
            <a:ext cx="23968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 optical cycle = 31 fs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C4AA8C-4B49-2A1E-C4D5-027CA9B7D8D7}"/>
              </a:ext>
            </a:extLst>
          </p:cNvPr>
          <p:cNvCxnSpPr>
            <a:cxnSpLocks/>
          </p:cNvCxnSpPr>
          <p:nvPr/>
        </p:nvCxnSpPr>
        <p:spPr>
          <a:xfrm flipH="1">
            <a:off x="7991081" y="1598361"/>
            <a:ext cx="725597" cy="27414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0E4411-838F-9571-A9EE-E41C2CDA9D8D}"/>
              </a:ext>
            </a:extLst>
          </p:cNvPr>
          <p:cNvCxnSpPr>
            <a:cxnSpLocks/>
          </p:cNvCxnSpPr>
          <p:nvPr/>
        </p:nvCxnSpPr>
        <p:spPr>
          <a:xfrm flipH="1">
            <a:off x="7236245" y="1598361"/>
            <a:ext cx="1446855" cy="411772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3FF01D-C9F0-3A1F-B51D-6F123565E73A}"/>
              </a:ext>
            </a:extLst>
          </p:cNvPr>
          <p:cNvSpPr txBox="1"/>
          <p:nvPr/>
        </p:nvSpPr>
        <p:spPr>
          <a:xfrm>
            <a:off x="8350946" y="124433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65000"/>
                  </a:schemeClr>
                </a:solidFill>
              </a:rPr>
              <a:t>With 20% contingency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3BE238-B2AC-6D24-B1A4-42AFC948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972854" cy="68392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Next-generation: (1) &amp; (2)</a:t>
            </a:r>
          </a:p>
        </p:txBody>
      </p:sp>
    </p:spTree>
    <p:extLst>
      <p:ext uri="{BB962C8B-B14F-4D97-AF65-F5344CB8AC3E}">
        <p14:creationId xmlns:p14="http://schemas.microsoft.com/office/powerpoint/2010/main" val="31841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CEA09-3632-DCC4-0BE9-819794A87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506D42-3C60-A9D7-4D22-4C1E77D1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972854" cy="68392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Next-generation: 3) Optical pumping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E432D-67DC-BB15-7294-3C7B1002AFC3}"/>
              </a:ext>
            </a:extLst>
          </p:cNvPr>
          <p:cNvSpPr txBox="1"/>
          <p:nvPr/>
        </p:nvSpPr>
        <p:spPr>
          <a:xfrm>
            <a:off x="2469765" y="2566607"/>
            <a:ext cx="7600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Practical repetition rate (100–1000 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24/7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“Black-boxable”</a:t>
            </a:r>
          </a:p>
        </p:txBody>
      </p:sp>
    </p:spTree>
    <p:extLst>
      <p:ext uri="{BB962C8B-B14F-4D97-AF65-F5344CB8AC3E}">
        <p14:creationId xmlns:p14="http://schemas.microsoft.com/office/powerpoint/2010/main" val="2835716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1767907-14D9-2AA3-2076-CE5FA115A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D1A32F-6466-8AAB-1AFC-70C38C9B8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Optical pumping of CO</a:t>
            </a:r>
            <a:r>
              <a:rPr lang="en-US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amplifiers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FA09B26-156A-C2D8-B36F-D99E584B5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3018" y="1507959"/>
            <a:ext cx="6835534" cy="4608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31A02-1678-C0E2-2CEA-C4CB71DA212E}"/>
              </a:ext>
            </a:extLst>
          </p:cNvPr>
          <p:cNvSpPr txBox="1"/>
          <p:nvPr/>
        </p:nvSpPr>
        <p:spPr>
          <a:xfrm>
            <a:off x="8244720" y="1174154"/>
            <a:ext cx="3485891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4.3 µm:    Fe: </a:t>
            </a:r>
            <a:r>
              <a:rPr lang="en-US" sz="2400" dirty="0" err="1">
                <a:solidFill>
                  <a:srgbClr val="C00000"/>
                </a:solidFill>
              </a:rPr>
              <a:t>ZnSe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2.8 µm:    </a:t>
            </a:r>
            <a:r>
              <a:rPr lang="en-US" sz="2400" dirty="0" err="1">
                <a:solidFill>
                  <a:srgbClr val="0000FF"/>
                </a:solidFill>
              </a:rPr>
              <a:t>Er,Cr:YSGG</a:t>
            </a:r>
            <a:r>
              <a:rPr lang="en-US" sz="2400" dirty="0">
                <a:solidFill>
                  <a:srgbClr val="0000FF"/>
                </a:solidFill>
              </a:rPr>
              <a:t>  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	     </a:t>
            </a:r>
            <a:r>
              <a:rPr lang="en-US" sz="2400" dirty="0" err="1">
                <a:solidFill>
                  <a:srgbClr val="0000FF"/>
                </a:solidFill>
              </a:rPr>
              <a:t>GaSb</a:t>
            </a:r>
            <a:r>
              <a:rPr lang="en-US" sz="2400" dirty="0">
                <a:solidFill>
                  <a:srgbClr val="0000FF"/>
                </a:solidFill>
              </a:rPr>
              <a:t> diode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9CA08-E6F3-A7C5-B820-C22D7C962114}"/>
              </a:ext>
            </a:extLst>
          </p:cNvPr>
          <p:cNvSpPr txBox="1"/>
          <p:nvPr/>
        </p:nvSpPr>
        <p:spPr>
          <a:xfrm>
            <a:off x="6637420" y="4703710"/>
            <a:ext cx="229902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9 bar He</a:t>
            </a:r>
          </a:p>
          <a:p>
            <a:r>
              <a:rPr lang="en-US" dirty="0"/>
              <a:t>1 bar CO</a:t>
            </a:r>
            <a:r>
              <a:rPr lang="en-US" baseline="-25000" dirty="0"/>
              <a:t>2</a:t>
            </a:r>
            <a:r>
              <a:rPr lang="en-US" dirty="0"/>
              <a:t> (50% </a:t>
            </a:r>
            <a:r>
              <a:rPr lang="en-US" baseline="30000" dirty="0"/>
              <a:t>18</a:t>
            </a:r>
            <a:r>
              <a:rPr lang="en-US" dirty="0"/>
              <a:t>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6ED93-48B6-5425-F0F6-64B3FF3548EF}"/>
              </a:ext>
            </a:extLst>
          </p:cNvPr>
          <p:cNvSpPr txBox="1"/>
          <p:nvPr/>
        </p:nvSpPr>
        <p:spPr>
          <a:xfrm>
            <a:off x="213704" y="64719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hlinkClick r:id="rId4"/>
              </a:rPr>
              <a:t>Polyanskiy et al. </a:t>
            </a:r>
            <a:r>
              <a:rPr lang="en-US" i="1" dirty="0">
                <a:solidFill>
                  <a:srgbClr val="002060"/>
                </a:solidFill>
                <a:hlinkClick r:id="rId4"/>
              </a:rPr>
              <a:t>Photonics </a:t>
            </a:r>
            <a:r>
              <a:rPr lang="en-US" b="1" dirty="0">
                <a:solidFill>
                  <a:srgbClr val="002060"/>
                </a:solidFill>
                <a:hlinkClick r:id="rId4"/>
              </a:rPr>
              <a:t>8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, 101 (2021)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01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C8715EF-8EE1-950E-7524-3E34B35BD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19" y="1228921"/>
            <a:ext cx="6174006" cy="44067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96177-1E30-F045-E3CC-51BC2A39C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CCC9EE0-8176-A1F2-DA95-0D1AD10E5A5F}"/>
              </a:ext>
            </a:extLst>
          </p:cNvPr>
          <p:cNvSpPr/>
          <p:nvPr/>
        </p:nvSpPr>
        <p:spPr>
          <a:xfrm>
            <a:off x="1708656" y="3300761"/>
            <a:ext cx="1115389" cy="449585"/>
          </a:xfrm>
          <a:custGeom>
            <a:avLst/>
            <a:gdLst>
              <a:gd name="connsiteX0" fmla="*/ 0 w 164432"/>
              <a:gd name="connsiteY0" fmla="*/ 64168 h 64168"/>
              <a:gd name="connsiteX1" fmla="*/ 164432 w 164432"/>
              <a:gd name="connsiteY1" fmla="*/ 0 h 64168"/>
              <a:gd name="connsiteX0" fmla="*/ 0 w 164432"/>
              <a:gd name="connsiteY0" fmla="*/ 64168 h 64168"/>
              <a:gd name="connsiteX1" fmla="*/ 164432 w 164432"/>
              <a:gd name="connsiteY1" fmla="*/ 0 h 64168"/>
              <a:gd name="connsiteX0" fmla="*/ 0 w 164432"/>
              <a:gd name="connsiteY0" fmla="*/ 64168 h 64168"/>
              <a:gd name="connsiteX1" fmla="*/ 164432 w 164432"/>
              <a:gd name="connsiteY1" fmla="*/ 0 h 64168"/>
              <a:gd name="connsiteX0" fmla="*/ 0 w 164432"/>
              <a:gd name="connsiteY0" fmla="*/ 64168 h 64168"/>
              <a:gd name="connsiteX1" fmla="*/ 164432 w 164432"/>
              <a:gd name="connsiteY1" fmla="*/ 0 h 64168"/>
              <a:gd name="connsiteX0" fmla="*/ 0 w 164432"/>
              <a:gd name="connsiteY0" fmla="*/ 64168 h 64168"/>
              <a:gd name="connsiteX1" fmla="*/ 164432 w 164432"/>
              <a:gd name="connsiteY1" fmla="*/ 0 h 6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432" h="64168">
                <a:moveTo>
                  <a:pt x="0" y="64168"/>
                </a:moveTo>
                <a:cubicBezTo>
                  <a:pt x="57045" y="45013"/>
                  <a:pt x="109900" y="22730"/>
                  <a:pt x="164432" y="0"/>
                </a:cubicBezTo>
              </a:path>
            </a:pathLst>
          </a:cu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A65C3B3-6B17-5165-662E-2E47F7E1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Pumping requirements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3F57CC9-0FA6-050F-9946-4856C3E29556}"/>
              </a:ext>
            </a:extLst>
          </p:cNvPr>
          <p:cNvSpPr/>
          <p:nvPr/>
        </p:nvSpPr>
        <p:spPr>
          <a:xfrm>
            <a:off x="1708657" y="3856155"/>
            <a:ext cx="1115389" cy="298414"/>
          </a:xfrm>
          <a:custGeom>
            <a:avLst/>
            <a:gdLst>
              <a:gd name="connsiteX0" fmla="*/ 0 w 164432"/>
              <a:gd name="connsiteY0" fmla="*/ 64168 h 64168"/>
              <a:gd name="connsiteX1" fmla="*/ 164432 w 164432"/>
              <a:gd name="connsiteY1" fmla="*/ 0 h 64168"/>
              <a:gd name="connsiteX0" fmla="*/ 0 w 164432"/>
              <a:gd name="connsiteY0" fmla="*/ 64168 h 64168"/>
              <a:gd name="connsiteX1" fmla="*/ 164432 w 164432"/>
              <a:gd name="connsiteY1" fmla="*/ 0 h 64168"/>
              <a:gd name="connsiteX0" fmla="*/ 0 w 164432"/>
              <a:gd name="connsiteY0" fmla="*/ 64168 h 64168"/>
              <a:gd name="connsiteX1" fmla="*/ 164432 w 164432"/>
              <a:gd name="connsiteY1" fmla="*/ 0 h 64168"/>
              <a:gd name="connsiteX0" fmla="*/ 0 w 164432"/>
              <a:gd name="connsiteY0" fmla="*/ 64168 h 64168"/>
              <a:gd name="connsiteX1" fmla="*/ 164432 w 164432"/>
              <a:gd name="connsiteY1" fmla="*/ 0 h 64168"/>
              <a:gd name="connsiteX0" fmla="*/ 0 w 164432"/>
              <a:gd name="connsiteY0" fmla="*/ 64168 h 64168"/>
              <a:gd name="connsiteX1" fmla="*/ 164432 w 164432"/>
              <a:gd name="connsiteY1" fmla="*/ 0 h 6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432" h="64168">
                <a:moveTo>
                  <a:pt x="0" y="64168"/>
                </a:moveTo>
                <a:cubicBezTo>
                  <a:pt x="57045" y="45013"/>
                  <a:pt x="109900" y="22730"/>
                  <a:pt x="164432" y="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460A3-7490-5E52-11EF-8A89200D8ED2}"/>
              </a:ext>
            </a:extLst>
          </p:cNvPr>
          <p:cNvSpPr txBox="1"/>
          <p:nvPr/>
        </p:nvSpPr>
        <p:spPr>
          <a:xfrm>
            <a:off x="6795222" y="1839786"/>
            <a:ext cx="5396778" cy="286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           ≤ ~1 µs</a:t>
            </a:r>
          </a:p>
          <a:p>
            <a:endParaRPr lang="en-US" sz="3600" dirty="0"/>
          </a:p>
          <a:p>
            <a:r>
              <a:rPr lang="en-US" sz="3600" dirty="0"/>
              <a:t>R&amp;D (GWs): ~1 J</a:t>
            </a:r>
          </a:p>
          <a:p>
            <a:endParaRPr lang="en-US" sz="3600" dirty="0"/>
          </a:p>
          <a:p>
            <a:r>
              <a:rPr lang="en-US" sz="3600" dirty="0"/>
              <a:t>Full-scale (TWs): </a:t>
            </a:r>
            <a:r>
              <a:rPr lang="en-US" sz="3600" b="1" dirty="0"/>
              <a:t>~1 kJ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09173-879C-964F-BC10-AA588CB772A0}"/>
              </a:ext>
            </a:extLst>
          </p:cNvPr>
          <p:cNvSpPr txBox="1"/>
          <p:nvPr/>
        </p:nvSpPr>
        <p:spPr>
          <a:xfrm>
            <a:off x="213704" y="64719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hlinkClick r:id="rId3"/>
              </a:rPr>
              <a:t>Polyanskiy et al. </a:t>
            </a:r>
            <a:r>
              <a:rPr lang="en-US" i="1" dirty="0">
                <a:solidFill>
                  <a:srgbClr val="002060"/>
                </a:solidFill>
                <a:hlinkClick r:id="rId3"/>
              </a:rPr>
              <a:t>Photonics </a:t>
            </a:r>
            <a:r>
              <a:rPr lang="en-US" b="1" dirty="0">
                <a:solidFill>
                  <a:srgbClr val="002060"/>
                </a:solidFill>
                <a:hlinkClick r:id="rId3"/>
              </a:rPr>
              <a:t>8</a:t>
            </a:r>
            <a:r>
              <a:rPr lang="en-US" dirty="0">
                <a:solidFill>
                  <a:srgbClr val="002060"/>
                </a:solidFill>
                <a:hlinkClick r:id="rId3"/>
              </a:rPr>
              <a:t>, 101 (2021)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90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7D4A-77D5-E4EB-316B-472935F6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-7256"/>
            <a:ext cx="11976100" cy="5565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LWIR laser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7E06C-130C-26AD-CFEE-0251A332F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ADD56-90CB-1966-857A-CBFEA41E9A79}"/>
              </a:ext>
            </a:extLst>
          </p:cNvPr>
          <p:cNvSpPr txBox="1"/>
          <p:nvPr/>
        </p:nvSpPr>
        <p:spPr>
          <a:xfrm flipH="1">
            <a:off x="6197600" y="333832"/>
            <a:ext cx="520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rgbClr val="C00000"/>
                </a:solidFill>
              </a:rPr>
              <a:t>Next generation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BD0BFA-61B8-52E6-AE60-F6306882D9E2}"/>
              </a:ext>
            </a:extLst>
          </p:cNvPr>
          <p:cNvCxnSpPr>
            <a:cxnSpLocks/>
          </p:cNvCxnSpPr>
          <p:nvPr/>
        </p:nvCxnSpPr>
        <p:spPr>
          <a:xfrm flipV="1">
            <a:off x="818586" y="692278"/>
            <a:ext cx="10585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B6EB07-C41D-5AA1-5A46-4C2773B2A247}"/>
              </a:ext>
            </a:extLst>
          </p:cNvPr>
          <p:cNvSpPr txBox="1"/>
          <p:nvPr/>
        </p:nvSpPr>
        <p:spPr>
          <a:xfrm>
            <a:off x="6342577" y="966269"/>
            <a:ext cx="5390604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1) Better use of gain spectrum</a:t>
            </a:r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800" b="1" dirty="0"/>
              <a:t>2) Post-compression</a:t>
            </a:r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800" b="1" dirty="0"/>
              <a:t>3) Optical pumping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679BC3FA-43D4-6A11-2A12-9FF6C929E86E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442B48-1B99-B0BA-8C2C-3E92B7895D4B}"/>
              </a:ext>
            </a:extLst>
          </p:cNvPr>
          <p:cNvGrpSpPr/>
          <p:nvPr/>
        </p:nvGrpSpPr>
        <p:grpSpPr>
          <a:xfrm>
            <a:off x="6487553" y="1428971"/>
            <a:ext cx="5390604" cy="584775"/>
            <a:chOff x="6487553" y="1428971"/>
            <a:chExt cx="539060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86C907-3240-05DA-7F2F-0BA4DAF9D09A}"/>
                </a:ext>
              </a:extLst>
            </p:cNvPr>
            <p:cNvSpPr txBox="1"/>
            <p:nvPr/>
          </p:nvSpPr>
          <p:spPr>
            <a:xfrm>
              <a:off x="6487553" y="1484994"/>
              <a:ext cx="53906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Tx/>
                <a:buChar char="-"/>
              </a:pPr>
              <a:r>
                <a:rPr lang="en-US" sz="2000" dirty="0">
                  <a:solidFill>
                    <a:srgbClr val="105C78"/>
                  </a:solidFill>
                </a:rPr>
                <a:t>2 ps → 500 fs (</a:t>
              </a:r>
              <a:r>
                <a:rPr lang="en-US" sz="2000" b="1" dirty="0">
                  <a:solidFill>
                    <a:srgbClr val="105C78"/>
                  </a:solidFill>
                </a:rPr>
                <a:t>15 TW</a:t>
              </a:r>
              <a:r>
                <a:rPr lang="en-US" sz="2000" dirty="0">
                  <a:solidFill>
                    <a:srgbClr val="105C78"/>
                  </a:solidFill>
                </a:rPr>
                <a:t>)</a:t>
              </a:r>
              <a:endParaRPr lang="en-US" sz="2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381162-8988-95E3-9F1C-2B36462AE0C7}"/>
                </a:ext>
              </a:extLst>
            </p:cNvPr>
            <p:cNvSpPr txBox="1"/>
            <p:nvPr/>
          </p:nvSpPr>
          <p:spPr>
            <a:xfrm>
              <a:off x="9660032" y="1428971"/>
              <a:ext cx="1527982" cy="584775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2–3 </a:t>
              </a:r>
              <a:r>
                <a:rPr lang="en-US" sz="3200" dirty="0" err="1">
                  <a:solidFill>
                    <a:srgbClr val="FF0000"/>
                  </a:solidFill>
                </a:rPr>
                <a:t>yrs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44599B-69E5-BE67-09A7-60643A90F5C1}"/>
              </a:ext>
            </a:extLst>
          </p:cNvPr>
          <p:cNvGrpSpPr/>
          <p:nvPr/>
        </p:nvGrpSpPr>
        <p:grpSpPr>
          <a:xfrm>
            <a:off x="6487553" y="5344884"/>
            <a:ext cx="5390604" cy="969045"/>
            <a:chOff x="6487553" y="5344884"/>
            <a:chExt cx="5390604" cy="96904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FF7C37-F58E-89D9-53CF-2EE474242C3E}"/>
                </a:ext>
              </a:extLst>
            </p:cNvPr>
            <p:cNvSpPr txBox="1"/>
            <p:nvPr/>
          </p:nvSpPr>
          <p:spPr>
            <a:xfrm>
              <a:off x="9428923" y="5729154"/>
              <a:ext cx="1755609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5–10 </a:t>
              </a:r>
              <a:r>
                <a:rPr lang="en-US" sz="3200" dirty="0" err="1">
                  <a:solidFill>
                    <a:srgbClr val="FF0000"/>
                  </a:solidFill>
                </a:rPr>
                <a:t>yrs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5C6319-4066-6A3A-B170-EBB8ED53BBFA}"/>
                </a:ext>
              </a:extLst>
            </p:cNvPr>
            <p:cNvSpPr txBox="1"/>
            <p:nvPr/>
          </p:nvSpPr>
          <p:spPr>
            <a:xfrm>
              <a:off x="6487553" y="5344884"/>
              <a:ext cx="53906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Tx/>
                <a:buChar char="-"/>
              </a:pPr>
              <a:r>
                <a:rPr lang="en-US" sz="2000" dirty="0">
                  <a:solidFill>
                    <a:srgbClr val="105C78"/>
                  </a:solidFill>
                </a:rPr>
                <a:t>High rep. rate, compactness, reliability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E4CC79-9071-2B0D-46AA-9E4E6B260F6A}"/>
              </a:ext>
            </a:extLst>
          </p:cNvPr>
          <p:cNvGrpSpPr/>
          <p:nvPr/>
        </p:nvGrpSpPr>
        <p:grpSpPr>
          <a:xfrm>
            <a:off x="6261359" y="1863745"/>
            <a:ext cx="5616798" cy="2026705"/>
            <a:chOff x="6261359" y="1863745"/>
            <a:chExt cx="5616798" cy="202670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A04C37-0F18-547E-F5F3-101B1124D9DF}"/>
                </a:ext>
              </a:extLst>
            </p:cNvPr>
            <p:cNvSpPr txBox="1"/>
            <p:nvPr/>
          </p:nvSpPr>
          <p:spPr>
            <a:xfrm>
              <a:off x="9927769" y="3263654"/>
              <a:ext cx="1527982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3–5 </a:t>
              </a:r>
              <a:r>
                <a:rPr lang="en-US" sz="3200" dirty="0" err="1">
                  <a:solidFill>
                    <a:srgbClr val="FF0000"/>
                  </a:solidFill>
                </a:rPr>
                <a:t>yrs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EAF2C8E-9FB6-94E1-D109-76CA836E32C5}"/>
                </a:ext>
              </a:extLst>
            </p:cNvPr>
            <p:cNvSpPr/>
            <p:nvPr/>
          </p:nvSpPr>
          <p:spPr>
            <a:xfrm>
              <a:off x="6261359" y="1863745"/>
              <a:ext cx="2731210" cy="1785259"/>
            </a:xfrm>
            <a:custGeom>
              <a:avLst/>
              <a:gdLst>
                <a:gd name="connsiteX0" fmla="*/ 489522 w 489522"/>
                <a:gd name="connsiteY0" fmla="*/ 0 h 2292589"/>
                <a:gd name="connsiteX1" fmla="*/ 6113 w 489522"/>
                <a:gd name="connsiteY1" fmla="*/ 2079241 h 2292589"/>
                <a:gd name="connsiteX2" fmla="*/ 204136 w 489522"/>
                <a:gd name="connsiteY2" fmla="*/ 2224846 h 2292589"/>
                <a:gd name="connsiteX3" fmla="*/ 204136 w 489522"/>
                <a:gd name="connsiteY3" fmla="*/ 2224846 h 2292589"/>
                <a:gd name="connsiteX0" fmla="*/ 635450 w 635450"/>
                <a:gd name="connsiteY0" fmla="*/ 0 h 2224846"/>
                <a:gd name="connsiteX1" fmla="*/ 3987 w 635450"/>
                <a:gd name="connsiteY1" fmla="*/ 1027280 h 2224846"/>
                <a:gd name="connsiteX2" fmla="*/ 350064 w 635450"/>
                <a:gd name="connsiteY2" fmla="*/ 2224846 h 2224846"/>
                <a:gd name="connsiteX3" fmla="*/ 350064 w 635450"/>
                <a:gd name="connsiteY3" fmla="*/ 2224846 h 2224846"/>
                <a:gd name="connsiteX0" fmla="*/ 635450 w 635450"/>
                <a:gd name="connsiteY0" fmla="*/ 0 h 2224846"/>
                <a:gd name="connsiteX1" fmla="*/ 3987 w 635450"/>
                <a:gd name="connsiteY1" fmla="*/ 1027280 h 2224846"/>
                <a:gd name="connsiteX2" fmla="*/ 350064 w 635450"/>
                <a:gd name="connsiteY2" fmla="*/ 2224846 h 2224846"/>
                <a:gd name="connsiteX3" fmla="*/ 350064 w 635450"/>
                <a:gd name="connsiteY3" fmla="*/ 2224846 h 2224846"/>
                <a:gd name="connsiteX0" fmla="*/ 640716 w 640716"/>
                <a:gd name="connsiteY0" fmla="*/ 0 h 2224846"/>
                <a:gd name="connsiteX1" fmla="*/ 9253 w 640716"/>
                <a:gd name="connsiteY1" fmla="*/ 1027280 h 2224846"/>
                <a:gd name="connsiteX2" fmla="*/ 355330 w 640716"/>
                <a:gd name="connsiteY2" fmla="*/ 2224846 h 2224846"/>
                <a:gd name="connsiteX3" fmla="*/ 0 w 640716"/>
                <a:gd name="connsiteY3" fmla="*/ 1847512 h 2224846"/>
                <a:gd name="connsiteX0" fmla="*/ 635451 w 635451"/>
                <a:gd name="connsiteY0" fmla="*/ 0 h 2224846"/>
                <a:gd name="connsiteX1" fmla="*/ 3988 w 635451"/>
                <a:gd name="connsiteY1" fmla="*/ 1027280 h 2224846"/>
                <a:gd name="connsiteX2" fmla="*/ 350065 w 635451"/>
                <a:gd name="connsiteY2" fmla="*/ 2224846 h 2224846"/>
                <a:gd name="connsiteX0" fmla="*/ 635451 w 635451"/>
                <a:gd name="connsiteY0" fmla="*/ 0 h 2224846"/>
                <a:gd name="connsiteX1" fmla="*/ 3988 w 635451"/>
                <a:gd name="connsiteY1" fmla="*/ 1027280 h 2224846"/>
                <a:gd name="connsiteX2" fmla="*/ 350065 w 635451"/>
                <a:gd name="connsiteY2" fmla="*/ 2224846 h 2224846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44243 w 644243"/>
                <a:gd name="connsiteY0" fmla="*/ 0 h 2241997"/>
                <a:gd name="connsiteX1" fmla="*/ 12780 w 644243"/>
                <a:gd name="connsiteY1" fmla="*/ 1027280 h 2241997"/>
                <a:gd name="connsiteX2" fmla="*/ 204882 w 644243"/>
                <a:gd name="connsiteY2" fmla="*/ 2241997 h 2241997"/>
                <a:gd name="connsiteX0" fmla="*/ 640643 w 640643"/>
                <a:gd name="connsiteY0" fmla="*/ 0 h 2241997"/>
                <a:gd name="connsiteX1" fmla="*/ 9180 w 640643"/>
                <a:gd name="connsiteY1" fmla="*/ 1027280 h 2241997"/>
                <a:gd name="connsiteX2" fmla="*/ 248658 w 640643"/>
                <a:gd name="connsiteY2" fmla="*/ 2241997 h 2241997"/>
                <a:gd name="connsiteX0" fmla="*/ 637926 w 637926"/>
                <a:gd name="connsiteY0" fmla="*/ 0 h 2322038"/>
                <a:gd name="connsiteX1" fmla="*/ 6463 w 637926"/>
                <a:gd name="connsiteY1" fmla="*/ 1027280 h 2322038"/>
                <a:gd name="connsiteX2" fmla="*/ 293318 w 637926"/>
                <a:gd name="connsiteY2" fmla="*/ 2322038 h 2322038"/>
                <a:gd name="connsiteX0" fmla="*/ 654951 w 654951"/>
                <a:gd name="connsiteY0" fmla="*/ 0 h 2322038"/>
                <a:gd name="connsiteX1" fmla="*/ 23488 w 654951"/>
                <a:gd name="connsiteY1" fmla="*/ 1027280 h 2322038"/>
                <a:gd name="connsiteX2" fmla="*/ 151568 w 654951"/>
                <a:gd name="connsiteY2" fmla="*/ 1806629 h 2322038"/>
                <a:gd name="connsiteX3" fmla="*/ 310343 w 654951"/>
                <a:gd name="connsiteY3" fmla="*/ 2322038 h 2322038"/>
                <a:gd name="connsiteX0" fmla="*/ 654951 w 654951"/>
                <a:gd name="connsiteY0" fmla="*/ 0 h 2053331"/>
                <a:gd name="connsiteX1" fmla="*/ 23488 w 654951"/>
                <a:gd name="connsiteY1" fmla="*/ 1027280 h 2053331"/>
                <a:gd name="connsiteX2" fmla="*/ 151568 w 654951"/>
                <a:gd name="connsiteY2" fmla="*/ 1806629 h 2053331"/>
                <a:gd name="connsiteX3" fmla="*/ 73457 w 654951"/>
                <a:gd name="connsiteY3" fmla="*/ 2053331 h 2053331"/>
                <a:gd name="connsiteX0" fmla="*/ 654951 w 654951"/>
                <a:gd name="connsiteY0" fmla="*/ 0 h 2665070"/>
                <a:gd name="connsiteX1" fmla="*/ 23488 w 654951"/>
                <a:gd name="connsiteY1" fmla="*/ 1027280 h 2665070"/>
                <a:gd name="connsiteX2" fmla="*/ 151568 w 654951"/>
                <a:gd name="connsiteY2" fmla="*/ 1806629 h 2665070"/>
                <a:gd name="connsiteX3" fmla="*/ 600529 w 654951"/>
                <a:gd name="connsiteY3" fmla="*/ 2665070 h 2665070"/>
                <a:gd name="connsiteX0" fmla="*/ 654951 w 654951"/>
                <a:gd name="connsiteY0" fmla="*/ 0 h 2665070"/>
                <a:gd name="connsiteX1" fmla="*/ 23488 w 654951"/>
                <a:gd name="connsiteY1" fmla="*/ 1027280 h 2665070"/>
                <a:gd name="connsiteX2" fmla="*/ 151568 w 654951"/>
                <a:gd name="connsiteY2" fmla="*/ 1806629 h 2665070"/>
                <a:gd name="connsiteX3" fmla="*/ 600529 w 654951"/>
                <a:gd name="connsiteY3" fmla="*/ 2665070 h 2665070"/>
                <a:gd name="connsiteX0" fmla="*/ 654951 w 654951"/>
                <a:gd name="connsiteY0" fmla="*/ 0 h 2682222"/>
                <a:gd name="connsiteX1" fmla="*/ 23488 w 654951"/>
                <a:gd name="connsiteY1" fmla="*/ 1027280 h 2682222"/>
                <a:gd name="connsiteX2" fmla="*/ 151568 w 654951"/>
                <a:gd name="connsiteY2" fmla="*/ 1806629 h 2682222"/>
                <a:gd name="connsiteX3" fmla="*/ 588684 w 654951"/>
                <a:gd name="connsiteY3" fmla="*/ 2682222 h 2682222"/>
                <a:gd name="connsiteX0" fmla="*/ 654951 w 654951"/>
                <a:gd name="connsiteY0" fmla="*/ 0 h 1806629"/>
                <a:gd name="connsiteX1" fmla="*/ 23488 w 654951"/>
                <a:gd name="connsiteY1" fmla="*/ 1027280 h 1806629"/>
                <a:gd name="connsiteX2" fmla="*/ 151568 w 654951"/>
                <a:gd name="connsiteY2" fmla="*/ 1806629 h 1806629"/>
                <a:gd name="connsiteX0" fmla="*/ 681012 w 681012"/>
                <a:gd name="connsiteY0" fmla="*/ 0 h 1806629"/>
                <a:gd name="connsiteX1" fmla="*/ 49549 w 681012"/>
                <a:gd name="connsiteY1" fmla="*/ 1027280 h 1806629"/>
                <a:gd name="connsiteX2" fmla="*/ 177629 w 681012"/>
                <a:gd name="connsiteY2" fmla="*/ 1806629 h 1806629"/>
                <a:gd name="connsiteX0" fmla="*/ 645596 w 645596"/>
                <a:gd name="connsiteY0" fmla="*/ 0 h 1738023"/>
                <a:gd name="connsiteX1" fmla="*/ 14133 w 645596"/>
                <a:gd name="connsiteY1" fmla="*/ 1027280 h 1738023"/>
                <a:gd name="connsiteX2" fmla="*/ 290267 w 645596"/>
                <a:gd name="connsiteY2" fmla="*/ 1738023 h 1738023"/>
                <a:gd name="connsiteX0" fmla="*/ 649994 w 649994"/>
                <a:gd name="connsiteY0" fmla="*/ 0 h 1738023"/>
                <a:gd name="connsiteX1" fmla="*/ 18531 w 649994"/>
                <a:gd name="connsiteY1" fmla="*/ 1027280 h 1738023"/>
                <a:gd name="connsiteX2" fmla="*/ 294665 w 649994"/>
                <a:gd name="connsiteY2" fmla="*/ 1738023 h 1738023"/>
                <a:gd name="connsiteX0" fmla="*/ 649995 w 649995"/>
                <a:gd name="connsiteY0" fmla="*/ 0 h 1738023"/>
                <a:gd name="connsiteX1" fmla="*/ 18531 w 649995"/>
                <a:gd name="connsiteY1" fmla="*/ 770007 h 1738023"/>
                <a:gd name="connsiteX2" fmla="*/ 294666 w 649995"/>
                <a:gd name="connsiteY2" fmla="*/ 1738023 h 1738023"/>
                <a:gd name="connsiteX0" fmla="*/ 355329 w 355329"/>
                <a:gd name="connsiteY0" fmla="*/ 0 h 1738023"/>
                <a:gd name="connsiteX1" fmla="*/ 0 w 355329"/>
                <a:gd name="connsiteY1" fmla="*/ 1738023 h 1738023"/>
                <a:gd name="connsiteX0" fmla="*/ 394614 w 394614"/>
                <a:gd name="connsiteY0" fmla="*/ 0 h 1738023"/>
                <a:gd name="connsiteX1" fmla="*/ 39285 w 394614"/>
                <a:gd name="connsiteY1" fmla="*/ 1738023 h 1738023"/>
                <a:gd name="connsiteX0" fmla="*/ 370176 w 370177"/>
                <a:gd name="connsiteY0" fmla="*/ 0 h 1755174"/>
                <a:gd name="connsiteX1" fmla="*/ 74069 w 370177"/>
                <a:gd name="connsiteY1" fmla="*/ 1755174 h 1755174"/>
                <a:gd name="connsiteX0" fmla="*/ 537225 w 537225"/>
                <a:gd name="connsiteY0" fmla="*/ 0 h 1755174"/>
                <a:gd name="connsiteX1" fmla="*/ 241118 w 537225"/>
                <a:gd name="connsiteY1" fmla="*/ 1755174 h 1755174"/>
                <a:gd name="connsiteX0" fmla="*/ 491189 w 491189"/>
                <a:gd name="connsiteY0" fmla="*/ 0 h 1669416"/>
                <a:gd name="connsiteX1" fmla="*/ 277993 w 491189"/>
                <a:gd name="connsiteY1" fmla="*/ 1669416 h 1669416"/>
                <a:gd name="connsiteX0" fmla="*/ 549971 w 549971"/>
                <a:gd name="connsiteY0" fmla="*/ 0 h 1669416"/>
                <a:gd name="connsiteX1" fmla="*/ 336775 w 549971"/>
                <a:gd name="connsiteY1" fmla="*/ 1669416 h 1669416"/>
                <a:gd name="connsiteX0" fmla="*/ 570576 w 570576"/>
                <a:gd name="connsiteY0" fmla="*/ 0 h 1669416"/>
                <a:gd name="connsiteX1" fmla="*/ 357380 w 570576"/>
                <a:gd name="connsiteY1" fmla="*/ 1669416 h 1669416"/>
                <a:gd name="connsiteX0" fmla="*/ 486020 w 486020"/>
                <a:gd name="connsiteY0" fmla="*/ 0 h 1669416"/>
                <a:gd name="connsiteX1" fmla="*/ 272824 w 486020"/>
                <a:gd name="connsiteY1" fmla="*/ 1669416 h 1669416"/>
                <a:gd name="connsiteX0" fmla="*/ 507601 w 507601"/>
                <a:gd name="connsiteY0" fmla="*/ 0 h 1702656"/>
                <a:gd name="connsiteX1" fmla="*/ 254040 w 507601"/>
                <a:gd name="connsiteY1" fmla="*/ 1702656 h 1702656"/>
                <a:gd name="connsiteX0" fmla="*/ 2099473 w 2099474"/>
                <a:gd name="connsiteY0" fmla="*/ 0 h 1647255"/>
                <a:gd name="connsiteX1" fmla="*/ 39564 w 2099474"/>
                <a:gd name="connsiteY1" fmla="*/ 1647255 h 1647255"/>
                <a:gd name="connsiteX0" fmla="*/ 2088160 w 2091068"/>
                <a:gd name="connsiteY0" fmla="*/ 0 h 1647255"/>
                <a:gd name="connsiteX1" fmla="*/ 28251 w 2091068"/>
                <a:gd name="connsiteY1" fmla="*/ 1647255 h 1647255"/>
                <a:gd name="connsiteX0" fmla="*/ 2103592 w 2103592"/>
                <a:gd name="connsiteY0" fmla="*/ 0 h 1647255"/>
                <a:gd name="connsiteX1" fmla="*/ 272017 w 2103592"/>
                <a:gd name="connsiteY1" fmla="*/ 432129 h 1647255"/>
                <a:gd name="connsiteX2" fmla="*/ 43683 w 2103592"/>
                <a:gd name="connsiteY2" fmla="*/ 1647255 h 1647255"/>
                <a:gd name="connsiteX0" fmla="*/ 2103592 w 2103592"/>
                <a:gd name="connsiteY0" fmla="*/ 0 h 1647255"/>
                <a:gd name="connsiteX1" fmla="*/ 272017 w 2103592"/>
                <a:gd name="connsiteY1" fmla="*/ 432129 h 1647255"/>
                <a:gd name="connsiteX2" fmla="*/ 43683 w 2103592"/>
                <a:gd name="connsiteY2" fmla="*/ 1647255 h 1647255"/>
                <a:gd name="connsiteX0" fmla="*/ 2199107 w 2199107"/>
                <a:gd name="connsiteY0" fmla="*/ 0 h 1647255"/>
                <a:gd name="connsiteX1" fmla="*/ 367532 w 2199107"/>
                <a:gd name="connsiteY1" fmla="*/ 432129 h 1647255"/>
                <a:gd name="connsiteX2" fmla="*/ 139198 w 2199107"/>
                <a:gd name="connsiteY2" fmla="*/ 1647255 h 1647255"/>
                <a:gd name="connsiteX0" fmla="*/ 2127906 w 2127906"/>
                <a:gd name="connsiteY0" fmla="*/ 0 h 1647255"/>
                <a:gd name="connsiteX1" fmla="*/ 891719 w 2127906"/>
                <a:gd name="connsiteY1" fmla="*/ 653734 h 1647255"/>
                <a:gd name="connsiteX2" fmla="*/ 67997 w 2127906"/>
                <a:gd name="connsiteY2" fmla="*/ 1647255 h 1647255"/>
                <a:gd name="connsiteX0" fmla="*/ 2145874 w 2145874"/>
                <a:gd name="connsiteY0" fmla="*/ 0 h 1647255"/>
                <a:gd name="connsiteX1" fmla="*/ 909687 w 2145874"/>
                <a:gd name="connsiteY1" fmla="*/ 653734 h 1647255"/>
                <a:gd name="connsiteX2" fmla="*/ 85965 w 2145874"/>
                <a:gd name="connsiteY2" fmla="*/ 1647255 h 1647255"/>
                <a:gd name="connsiteX0" fmla="*/ 2145838 w 2145838"/>
                <a:gd name="connsiteY0" fmla="*/ 0 h 1647255"/>
                <a:gd name="connsiteX1" fmla="*/ 909651 w 2145838"/>
                <a:gd name="connsiteY1" fmla="*/ 653734 h 1647255"/>
                <a:gd name="connsiteX2" fmla="*/ 85929 w 2145838"/>
                <a:gd name="connsiteY2" fmla="*/ 1647255 h 1647255"/>
                <a:gd name="connsiteX0" fmla="*/ 2324636 w 2324636"/>
                <a:gd name="connsiteY0" fmla="*/ 0 h 1647255"/>
                <a:gd name="connsiteX1" fmla="*/ 1088449 w 2324636"/>
                <a:gd name="connsiteY1" fmla="*/ 653734 h 1647255"/>
                <a:gd name="connsiteX2" fmla="*/ 264727 w 2324636"/>
                <a:gd name="connsiteY2" fmla="*/ 1647255 h 1647255"/>
                <a:gd name="connsiteX0" fmla="*/ 2324103 w 2324103"/>
                <a:gd name="connsiteY0" fmla="*/ 0 h 1647255"/>
                <a:gd name="connsiteX1" fmla="*/ 1087916 w 2324103"/>
                <a:gd name="connsiteY1" fmla="*/ 653734 h 1647255"/>
                <a:gd name="connsiteX2" fmla="*/ 264194 w 2324103"/>
                <a:gd name="connsiteY2" fmla="*/ 1647255 h 1647255"/>
                <a:gd name="connsiteX0" fmla="*/ 2324103 w 2324103"/>
                <a:gd name="connsiteY0" fmla="*/ 0 h 1647255"/>
                <a:gd name="connsiteX1" fmla="*/ 1087916 w 2324103"/>
                <a:gd name="connsiteY1" fmla="*/ 653734 h 1647255"/>
                <a:gd name="connsiteX2" fmla="*/ 264194 w 2324103"/>
                <a:gd name="connsiteY2" fmla="*/ 1647255 h 1647255"/>
                <a:gd name="connsiteX0" fmla="*/ 2393002 w 2393002"/>
                <a:gd name="connsiteY0" fmla="*/ 0 h 1647255"/>
                <a:gd name="connsiteX1" fmla="*/ 793527 w 2393002"/>
                <a:gd name="connsiteY1" fmla="*/ 415509 h 1647255"/>
                <a:gd name="connsiteX2" fmla="*/ 333093 w 2393002"/>
                <a:gd name="connsiteY2" fmla="*/ 1647255 h 1647255"/>
                <a:gd name="connsiteX0" fmla="*/ 2370795 w 2370795"/>
                <a:gd name="connsiteY0" fmla="*/ 0 h 1647255"/>
                <a:gd name="connsiteX1" fmla="*/ 872234 w 2370795"/>
                <a:gd name="connsiteY1" fmla="*/ 277006 h 1647255"/>
                <a:gd name="connsiteX2" fmla="*/ 310886 w 2370795"/>
                <a:gd name="connsiteY2" fmla="*/ 1647255 h 1647255"/>
                <a:gd name="connsiteX0" fmla="*/ 2370795 w 2370795"/>
                <a:gd name="connsiteY0" fmla="*/ 0 h 1647255"/>
                <a:gd name="connsiteX1" fmla="*/ 872234 w 2370795"/>
                <a:gd name="connsiteY1" fmla="*/ 277006 h 1647255"/>
                <a:gd name="connsiteX2" fmla="*/ 310886 w 2370795"/>
                <a:gd name="connsiteY2" fmla="*/ 1647255 h 1647255"/>
                <a:gd name="connsiteX0" fmla="*/ 2379347 w 2379347"/>
                <a:gd name="connsiteY0" fmla="*/ 0 h 1647255"/>
                <a:gd name="connsiteX1" fmla="*/ 840420 w 2379347"/>
                <a:gd name="connsiteY1" fmla="*/ 426588 h 1647255"/>
                <a:gd name="connsiteX2" fmla="*/ 319438 w 2379347"/>
                <a:gd name="connsiteY2" fmla="*/ 1647255 h 1647255"/>
                <a:gd name="connsiteX0" fmla="*/ 2445396 w 2445396"/>
                <a:gd name="connsiteY0" fmla="*/ 0 h 1647255"/>
                <a:gd name="connsiteX1" fmla="*/ 649140 w 2445396"/>
                <a:gd name="connsiteY1" fmla="*/ 592792 h 1647255"/>
                <a:gd name="connsiteX2" fmla="*/ 385487 w 2445396"/>
                <a:gd name="connsiteY2" fmla="*/ 1647255 h 1647255"/>
                <a:gd name="connsiteX0" fmla="*/ 2418518 w 2418518"/>
                <a:gd name="connsiteY0" fmla="*/ 0 h 1647255"/>
                <a:gd name="connsiteX1" fmla="*/ 622262 w 2418518"/>
                <a:gd name="connsiteY1" fmla="*/ 592792 h 1647255"/>
                <a:gd name="connsiteX2" fmla="*/ 358609 w 2418518"/>
                <a:gd name="connsiteY2" fmla="*/ 1647255 h 1647255"/>
                <a:gd name="connsiteX0" fmla="*/ 2404894 w 2404894"/>
                <a:gd name="connsiteY0" fmla="*/ 0 h 1647255"/>
                <a:gd name="connsiteX1" fmla="*/ 608638 w 2404894"/>
                <a:gd name="connsiteY1" fmla="*/ 592792 h 1647255"/>
                <a:gd name="connsiteX2" fmla="*/ 344985 w 2404894"/>
                <a:gd name="connsiteY2" fmla="*/ 1647255 h 1647255"/>
                <a:gd name="connsiteX0" fmla="*/ 2398351 w 2398351"/>
                <a:gd name="connsiteY0" fmla="*/ 0 h 1647255"/>
                <a:gd name="connsiteX1" fmla="*/ 602095 w 2398351"/>
                <a:gd name="connsiteY1" fmla="*/ 592792 h 1647255"/>
                <a:gd name="connsiteX2" fmla="*/ 338442 w 2398351"/>
                <a:gd name="connsiteY2" fmla="*/ 1647255 h 1647255"/>
                <a:gd name="connsiteX0" fmla="*/ 2259436 w 2259436"/>
                <a:gd name="connsiteY0" fmla="*/ 0 h 1647255"/>
                <a:gd name="connsiteX1" fmla="*/ 463180 w 2259436"/>
                <a:gd name="connsiteY1" fmla="*/ 592792 h 1647255"/>
                <a:gd name="connsiteX2" fmla="*/ 199527 w 2259436"/>
                <a:gd name="connsiteY2" fmla="*/ 1647255 h 1647255"/>
                <a:gd name="connsiteX0" fmla="*/ 2295760 w 2295760"/>
                <a:gd name="connsiteY0" fmla="*/ 0 h 1647255"/>
                <a:gd name="connsiteX1" fmla="*/ 499504 w 2295760"/>
                <a:gd name="connsiteY1" fmla="*/ 592792 h 1647255"/>
                <a:gd name="connsiteX2" fmla="*/ 235851 w 2295760"/>
                <a:gd name="connsiteY2" fmla="*/ 1647255 h 164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5760" h="1647255">
                  <a:moveTo>
                    <a:pt x="2295760" y="0"/>
                  </a:moveTo>
                  <a:cubicBezTo>
                    <a:pt x="2214189" y="340718"/>
                    <a:pt x="961056" y="314829"/>
                    <a:pt x="499504" y="592792"/>
                  </a:cubicBezTo>
                  <a:cubicBezTo>
                    <a:pt x="37952" y="870755"/>
                    <a:pt x="-213569" y="1435990"/>
                    <a:pt x="235851" y="1647255"/>
                  </a:cubicBezTo>
                </a:path>
              </a:pathLst>
            </a:custGeom>
            <a:noFill/>
            <a:ln w="19050">
              <a:solidFill>
                <a:srgbClr val="C0504D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B09C42-4039-6EAF-A0A3-F0C07BDBF10C}"/>
                </a:ext>
              </a:extLst>
            </p:cNvPr>
            <p:cNvSpPr txBox="1"/>
            <p:nvPr/>
          </p:nvSpPr>
          <p:spPr>
            <a:xfrm>
              <a:off x="6487553" y="3490340"/>
              <a:ext cx="53906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Tx/>
                <a:buChar char="-"/>
              </a:pPr>
              <a:r>
                <a:rPr lang="en-US" sz="2000" dirty="0">
                  <a:solidFill>
                    <a:srgbClr val="105C78"/>
                  </a:solidFill>
                </a:rPr>
                <a:t>500 fs → 100 fs (</a:t>
              </a:r>
              <a:r>
                <a:rPr lang="en-US" sz="2000" b="1" dirty="0">
                  <a:solidFill>
                    <a:srgbClr val="105C78"/>
                  </a:solidFill>
                </a:rPr>
                <a:t>25 TW</a:t>
              </a:r>
              <a:r>
                <a:rPr lang="en-US" sz="2000" dirty="0">
                  <a:solidFill>
                    <a:srgbClr val="105C78"/>
                  </a:solidFill>
                </a:rPr>
                <a:t>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DDBBC-701F-9110-05F8-F842614F8FAA}"/>
              </a:ext>
            </a:extLst>
          </p:cNvPr>
          <p:cNvGrpSpPr/>
          <p:nvPr/>
        </p:nvGrpSpPr>
        <p:grpSpPr>
          <a:xfrm>
            <a:off x="6499000" y="3917081"/>
            <a:ext cx="5390604" cy="608456"/>
            <a:chOff x="6499000" y="3917081"/>
            <a:chExt cx="5390604" cy="60845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1A987A8-B3F5-F50E-FB77-A74731199F8C}"/>
                </a:ext>
              </a:extLst>
            </p:cNvPr>
            <p:cNvSpPr txBox="1"/>
            <p:nvPr/>
          </p:nvSpPr>
          <p:spPr>
            <a:xfrm>
              <a:off x="9507443" y="3940762"/>
              <a:ext cx="1095172" cy="584775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</a:rPr>
                <a:t>2025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A4462C8-0A03-6F7C-50F9-5931FBD8935F}"/>
                </a:ext>
              </a:extLst>
            </p:cNvPr>
            <p:cNvSpPr txBox="1"/>
            <p:nvPr/>
          </p:nvSpPr>
          <p:spPr>
            <a:xfrm>
              <a:off x="6499000" y="3917081"/>
              <a:ext cx="53906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Tx/>
                <a:buChar char="-"/>
              </a:pPr>
              <a:r>
                <a:rPr lang="en-US" sz="2000" dirty="0">
                  <a:solidFill>
                    <a:srgbClr val="105C78"/>
                  </a:solidFill>
                </a:rPr>
                <a:t>2 ps → 500 fs (</a:t>
              </a:r>
              <a:r>
                <a:rPr lang="en-US" sz="2000" b="1" dirty="0">
                  <a:solidFill>
                    <a:srgbClr val="105C78"/>
                  </a:solidFill>
                </a:rPr>
                <a:t>5 TW</a:t>
              </a:r>
              <a:r>
                <a:rPr lang="en-US" sz="2000" dirty="0">
                  <a:solidFill>
                    <a:srgbClr val="105C78"/>
                  </a:solidFill>
                </a:rPr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BC36DA-4637-A6D7-3582-1079D2BA0E8C}"/>
              </a:ext>
            </a:extLst>
          </p:cNvPr>
          <p:cNvGrpSpPr/>
          <p:nvPr/>
        </p:nvGrpSpPr>
        <p:grpSpPr>
          <a:xfrm>
            <a:off x="557561" y="791345"/>
            <a:ext cx="5972161" cy="5482374"/>
            <a:chOff x="557561" y="791345"/>
            <a:chExt cx="5972161" cy="548237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DD2245-422C-2843-E397-6AC016F2244D}"/>
                </a:ext>
              </a:extLst>
            </p:cNvPr>
            <p:cNvSpPr/>
            <p:nvPr/>
          </p:nvSpPr>
          <p:spPr>
            <a:xfrm>
              <a:off x="557561" y="930531"/>
              <a:ext cx="4695871" cy="5343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indent="-457200" algn="r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</a:rPr>
                <a:t>Kevin Zawilski (BAE)</a:t>
              </a:r>
            </a:p>
            <a:p>
              <a:pPr marL="457200" indent="-457200" algn="r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</a:rPr>
                <a:t>Sergey Mirov (UAB)</a:t>
              </a:r>
            </a:p>
            <a:p>
              <a:pPr marL="457200" indent="-457200" algn="r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</a:rPr>
                <a:t>William Li (ATF)</a:t>
              </a:r>
            </a:p>
            <a:p>
              <a:pPr algn="r">
                <a:spcAft>
                  <a:spcPts val="1200"/>
                </a:spcAft>
              </a:pPr>
              <a:endParaRPr lang="en-US" sz="4400" dirty="0">
                <a:solidFill>
                  <a:schemeClr val="tx2"/>
                </a:solidFill>
              </a:endParaRPr>
            </a:p>
            <a:p>
              <a:pPr marL="285750" indent="-285750" algn="r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</a:rPr>
                <a:t>Igor Pogorelsky (ATF)</a:t>
              </a:r>
              <a:endParaRPr lang="en-US" sz="2800" b="1" dirty="0">
                <a:solidFill>
                  <a:schemeClr val="tx2"/>
                </a:solidFill>
              </a:endParaRPr>
            </a:p>
            <a:p>
              <a:pPr marL="285750" indent="-285750" algn="r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chemeClr val="tx2"/>
                </a:solidFill>
              </a:endParaRPr>
            </a:p>
            <a:p>
              <a:pPr marL="285750" indent="-285750" algn="r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chemeClr val="tx2"/>
                </a:solidFill>
              </a:endParaRP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</a:rPr>
                <a:t>Sergei Tochitsky (UCLA)</a:t>
              </a:r>
            </a:p>
            <a:p>
              <a:pPr marL="285750" indent="-285750" algn="r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tx2"/>
                  </a:solidFill>
                </a:rPr>
                <a:t>Leon Shterengas (SBU)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FE77B1D2-5C87-B8C6-3404-7A6AD7AEDA50}"/>
                </a:ext>
              </a:extLst>
            </p:cNvPr>
            <p:cNvSpPr/>
            <p:nvPr/>
          </p:nvSpPr>
          <p:spPr>
            <a:xfrm>
              <a:off x="5473355" y="791345"/>
              <a:ext cx="268705" cy="1643172"/>
            </a:xfrm>
            <a:prstGeom prst="rightBrace">
              <a:avLst>
                <a:gd name="adj1" fmla="val 39676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45676C3E-E2D4-CC81-6AD8-8EBD87064991}"/>
                </a:ext>
              </a:extLst>
            </p:cNvPr>
            <p:cNvSpPr/>
            <p:nvPr/>
          </p:nvSpPr>
          <p:spPr>
            <a:xfrm>
              <a:off x="5491677" y="2674019"/>
              <a:ext cx="268705" cy="1643172"/>
            </a:xfrm>
            <a:prstGeom prst="rightBrace">
              <a:avLst>
                <a:gd name="adj1" fmla="val 39676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Brace 46">
              <a:extLst>
                <a:ext uri="{FF2B5EF4-FFF2-40B4-BE49-F238E27FC236}">
                  <a16:creationId xmlns:a16="http://schemas.microsoft.com/office/drawing/2014/main" id="{831531FF-3188-5300-0E81-90BF871941F7}"/>
                </a:ext>
              </a:extLst>
            </p:cNvPr>
            <p:cNvSpPr/>
            <p:nvPr/>
          </p:nvSpPr>
          <p:spPr>
            <a:xfrm>
              <a:off x="5491677" y="4556693"/>
              <a:ext cx="268705" cy="1643172"/>
            </a:xfrm>
            <a:prstGeom prst="rightBrace">
              <a:avLst>
                <a:gd name="adj1" fmla="val 39676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F0FAB0-85FC-A40D-5B39-42E4655A8AC9}"/>
                </a:ext>
              </a:extLst>
            </p:cNvPr>
            <p:cNvSpPr/>
            <p:nvPr/>
          </p:nvSpPr>
          <p:spPr>
            <a:xfrm flipV="1">
              <a:off x="5235607" y="3476525"/>
              <a:ext cx="1294115" cy="625219"/>
            </a:xfrm>
            <a:custGeom>
              <a:avLst/>
              <a:gdLst>
                <a:gd name="connsiteX0" fmla="*/ 489522 w 489522"/>
                <a:gd name="connsiteY0" fmla="*/ 0 h 2292589"/>
                <a:gd name="connsiteX1" fmla="*/ 6113 w 489522"/>
                <a:gd name="connsiteY1" fmla="*/ 2079241 h 2292589"/>
                <a:gd name="connsiteX2" fmla="*/ 204136 w 489522"/>
                <a:gd name="connsiteY2" fmla="*/ 2224846 h 2292589"/>
                <a:gd name="connsiteX3" fmla="*/ 204136 w 489522"/>
                <a:gd name="connsiteY3" fmla="*/ 2224846 h 2292589"/>
                <a:gd name="connsiteX0" fmla="*/ 635450 w 635450"/>
                <a:gd name="connsiteY0" fmla="*/ 0 h 2224846"/>
                <a:gd name="connsiteX1" fmla="*/ 3987 w 635450"/>
                <a:gd name="connsiteY1" fmla="*/ 1027280 h 2224846"/>
                <a:gd name="connsiteX2" fmla="*/ 350064 w 635450"/>
                <a:gd name="connsiteY2" fmla="*/ 2224846 h 2224846"/>
                <a:gd name="connsiteX3" fmla="*/ 350064 w 635450"/>
                <a:gd name="connsiteY3" fmla="*/ 2224846 h 2224846"/>
                <a:gd name="connsiteX0" fmla="*/ 635450 w 635450"/>
                <a:gd name="connsiteY0" fmla="*/ 0 h 2224846"/>
                <a:gd name="connsiteX1" fmla="*/ 3987 w 635450"/>
                <a:gd name="connsiteY1" fmla="*/ 1027280 h 2224846"/>
                <a:gd name="connsiteX2" fmla="*/ 350064 w 635450"/>
                <a:gd name="connsiteY2" fmla="*/ 2224846 h 2224846"/>
                <a:gd name="connsiteX3" fmla="*/ 350064 w 635450"/>
                <a:gd name="connsiteY3" fmla="*/ 2224846 h 2224846"/>
                <a:gd name="connsiteX0" fmla="*/ 640716 w 640716"/>
                <a:gd name="connsiteY0" fmla="*/ 0 h 2224846"/>
                <a:gd name="connsiteX1" fmla="*/ 9253 w 640716"/>
                <a:gd name="connsiteY1" fmla="*/ 1027280 h 2224846"/>
                <a:gd name="connsiteX2" fmla="*/ 355330 w 640716"/>
                <a:gd name="connsiteY2" fmla="*/ 2224846 h 2224846"/>
                <a:gd name="connsiteX3" fmla="*/ 0 w 640716"/>
                <a:gd name="connsiteY3" fmla="*/ 1847512 h 2224846"/>
                <a:gd name="connsiteX0" fmla="*/ 635451 w 635451"/>
                <a:gd name="connsiteY0" fmla="*/ 0 h 2224846"/>
                <a:gd name="connsiteX1" fmla="*/ 3988 w 635451"/>
                <a:gd name="connsiteY1" fmla="*/ 1027280 h 2224846"/>
                <a:gd name="connsiteX2" fmla="*/ 350065 w 635451"/>
                <a:gd name="connsiteY2" fmla="*/ 2224846 h 2224846"/>
                <a:gd name="connsiteX0" fmla="*/ 635451 w 635451"/>
                <a:gd name="connsiteY0" fmla="*/ 0 h 2224846"/>
                <a:gd name="connsiteX1" fmla="*/ 3988 w 635451"/>
                <a:gd name="connsiteY1" fmla="*/ 1027280 h 2224846"/>
                <a:gd name="connsiteX2" fmla="*/ 350065 w 635451"/>
                <a:gd name="connsiteY2" fmla="*/ 2224846 h 2224846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44243 w 644243"/>
                <a:gd name="connsiteY0" fmla="*/ 0 h 2241997"/>
                <a:gd name="connsiteX1" fmla="*/ 12780 w 644243"/>
                <a:gd name="connsiteY1" fmla="*/ 1027280 h 2241997"/>
                <a:gd name="connsiteX2" fmla="*/ 204882 w 644243"/>
                <a:gd name="connsiteY2" fmla="*/ 2241997 h 2241997"/>
                <a:gd name="connsiteX0" fmla="*/ 640643 w 640643"/>
                <a:gd name="connsiteY0" fmla="*/ 0 h 2241997"/>
                <a:gd name="connsiteX1" fmla="*/ 9180 w 640643"/>
                <a:gd name="connsiteY1" fmla="*/ 1027280 h 2241997"/>
                <a:gd name="connsiteX2" fmla="*/ 248658 w 640643"/>
                <a:gd name="connsiteY2" fmla="*/ 2241997 h 2241997"/>
                <a:gd name="connsiteX0" fmla="*/ 637926 w 637926"/>
                <a:gd name="connsiteY0" fmla="*/ 0 h 2322038"/>
                <a:gd name="connsiteX1" fmla="*/ 6463 w 637926"/>
                <a:gd name="connsiteY1" fmla="*/ 1027280 h 2322038"/>
                <a:gd name="connsiteX2" fmla="*/ 293318 w 637926"/>
                <a:gd name="connsiteY2" fmla="*/ 2322038 h 2322038"/>
                <a:gd name="connsiteX0" fmla="*/ 654951 w 654951"/>
                <a:gd name="connsiteY0" fmla="*/ 0 h 2322038"/>
                <a:gd name="connsiteX1" fmla="*/ 23488 w 654951"/>
                <a:gd name="connsiteY1" fmla="*/ 1027280 h 2322038"/>
                <a:gd name="connsiteX2" fmla="*/ 151568 w 654951"/>
                <a:gd name="connsiteY2" fmla="*/ 1806629 h 2322038"/>
                <a:gd name="connsiteX3" fmla="*/ 310343 w 654951"/>
                <a:gd name="connsiteY3" fmla="*/ 2322038 h 2322038"/>
                <a:gd name="connsiteX0" fmla="*/ 654951 w 654951"/>
                <a:gd name="connsiteY0" fmla="*/ 0 h 2053331"/>
                <a:gd name="connsiteX1" fmla="*/ 23488 w 654951"/>
                <a:gd name="connsiteY1" fmla="*/ 1027280 h 2053331"/>
                <a:gd name="connsiteX2" fmla="*/ 151568 w 654951"/>
                <a:gd name="connsiteY2" fmla="*/ 1806629 h 2053331"/>
                <a:gd name="connsiteX3" fmla="*/ 73457 w 654951"/>
                <a:gd name="connsiteY3" fmla="*/ 2053331 h 2053331"/>
                <a:gd name="connsiteX0" fmla="*/ 654951 w 654951"/>
                <a:gd name="connsiteY0" fmla="*/ 0 h 2665070"/>
                <a:gd name="connsiteX1" fmla="*/ 23488 w 654951"/>
                <a:gd name="connsiteY1" fmla="*/ 1027280 h 2665070"/>
                <a:gd name="connsiteX2" fmla="*/ 151568 w 654951"/>
                <a:gd name="connsiteY2" fmla="*/ 1806629 h 2665070"/>
                <a:gd name="connsiteX3" fmla="*/ 600529 w 654951"/>
                <a:gd name="connsiteY3" fmla="*/ 2665070 h 2665070"/>
                <a:gd name="connsiteX0" fmla="*/ 654951 w 654951"/>
                <a:gd name="connsiteY0" fmla="*/ 0 h 2665070"/>
                <a:gd name="connsiteX1" fmla="*/ 23488 w 654951"/>
                <a:gd name="connsiteY1" fmla="*/ 1027280 h 2665070"/>
                <a:gd name="connsiteX2" fmla="*/ 151568 w 654951"/>
                <a:gd name="connsiteY2" fmla="*/ 1806629 h 2665070"/>
                <a:gd name="connsiteX3" fmla="*/ 600529 w 654951"/>
                <a:gd name="connsiteY3" fmla="*/ 2665070 h 2665070"/>
                <a:gd name="connsiteX0" fmla="*/ 654951 w 654951"/>
                <a:gd name="connsiteY0" fmla="*/ 0 h 2682222"/>
                <a:gd name="connsiteX1" fmla="*/ 23488 w 654951"/>
                <a:gd name="connsiteY1" fmla="*/ 1027280 h 2682222"/>
                <a:gd name="connsiteX2" fmla="*/ 151568 w 654951"/>
                <a:gd name="connsiteY2" fmla="*/ 1806629 h 2682222"/>
                <a:gd name="connsiteX3" fmla="*/ 588684 w 654951"/>
                <a:gd name="connsiteY3" fmla="*/ 2682222 h 2682222"/>
                <a:gd name="connsiteX0" fmla="*/ 654951 w 654951"/>
                <a:gd name="connsiteY0" fmla="*/ 0 h 1806629"/>
                <a:gd name="connsiteX1" fmla="*/ 23488 w 654951"/>
                <a:gd name="connsiteY1" fmla="*/ 1027280 h 1806629"/>
                <a:gd name="connsiteX2" fmla="*/ 151568 w 654951"/>
                <a:gd name="connsiteY2" fmla="*/ 1806629 h 1806629"/>
                <a:gd name="connsiteX0" fmla="*/ 681012 w 681012"/>
                <a:gd name="connsiteY0" fmla="*/ 0 h 1806629"/>
                <a:gd name="connsiteX1" fmla="*/ 49549 w 681012"/>
                <a:gd name="connsiteY1" fmla="*/ 1027280 h 1806629"/>
                <a:gd name="connsiteX2" fmla="*/ 177629 w 681012"/>
                <a:gd name="connsiteY2" fmla="*/ 1806629 h 1806629"/>
                <a:gd name="connsiteX0" fmla="*/ 645596 w 645596"/>
                <a:gd name="connsiteY0" fmla="*/ 0 h 1738023"/>
                <a:gd name="connsiteX1" fmla="*/ 14133 w 645596"/>
                <a:gd name="connsiteY1" fmla="*/ 1027280 h 1738023"/>
                <a:gd name="connsiteX2" fmla="*/ 290267 w 645596"/>
                <a:gd name="connsiteY2" fmla="*/ 1738023 h 1738023"/>
                <a:gd name="connsiteX0" fmla="*/ 649994 w 649994"/>
                <a:gd name="connsiteY0" fmla="*/ 0 h 1738023"/>
                <a:gd name="connsiteX1" fmla="*/ 18531 w 649994"/>
                <a:gd name="connsiteY1" fmla="*/ 1027280 h 1738023"/>
                <a:gd name="connsiteX2" fmla="*/ 294665 w 649994"/>
                <a:gd name="connsiteY2" fmla="*/ 1738023 h 1738023"/>
                <a:gd name="connsiteX0" fmla="*/ 649995 w 649995"/>
                <a:gd name="connsiteY0" fmla="*/ 0 h 1738023"/>
                <a:gd name="connsiteX1" fmla="*/ 18531 w 649995"/>
                <a:gd name="connsiteY1" fmla="*/ 770007 h 1738023"/>
                <a:gd name="connsiteX2" fmla="*/ 294666 w 649995"/>
                <a:gd name="connsiteY2" fmla="*/ 1738023 h 1738023"/>
                <a:gd name="connsiteX0" fmla="*/ 355329 w 355329"/>
                <a:gd name="connsiteY0" fmla="*/ 0 h 1738023"/>
                <a:gd name="connsiteX1" fmla="*/ 0 w 355329"/>
                <a:gd name="connsiteY1" fmla="*/ 1738023 h 1738023"/>
                <a:gd name="connsiteX0" fmla="*/ 394614 w 394614"/>
                <a:gd name="connsiteY0" fmla="*/ 0 h 1738023"/>
                <a:gd name="connsiteX1" fmla="*/ 39285 w 394614"/>
                <a:gd name="connsiteY1" fmla="*/ 1738023 h 1738023"/>
                <a:gd name="connsiteX0" fmla="*/ 370176 w 370177"/>
                <a:gd name="connsiteY0" fmla="*/ 0 h 1755174"/>
                <a:gd name="connsiteX1" fmla="*/ 74069 w 370177"/>
                <a:gd name="connsiteY1" fmla="*/ 1755174 h 1755174"/>
                <a:gd name="connsiteX0" fmla="*/ 537225 w 537225"/>
                <a:gd name="connsiteY0" fmla="*/ 0 h 1755174"/>
                <a:gd name="connsiteX1" fmla="*/ 241118 w 537225"/>
                <a:gd name="connsiteY1" fmla="*/ 1755174 h 1755174"/>
                <a:gd name="connsiteX0" fmla="*/ 491189 w 491189"/>
                <a:gd name="connsiteY0" fmla="*/ 0 h 1669416"/>
                <a:gd name="connsiteX1" fmla="*/ 277993 w 491189"/>
                <a:gd name="connsiteY1" fmla="*/ 1669416 h 1669416"/>
                <a:gd name="connsiteX0" fmla="*/ 549971 w 549971"/>
                <a:gd name="connsiteY0" fmla="*/ 0 h 1669416"/>
                <a:gd name="connsiteX1" fmla="*/ 336775 w 549971"/>
                <a:gd name="connsiteY1" fmla="*/ 1669416 h 1669416"/>
                <a:gd name="connsiteX0" fmla="*/ 570576 w 570576"/>
                <a:gd name="connsiteY0" fmla="*/ 0 h 1669416"/>
                <a:gd name="connsiteX1" fmla="*/ 357380 w 570576"/>
                <a:gd name="connsiteY1" fmla="*/ 1669416 h 1669416"/>
                <a:gd name="connsiteX0" fmla="*/ 486020 w 486020"/>
                <a:gd name="connsiteY0" fmla="*/ 0 h 1669416"/>
                <a:gd name="connsiteX1" fmla="*/ 272824 w 486020"/>
                <a:gd name="connsiteY1" fmla="*/ 1669416 h 1669416"/>
                <a:gd name="connsiteX0" fmla="*/ 507601 w 507601"/>
                <a:gd name="connsiteY0" fmla="*/ 0 h 1702656"/>
                <a:gd name="connsiteX1" fmla="*/ 254040 w 507601"/>
                <a:gd name="connsiteY1" fmla="*/ 1702656 h 1702656"/>
                <a:gd name="connsiteX0" fmla="*/ 197061 w 1154460"/>
                <a:gd name="connsiteY0" fmla="*/ 780785 h 859230"/>
                <a:gd name="connsiteX1" fmla="*/ 1154460 w 1154460"/>
                <a:gd name="connsiteY1" fmla="*/ 18089 h 859230"/>
                <a:gd name="connsiteX0" fmla="*/ 0 w 957399"/>
                <a:gd name="connsiteY0" fmla="*/ 786761 h 787765"/>
                <a:gd name="connsiteX1" fmla="*/ 957399 w 957399"/>
                <a:gd name="connsiteY1" fmla="*/ 24065 h 787765"/>
                <a:gd name="connsiteX0" fmla="*/ 0 w 1128952"/>
                <a:gd name="connsiteY0" fmla="*/ 684010 h 685131"/>
                <a:gd name="connsiteX1" fmla="*/ 1128952 w 1128952"/>
                <a:gd name="connsiteY1" fmla="*/ 26575 h 685131"/>
                <a:gd name="connsiteX0" fmla="*/ 0 w 1128952"/>
                <a:gd name="connsiteY0" fmla="*/ 657435 h 658914"/>
                <a:gd name="connsiteX1" fmla="*/ 1128952 w 1128952"/>
                <a:gd name="connsiteY1" fmla="*/ 0 h 658914"/>
                <a:gd name="connsiteX0" fmla="*/ 0 w 1128952"/>
                <a:gd name="connsiteY0" fmla="*/ 663759 h 665026"/>
                <a:gd name="connsiteX1" fmla="*/ 1128952 w 1128952"/>
                <a:gd name="connsiteY1" fmla="*/ 6324 h 665026"/>
                <a:gd name="connsiteX0" fmla="*/ 0 w 1128952"/>
                <a:gd name="connsiteY0" fmla="*/ 665366 h 666615"/>
                <a:gd name="connsiteX1" fmla="*/ 1128952 w 1128952"/>
                <a:gd name="connsiteY1" fmla="*/ 7931 h 666615"/>
                <a:gd name="connsiteX0" fmla="*/ 0 w 1315641"/>
                <a:gd name="connsiteY0" fmla="*/ 703802 h 704995"/>
                <a:gd name="connsiteX1" fmla="*/ 1315641 w 1315641"/>
                <a:gd name="connsiteY1" fmla="*/ 7586 h 704995"/>
                <a:gd name="connsiteX0" fmla="*/ 0 w 1315641"/>
                <a:gd name="connsiteY0" fmla="*/ 703991 h 704188"/>
                <a:gd name="connsiteX1" fmla="*/ 1315641 w 1315641"/>
                <a:gd name="connsiteY1" fmla="*/ 7775 h 704188"/>
                <a:gd name="connsiteX0" fmla="*/ 0 w 1315641"/>
                <a:gd name="connsiteY0" fmla="*/ 702019 h 758442"/>
                <a:gd name="connsiteX1" fmla="*/ 1315641 w 1315641"/>
                <a:gd name="connsiteY1" fmla="*/ 5803 h 758442"/>
                <a:gd name="connsiteX0" fmla="*/ 0 w 1334299"/>
                <a:gd name="connsiteY0" fmla="*/ 785129 h 838173"/>
                <a:gd name="connsiteX1" fmla="*/ 1334299 w 1334299"/>
                <a:gd name="connsiteY1" fmla="*/ 5413 h 838173"/>
                <a:gd name="connsiteX0" fmla="*/ 0 w 1334299"/>
                <a:gd name="connsiteY0" fmla="*/ 779716 h 837620"/>
                <a:gd name="connsiteX1" fmla="*/ 1334299 w 1334299"/>
                <a:gd name="connsiteY1" fmla="*/ 0 h 837620"/>
                <a:gd name="connsiteX0" fmla="*/ 0 w 1334299"/>
                <a:gd name="connsiteY0" fmla="*/ 779716 h 836378"/>
                <a:gd name="connsiteX1" fmla="*/ 1334299 w 1334299"/>
                <a:gd name="connsiteY1" fmla="*/ 0 h 836378"/>
                <a:gd name="connsiteX0" fmla="*/ 0 w 1359955"/>
                <a:gd name="connsiteY0" fmla="*/ 755160 h 812904"/>
                <a:gd name="connsiteX1" fmla="*/ 1359955 w 1359955"/>
                <a:gd name="connsiteY1" fmla="*/ 3 h 812904"/>
                <a:gd name="connsiteX0" fmla="*/ 0 w 1359955"/>
                <a:gd name="connsiteY0" fmla="*/ 755162 h 755162"/>
                <a:gd name="connsiteX1" fmla="*/ 1359955 w 1359955"/>
                <a:gd name="connsiteY1" fmla="*/ 5 h 755162"/>
                <a:gd name="connsiteX0" fmla="*/ 0 w 1359955"/>
                <a:gd name="connsiteY0" fmla="*/ 755160 h 776988"/>
                <a:gd name="connsiteX1" fmla="*/ 447915 w 1359955"/>
                <a:gd name="connsiteY1" fmla="*/ 742242 h 776988"/>
                <a:gd name="connsiteX2" fmla="*/ 1359955 w 1359955"/>
                <a:gd name="connsiteY2" fmla="*/ 3 h 776988"/>
                <a:gd name="connsiteX0" fmla="*/ 0 w 1359955"/>
                <a:gd name="connsiteY0" fmla="*/ 755158 h 755157"/>
                <a:gd name="connsiteX1" fmla="*/ 1359955 w 1359955"/>
                <a:gd name="connsiteY1" fmla="*/ 1 h 755157"/>
                <a:gd name="connsiteX0" fmla="*/ 0 w 1359955"/>
                <a:gd name="connsiteY0" fmla="*/ 755157 h 755615"/>
                <a:gd name="connsiteX1" fmla="*/ 1359955 w 1359955"/>
                <a:gd name="connsiteY1" fmla="*/ 0 h 755615"/>
                <a:gd name="connsiteX0" fmla="*/ 0 w 1359955"/>
                <a:gd name="connsiteY0" fmla="*/ 755157 h 755474"/>
                <a:gd name="connsiteX1" fmla="*/ 1359955 w 1359955"/>
                <a:gd name="connsiteY1" fmla="*/ 0 h 755474"/>
                <a:gd name="connsiteX0" fmla="*/ 0 w 1359955"/>
                <a:gd name="connsiteY0" fmla="*/ 755157 h 755474"/>
                <a:gd name="connsiteX1" fmla="*/ 1359955 w 1359955"/>
                <a:gd name="connsiteY1" fmla="*/ 0 h 75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9955" h="755474">
                  <a:moveTo>
                    <a:pt x="0" y="755157"/>
                  </a:moveTo>
                  <a:cubicBezTo>
                    <a:pt x="604159" y="773240"/>
                    <a:pt x="610539" y="14037"/>
                    <a:pt x="1359955" y="0"/>
                  </a:cubicBezTo>
                </a:path>
              </a:pathLst>
            </a:custGeom>
            <a:noFill/>
            <a:ln w="19050">
              <a:solidFill>
                <a:srgbClr val="C0504D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15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FB5039-DF91-0C7B-D1E8-8B9FA82208D5}"/>
              </a:ext>
            </a:extLst>
          </p:cNvPr>
          <p:cNvSpPr txBox="1"/>
          <p:nvPr/>
        </p:nvSpPr>
        <p:spPr>
          <a:xfrm>
            <a:off x="2393876" y="1991095"/>
            <a:ext cx="74042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DOE Basic Research Needs Workshop on Laser Technology </a:t>
            </a:r>
            <a:r>
              <a:rPr lang="en-US" sz="2400" i="1" dirty="0">
                <a:hlinkClick r:id="rId2"/>
              </a:rPr>
              <a:t>Report</a:t>
            </a:r>
            <a:r>
              <a:rPr lang="en-US" sz="2400" dirty="0"/>
              <a:t> (2023)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Z. Chang et al. “Intense infrared lasers for strong-field science” </a:t>
            </a:r>
            <a:r>
              <a:rPr lang="en-US" sz="2400" i="1" dirty="0">
                <a:hlinkClick r:id="rId3"/>
              </a:rPr>
              <a:t>Adv. Opt. Photonics</a:t>
            </a:r>
            <a:r>
              <a:rPr lang="en-US" sz="2400" dirty="0">
                <a:hlinkClick r:id="rId3"/>
              </a:rPr>
              <a:t> 14, 652</a:t>
            </a:r>
            <a:r>
              <a:rPr lang="en-US" sz="2400" dirty="0"/>
              <a:t> (2022)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47BAE1D-32D8-973B-7508-F9FBD9FD6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92979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A255-AE30-5365-C74D-B9FDB39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733" y="2500999"/>
            <a:ext cx="6450273" cy="1325563"/>
          </a:xfrm>
        </p:spPr>
        <p:txBody>
          <a:bodyPr/>
          <a:lstStyle/>
          <a:p>
            <a:pPr algn="ctr"/>
            <a:r>
              <a:rPr lang="en-US" dirty="0"/>
              <a:t>We need your help to make it happen!</a:t>
            </a:r>
          </a:p>
        </p:txBody>
      </p:sp>
    </p:spTree>
    <p:extLst>
      <p:ext uri="{BB962C8B-B14F-4D97-AF65-F5344CB8AC3E}">
        <p14:creationId xmlns:p14="http://schemas.microsoft.com/office/powerpoint/2010/main" val="3336959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51F9CE-F790-210C-285C-D261179A6365}"/>
              </a:ext>
            </a:extLst>
          </p:cNvPr>
          <p:cNvSpPr txBox="1">
            <a:spLocks/>
          </p:cNvSpPr>
          <p:nvPr/>
        </p:nvSpPr>
        <p:spPr>
          <a:xfrm>
            <a:off x="609834" y="2412986"/>
            <a:ext cx="11409947" cy="1947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</a:rPr>
              <a:t>Backup material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36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ABB91-825C-7FDC-B2DB-1E3FF3136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766987-09C0-A000-A325-0FC75C82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2" y="-3000"/>
            <a:ext cx="11968788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Amplification on 9R branch (10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x)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2C76E27B-5F5F-DC9D-D603-E2DB2576C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58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F444B6-25CA-F12A-83A4-5E6CF3091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4DCAA6-2C7A-244A-AF72-9081CDBA5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</a:t>
            </a:r>
            <a:r>
              <a:rPr lang="en-US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laser levels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3FDC7D5-BB83-429C-CCBF-12A71771A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357" y="1733616"/>
            <a:ext cx="8296464" cy="37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66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B2DDB19C-491A-2B6D-1ABC-DD4786D4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364" y="1954125"/>
            <a:ext cx="4110228" cy="2933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8715EF-8EE1-950E-7524-3E34B35BD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43" y="1950113"/>
            <a:ext cx="4110228" cy="2933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96177-1E30-F045-E3CC-51BC2A39C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A65C3B3-6B17-5165-662E-2E47F7E1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Pumping requirements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D0B751-F6D8-4A58-3C19-2EB0CB7B6C06}"/>
              </a:ext>
            </a:extLst>
          </p:cNvPr>
          <p:cNvSpPr txBox="1"/>
          <p:nvPr/>
        </p:nvSpPr>
        <p:spPr>
          <a:xfrm>
            <a:off x="213704" y="64719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hlinkClick r:id="rId4"/>
              </a:rPr>
              <a:t>Polyanskiy et al. </a:t>
            </a:r>
            <a:r>
              <a:rPr lang="en-US" i="1" dirty="0">
                <a:solidFill>
                  <a:srgbClr val="002060"/>
                </a:solidFill>
                <a:hlinkClick r:id="rId4"/>
              </a:rPr>
              <a:t>Photonics </a:t>
            </a:r>
            <a:r>
              <a:rPr lang="en-US" b="1" dirty="0">
                <a:solidFill>
                  <a:srgbClr val="002060"/>
                </a:solidFill>
                <a:hlinkClick r:id="rId4"/>
              </a:rPr>
              <a:t>8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, 101 (2021)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3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7541ED-8D16-72CD-9EF3-33B32D3D661B}"/>
              </a:ext>
            </a:extLst>
          </p:cNvPr>
          <p:cNvSpPr txBox="1"/>
          <p:nvPr/>
        </p:nvSpPr>
        <p:spPr>
          <a:xfrm>
            <a:off x="2388672" y="1400198"/>
            <a:ext cx="316625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NIR	    0.75–1.4 µm</a:t>
            </a:r>
          </a:p>
          <a:p>
            <a:endParaRPr lang="en-US" sz="2800" dirty="0"/>
          </a:p>
          <a:p>
            <a:r>
              <a:rPr lang="en-US" sz="2800" dirty="0"/>
              <a:t>S-WIR  1.4–3 µm</a:t>
            </a:r>
          </a:p>
          <a:p>
            <a:endParaRPr lang="en-US" sz="2800" dirty="0"/>
          </a:p>
          <a:p>
            <a:r>
              <a:rPr lang="en-US" sz="2800" dirty="0"/>
              <a:t>M-WIR  3–8 µm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L-WIR </a:t>
            </a:r>
            <a:r>
              <a:rPr lang="en-US" sz="2800" dirty="0"/>
              <a:t> 8–15 µm</a:t>
            </a:r>
          </a:p>
          <a:p>
            <a:endParaRPr lang="en-US" sz="2400" dirty="0"/>
          </a:p>
          <a:p>
            <a:r>
              <a:rPr lang="en-US" sz="2400" dirty="0"/>
              <a:t>FIR        15–1,000 µm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C8A261-D21B-AA83-BAFB-E8A65C283C61}"/>
              </a:ext>
            </a:extLst>
          </p:cNvPr>
          <p:cNvGrpSpPr/>
          <p:nvPr/>
        </p:nvGrpSpPr>
        <p:grpSpPr>
          <a:xfrm>
            <a:off x="5832611" y="2296634"/>
            <a:ext cx="5166770" cy="2187518"/>
            <a:chOff x="5832611" y="2296634"/>
            <a:chExt cx="5166770" cy="218751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34E7D266-3ED7-9A93-71FA-E603524F17C6}"/>
                </a:ext>
              </a:extLst>
            </p:cNvPr>
            <p:cNvSpPr/>
            <p:nvPr/>
          </p:nvSpPr>
          <p:spPr>
            <a:xfrm>
              <a:off x="5832611" y="2296634"/>
              <a:ext cx="268705" cy="2187518"/>
            </a:xfrm>
            <a:prstGeom prst="rightBrace">
              <a:avLst>
                <a:gd name="adj1" fmla="val 39676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EE1474-389C-7FF7-C48B-38BBADD87005}"/>
                </a:ext>
              </a:extLst>
            </p:cNvPr>
            <p:cNvSpPr txBox="1"/>
            <p:nvPr/>
          </p:nvSpPr>
          <p:spPr>
            <a:xfrm>
              <a:off x="6379004" y="2974329"/>
              <a:ext cx="46203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2023 BRN workshop report definition</a:t>
              </a:r>
            </a:p>
            <a:p>
              <a:r>
                <a:rPr lang="en-US" sz="2800" b="1" dirty="0"/>
                <a:t>Mid-IR</a:t>
              </a:r>
              <a:r>
                <a:rPr lang="en-US" sz="2800" dirty="0"/>
                <a:t>: 2–10 µm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3342D7-43A3-7FD2-CE7D-FEEBBAAD8659}"/>
              </a:ext>
            </a:extLst>
          </p:cNvPr>
          <p:cNvSpPr txBox="1"/>
          <p:nvPr/>
        </p:nvSpPr>
        <p:spPr>
          <a:xfrm>
            <a:off x="8824545" y="455585"/>
            <a:ext cx="26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ATF: </a:t>
            </a:r>
            <a:r>
              <a:rPr lang="en-US" sz="3600" dirty="0">
                <a:solidFill>
                  <a:srgbClr val="FF0000"/>
                </a:solidFill>
              </a:rPr>
              <a:t>9.2 µm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4E33C55-52D9-C78F-A4AA-C25C04294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54053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8185DE-2BC9-8B21-EACA-234D885B4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3FF0D8-D586-9BD4-1D55-24AF3106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884" y="1458884"/>
            <a:ext cx="3940232" cy="39402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763F326-B2D5-1749-205A-FD3A3A1DB325}"/>
              </a:ext>
            </a:extLst>
          </p:cNvPr>
          <p:cNvSpPr txBox="1"/>
          <p:nvPr/>
        </p:nvSpPr>
        <p:spPr>
          <a:xfrm>
            <a:off x="252361" y="6209115"/>
            <a:ext cx="7268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Polyanskiy “Next-generation ultrashort-pulse 10-micron laser”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i="1" dirty="0">
                <a:solidFill>
                  <a:srgbClr val="002060"/>
                </a:solidFill>
              </a:rPr>
              <a:t>Early Career Research Proposal </a:t>
            </a:r>
            <a:r>
              <a:rPr lang="en-US" dirty="0">
                <a:solidFill>
                  <a:srgbClr val="002060"/>
                </a:solidFill>
              </a:rPr>
              <a:t>(2012)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E7AB9A-5669-A08C-20C4-E43F6B8FF612}"/>
              </a:ext>
            </a:extLst>
          </p:cNvPr>
          <p:cNvGrpSpPr/>
          <p:nvPr/>
        </p:nvGrpSpPr>
        <p:grpSpPr>
          <a:xfrm>
            <a:off x="6614160" y="600505"/>
            <a:ext cx="5075428" cy="1454718"/>
            <a:chOff x="6614160" y="599410"/>
            <a:chExt cx="5075428" cy="1477584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27CC59F-CC8B-6D30-FF4C-CEB55A49C2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7817" y="1193377"/>
              <a:ext cx="1571897" cy="88361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9C8EEA-CE88-E530-1B42-8BF6D71B24FD}"/>
                </a:ext>
              </a:extLst>
            </p:cNvPr>
            <p:cNvSpPr txBox="1"/>
            <p:nvPr/>
          </p:nvSpPr>
          <p:spPr>
            <a:xfrm>
              <a:off x="6614160" y="599410"/>
              <a:ext cx="5075428" cy="1094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Optical pumping @ </a:t>
              </a:r>
              <a:r>
                <a:rPr lang="en-US" sz="3200" b="1" dirty="0"/>
                <a:t>2.8 µm</a:t>
              </a:r>
            </a:p>
            <a:p>
              <a:pPr algn="r"/>
              <a:r>
                <a:rPr lang="en-US" sz="3200" dirty="0"/>
                <a:t>(to be done)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0C45FD-07F1-531B-79E6-92165F8A7B6C}"/>
              </a:ext>
            </a:extLst>
          </p:cNvPr>
          <p:cNvGrpSpPr/>
          <p:nvPr/>
        </p:nvGrpSpPr>
        <p:grpSpPr>
          <a:xfrm>
            <a:off x="1964563" y="3110513"/>
            <a:ext cx="2526941" cy="810066"/>
            <a:chOff x="6716504" y="1047794"/>
            <a:chExt cx="2526941" cy="82280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8799A85-FB6A-FB8E-2376-0D54CE092BBB}"/>
                </a:ext>
              </a:extLst>
            </p:cNvPr>
            <p:cNvCxnSpPr>
              <a:cxnSpLocks/>
            </p:cNvCxnSpPr>
            <p:nvPr/>
          </p:nvCxnSpPr>
          <p:spPr>
            <a:xfrm>
              <a:off x="7840699" y="1371287"/>
              <a:ext cx="1402746" cy="499307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7E1D8C-0229-E98C-0140-DF4F0B3ECEE1}"/>
                </a:ext>
              </a:extLst>
            </p:cNvPr>
            <p:cNvSpPr txBox="1"/>
            <p:nvPr/>
          </p:nvSpPr>
          <p:spPr>
            <a:xfrm>
              <a:off x="6716504" y="1047794"/>
              <a:ext cx="1095172" cy="593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2014</a:t>
              </a:r>
              <a:endParaRPr lang="en-US" sz="32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9D9867-3CDC-4685-7FA8-A72FFBE7A3AA}"/>
              </a:ext>
            </a:extLst>
          </p:cNvPr>
          <p:cNvGrpSpPr/>
          <p:nvPr/>
        </p:nvGrpSpPr>
        <p:grpSpPr>
          <a:xfrm flipH="1">
            <a:off x="7136054" y="4594369"/>
            <a:ext cx="3710151" cy="1586718"/>
            <a:chOff x="5892102" y="1790912"/>
            <a:chExt cx="3179413" cy="219824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EAF68D-1E73-12BA-0A5E-23C9643DDD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2161" y="1790912"/>
              <a:ext cx="659354" cy="113607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D4CD6C-D5AE-9B23-354B-307B992E67EA}"/>
                </a:ext>
              </a:extLst>
            </p:cNvPr>
            <p:cNvSpPr txBox="1"/>
            <p:nvPr/>
          </p:nvSpPr>
          <p:spPr>
            <a:xfrm>
              <a:off x="5892102" y="2667334"/>
              <a:ext cx="2490780" cy="1321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2014/2019</a:t>
              </a:r>
              <a:br>
                <a:rPr lang="en-US" sz="3200" dirty="0"/>
              </a:br>
              <a:r>
                <a:rPr lang="en-US" sz="2400" dirty="0"/>
                <a:t>(preamp / full-scale)</a:t>
              </a:r>
              <a:endParaRPr lang="en-US" sz="24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3715D1-C263-B37E-4548-2375A0CE4E07}"/>
              </a:ext>
            </a:extLst>
          </p:cNvPr>
          <p:cNvGrpSpPr/>
          <p:nvPr/>
        </p:nvGrpSpPr>
        <p:grpSpPr>
          <a:xfrm>
            <a:off x="178985" y="1000928"/>
            <a:ext cx="5791911" cy="2025891"/>
            <a:chOff x="3694154" y="-187140"/>
            <a:chExt cx="5791911" cy="205773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0A3EB5B-2E37-3317-4723-8D91BEC3F6F2}"/>
                </a:ext>
              </a:extLst>
            </p:cNvPr>
            <p:cNvCxnSpPr>
              <a:cxnSpLocks/>
            </p:cNvCxnSpPr>
            <p:nvPr/>
          </p:nvCxnSpPr>
          <p:spPr>
            <a:xfrm>
              <a:off x="7782374" y="539661"/>
              <a:ext cx="1703691" cy="1330933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A46774-BB46-BA88-B948-1B971340DB50}"/>
                </a:ext>
              </a:extLst>
            </p:cNvPr>
            <p:cNvSpPr txBox="1"/>
            <p:nvPr/>
          </p:nvSpPr>
          <p:spPr>
            <a:xfrm>
              <a:off x="3694154" y="-187140"/>
              <a:ext cx="4068743" cy="1469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High-pressure CO</a:t>
              </a:r>
              <a:r>
                <a:rPr lang="en-US" sz="2400" baseline="-25000" dirty="0"/>
                <a:t>2</a:t>
              </a:r>
              <a:r>
                <a:rPr lang="en-US" sz="2400" dirty="0"/>
                <a:t>: </a:t>
              </a:r>
              <a:r>
                <a:rPr lang="en-US" sz="3200" dirty="0"/>
                <a:t>1995</a:t>
              </a:r>
              <a:br>
                <a:rPr lang="en-US" sz="3200" dirty="0"/>
              </a:br>
              <a:r>
                <a:rPr lang="en-US" sz="2400" dirty="0"/>
                <a:t>Isotopic CO</a:t>
              </a:r>
              <a:r>
                <a:rPr lang="en-US" sz="2400" baseline="-25000" dirty="0"/>
                <a:t>2</a:t>
              </a:r>
              <a:r>
                <a:rPr lang="en-US" sz="2400" dirty="0"/>
                <a:t>: </a:t>
              </a:r>
              <a:r>
                <a:rPr lang="en-US" sz="3200" dirty="0"/>
                <a:t>2010/2018</a:t>
              </a:r>
              <a:br>
                <a:rPr lang="en-US" sz="2400" dirty="0"/>
              </a:br>
              <a:r>
                <a:rPr lang="en-US" sz="2400" dirty="0"/>
                <a:t>(preamp / full-scale)</a:t>
              </a:r>
              <a:endParaRPr lang="en-US" sz="2400" b="1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09F5A66-16CB-94AC-97F7-9DE70555C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3" y="-2999"/>
            <a:ext cx="11049000" cy="94539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“CO</a:t>
            </a:r>
            <a:r>
              <a:rPr lang="en-US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 → “LWIR”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9FBB63-CF24-4027-E70E-E36B73DFDFE1}"/>
              </a:ext>
            </a:extLst>
          </p:cNvPr>
          <p:cNvGrpSpPr/>
          <p:nvPr/>
        </p:nvGrpSpPr>
        <p:grpSpPr>
          <a:xfrm>
            <a:off x="1080213" y="3602427"/>
            <a:ext cx="3827731" cy="2680283"/>
            <a:chOff x="1080213" y="3602427"/>
            <a:chExt cx="3827731" cy="268028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28C187-284C-112C-9310-E999C4C75496}"/>
                </a:ext>
              </a:extLst>
            </p:cNvPr>
            <p:cNvSpPr txBox="1"/>
            <p:nvPr/>
          </p:nvSpPr>
          <p:spPr>
            <a:xfrm>
              <a:off x="2358785" y="5118292"/>
              <a:ext cx="254915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2021/2023</a:t>
              </a:r>
              <a:br>
                <a:rPr lang="en-US" sz="3200" dirty="0"/>
              </a:br>
              <a:r>
                <a:rPr lang="en-US" sz="2400" dirty="0"/>
                <a:t>(</a:t>
              </a:r>
              <a:r>
                <a:rPr lang="en-US" sz="2400" dirty="0" err="1"/>
                <a:t>PoP</a:t>
              </a:r>
              <a:r>
                <a:rPr lang="en-US" sz="2400" dirty="0"/>
                <a:t> / TW demo)</a:t>
              </a:r>
              <a:endParaRPr lang="en-US" sz="2400" b="1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860D2D7-538F-7072-59A4-024049680157}"/>
                </a:ext>
              </a:extLst>
            </p:cNvPr>
            <p:cNvGrpSpPr/>
            <p:nvPr/>
          </p:nvGrpSpPr>
          <p:grpSpPr>
            <a:xfrm rot="3424680">
              <a:off x="405064" y="4277576"/>
              <a:ext cx="2680283" cy="1329985"/>
              <a:chOff x="202713" y="4616591"/>
              <a:chExt cx="2680283" cy="132998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4F8D631-ECF0-5D5A-E94F-5692D5B962E9}"/>
                  </a:ext>
                </a:extLst>
              </p:cNvPr>
              <p:cNvSpPr/>
              <p:nvPr/>
            </p:nvSpPr>
            <p:spPr>
              <a:xfrm>
                <a:off x="358596" y="4800347"/>
                <a:ext cx="2335095" cy="1146229"/>
              </a:xfrm>
              <a:custGeom>
                <a:avLst/>
                <a:gdLst>
                  <a:gd name="connsiteX0" fmla="*/ 0 w 2163727"/>
                  <a:gd name="connsiteY0" fmla="*/ 0 h 914400"/>
                  <a:gd name="connsiteX1" fmla="*/ 2163727 w 2163727"/>
                  <a:gd name="connsiteY1" fmla="*/ 0 h 914400"/>
                  <a:gd name="connsiteX2" fmla="*/ 2163727 w 2163727"/>
                  <a:gd name="connsiteY2" fmla="*/ 914400 h 914400"/>
                  <a:gd name="connsiteX3" fmla="*/ 0 w 2163727"/>
                  <a:gd name="connsiteY3" fmla="*/ 914400 h 914400"/>
                  <a:gd name="connsiteX4" fmla="*/ 0 w 2163727"/>
                  <a:gd name="connsiteY4" fmla="*/ 0 h 914400"/>
                  <a:gd name="connsiteX0" fmla="*/ 505047 w 2163727"/>
                  <a:gd name="connsiteY0" fmla="*/ 0 h 1318438"/>
                  <a:gd name="connsiteX1" fmla="*/ 2163727 w 2163727"/>
                  <a:gd name="connsiteY1" fmla="*/ 404038 h 1318438"/>
                  <a:gd name="connsiteX2" fmla="*/ 2163727 w 2163727"/>
                  <a:gd name="connsiteY2" fmla="*/ 1318438 h 1318438"/>
                  <a:gd name="connsiteX3" fmla="*/ 0 w 2163727"/>
                  <a:gd name="connsiteY3" fmla="*/ 1318438 h 1318438"/>
                  <a:gd name="connsiteX4" fmla="*/ 505047 w 2163727"/>
                  <a:gd name="connsiteY4" fmla="*/ 0 h 1318438"/>
                  <a:gd name="connsiteX0" fmla="*/ 505047 w 2163727"/>
                  <a:gd name="connsiteY0" fmla="*/ 0 h 1318438"/>
                  <a:gd name="connsiteX1" fmla="*/ 1435396 w 2163727"/>
                  <a:gd name="connsiteY1" fmla="*/ 5317 h 1318438"/>
                  <a:gd name="connsiteX2" fmla="*/ 2163727 w 2163727"/>
                  <a:gd name="connsiteY2" fmla="*/ 1318438 h 1318438"/>
                  <a:gd name="connsiteX3" fmla="*/ 0 w 2163727"/>
                  <a:gd name="connsiteY3" fmla="*/ 1318438 h 1318438"/>
                  <a:gd name="connsiteX4" fmla="*/ 505047 w 2163727"/>
                  <a:gd name="connsiteY4" fmla="*/ 0 h 1318438"/>
                  <a:gd name="connsiteX0" fmla="*/ 505047 w 2163727"/>
                  <a:gd name="connsiteY0" fmla="*/ 0 h 1412949"/>
                  <a:gd name="connsiteX1" fmla="*/ 1435396 w 2163727"/>
                  <a:gd name="connsiteY1" fmla="*/ 5317 h 1412949"/>
                  <a:gd name="connsiteX2" fmla="*/ 2163727 w 2163727"/>
                  <a:gd name="connsiteY2" fmla="*/ 1318438 h 1412949"/>
                  <a:gd name="connsiteX3" fmla="*/ 0 w 2163727"/>
                  <a:gd name="connsiteY3" fmla="*/ 1318438 h 1412949"/>
                  <a:gd name="connsiteX4" fmla="*/ 505047 w 2163727"/>
                  <a:gd name="connsiteY4" fmla="*/ 0 h 1412949"/>
                  <a:gd name="connsiteX0" fmla="*/ 505047 w 2163727"/>
                  <a:gd name="connsiteY0" fmla="*/ 0 h 1460548"/>
                  <a:gd name="connsiteX1" fmla="*/ 1435396 w 2163727"/>
                  <a:gd name="connsiteY1" fmla="*/ 5317 h 1460548"/>
                  <a:gd name="connsiteX2" fmla="*/ 2163727 w 2163727"/>
                  <a:gd name="connsiteY2" fmla="*/ 1318438 h 1460548"/>
                  <a:gd name="connsiteX3" fmla="*/ 0 w 2163727"/>
                  <a:gd name="connsiteY3" fmla="*/ 1318438 h 1460548"/>
                  <a:gd name="connsiteX4" fmla="*/ 505047 w 2163727"/>
                  <a:gd name="connsiteY4" fmla="*/ 0 h 1460548"/>
                  <a:gd name="connsiteX0" fmla="*/ 505047 w 2163727"/>
                  <a:gd name="connsiteY0" fmla="*/ 0 h 1479896"/>
                  <a:gd name="connsiteX1" fmla="*/ 1435396 w 2163727"/>
                  <a:gd name="connsiteY1" fmla="*/ 5317 h 1479896"/>
                  <a:gd name="connsiteX2" fmla="*/ 2163727 w 2163727"/>
                  <a:gd name="connsiteY2" fmla="*/ 1318438 h 1479896"/>
                  <a:gd name="connsiteX3" fmla="*/ 0 w 2163727"/>
                  <a:gd name="connsiteY3" fmla="*/ 1318438 h 1479896"/>
                  <a:gd name="connsiteX4" fmla="*/ 505047 w 2163727"/>
                  <a:gd name="connsiteY4" fmla="*/ 0 h 1479896"/>
                  <a:gd name="connsiteX0" fmla="*/ 505047 w 2163727"/>
                  <a:gd name="connsiteY0" fmla="*/ 0 h 1479896"/>
                  <a:gd name="connsiteX1" fmla="*/ 1435396 w 2163727"/>
                  <a:gd name="connsiteY1" fmla="*/ 5317 h 1479896"/>
                  <a:gd name="connsiteX2" fmla="*/ 2163727 w 2163727"/>
                  <a:gd name="connsiteY2" fmla="*/ 1318438 h 1479896"/>
                  <a:gd name="connsiteX3" fmla="*/ 0 w 2163727"/>
                  <a:gd name="connsiteY3" fmla="*/ 1318438 h 1479896"/>
                  <a:gd name="connsiteX4" fmla="*/ 505047 w 2163727"/>
                  <a:gd name="connsiteY4" fmla="*/ 0 h 1479896"/>
                  <a:gd name="connsiteX0" fmla="*/ 505047 w 2163727"/>
                  <a:gd name="connsiteY0" fmla="*/ 0 h 1479896"/>
                  <a:gd name="connsiteX1" fmla="*/ 1435396 w 2163727"/>
                  <a:gd name="connsiteY1" fmla="*/ 5317 h 1479896"/>
                  <a:gd name="connsiteX2" fmla="*/ 2163727 w 2163727"/>
                  <a:gd name="connsiteY2" fmla="*/ 1318438 h 1479896"/>
                  <a:gd name="connsiteX3" fmla="*/ 0 w 2163727"/>
                  <a:gd name="connsiteY3" fmla="*/ 1318438 h 1479896"/>
                  <a:gd name="connsiteX4" fmla="*/ 505047 w 2163727"/>
                  <a:gd name="connsiteY4" fmla="*/ 0 h 1479896"/>
                  <a:gd name="connsiteX0" fmla="*/ 505047 w 2163727"/>
                  <a:gd name="connsiteY0" fmla="*/ 0 h 1471323"/>
                  <a:gd name="connsiteX1" fmla="*/ 1435396 w 2163727"/>
                  <a:gd name="connsiteY1" fmla="*/ 5317 h 1471323"/>
                  <a:gd name="connsiteX2" fmla="*/ 2163727 w 2163727"/>
                  <a:gd name="connsiteY2" fmla="*/ 1318438 h 1471323"/>
                  <a:gd name="connsiteX3" fmla="*/ 0 w 2163727"/>
                  <a:gd name="connsiteY3" fmla="*/ 1318438 h 1471323"/>
                  <a:gd name="connsiteX4" fmla="*/ 505047 w 2163727"/>
                  <a:gd name="connsiteY4" fmla="*/ 0 h 1471323"/>
                  <a:gd name="connsiteX0" fmla="*/ 505047 w 2163727"/>
                  <a:gd name="connsiteY0" fmla="*/ 0 h 1471323"/>
                  <a:gd name="connsiteX1" fmla="*/ 1515140 w 2163727"/>
                  <a:gd name="connsiteY1" fmla="*/ 26582 h 1471323"/>
                  <a:gd name="connsiteX2" fmla="*/ 2163727 w 2163727"/>
                  <a:gd name="connsiteY2" fmla="*/ 1318438 h 1471323"/>
                  <a:gd name="connsiteX3" fmla="*/ 0 w 2163727"/>
                  <a:gd name="connsiteY3" fmla="*/ 1318438 h 1471323"/>
                  <a:gd name="connsiteX4" fmla="*/ 505047 w 2163727"/>
                  <a:gd name="connsiteY4" fmla="*/ 0 h 1471323"/>
                  <a:gd name="connsiteX0" fmla="*/ 505047 w 2163727"/>
                  <a:gd name="connsiteY0" fmla="*/ 5316 h 1476639"/>
                  <a:gd name="connsiteX1" fmla="*/ 1557670 w 2163727"/>
                  <a:gd name="connsiteY1" fmla="*/ 0 h 1476639"/>
                  <a:gd name="connsiteX2" fmla="*/ 2163727 w 2163727"/>
                  <a:gd name="connsiteY2" fmla="*/ 1323754 h 1476639"/>
                  <a:gd name="connsiteX3" fmla="*/ 0 w 2163727"/>
                  <a:gd name="connsiteY3" fmla="*/ 1323754 h 1476639"/>
                  <a:gd name="connsiteX4" fmla="*/ 505047 w 2163727"/>
                  <a:gd name="connsiteY4" fmla="*/ 5316 h 1476639"/>
                  <a:gd name="connsiteX0" fmla="*/ 542261 w 2163727"/>
                  <a:gd name="connsiteY0" fmla="*/ 10632 h 1476639"/>
                  <a:gd name="connsiteX1" fmla="*/ 1557670 w 2163727"/>
                  <a:gd name="connsiteY1" fmla="*/ 0 h 1476639"/>
                  <a:gd name="connsiteX2" fmla="*/ 2163727 w 2163727"/>
                  <a:gd name="connsiteY2" fmla="*/ 1323754 h 1476639"/>
                  <a:gd name="connsiteX3" fmla="*/ 0 w 2163727"/>
                  <a:gd name="connsiteY3" fmla="*/ 1323754 h 1476639"/>
                  <a:gd name="connsiteX4" fmla="*/ 542261 w 2163727"/>
                  <a:gd name="connsiteY4" fmla="*/ 10632 h 1476639"/>
                  <a:gd name="connsiteX0" fmla="*/ 542261 w 2163727"/>
                  <a:gd name="connsiteY0" fmla="*/ 0 h 1466007"/>
                  <a:gd name="connsiteX1" fmla="*/ 1568302 w 2163727"/>
                  <a:gd name="connsiteY1" fmla="*/ 0 h 1466007"/>
                  <a:gd name="connsiteX2" fmla="*/ 2163727 w 2163727"/>
                  <a:gd name="connsiteY2" fmla="*/ 1313122 h 1466007"/>
                  <a:gd name="connsiteX3" fmla="*/ 0 w 2163727"/>
                  <a:gd name="connsiteY3" fmla="*/ 1313122 h 1466007"/>
                  <a:gd name="connsiteX4" fmla="*/ 542261 w 2163727"/>
                  <a:gd name="connsiteY4" fmla="*/ 0 h 1466007"/>
                  <a:gd name="connsiteX0" fmla="*/ 542261 w 2163727"/>
                  <a:gd name="connsiteY0" fmla="*/ 0 h 1487253"/>
                  <a:gd name="connsiteX1" fmla="*/ 1568302 w 2163727"/>
                  <a:gd name="connsiteY1" fmla="*/ 0 h 1487253"/>
                  <a:gd name="connsiteX2" fmla="*/ 2163727 w 2163727"/>
                  <a:gd name="connsiteY2" fmla="*/ 1313122 h 1487253"/>
                  <a:gd name="connsiteX3" fmla="*/ 0 w 2163727"/>
                  <a:gd name="connsiteY3" fmla="*/ 1313122 h 1487253"/>
                  <a:gd name="connsiteX4" fmla="*/ 542261 w 2163727"/>
                  <a:gd name="connsiteY4" fmla="*/ 0 h 1487253"/>
                  <a:gd name="connsiteX0" fmla="*/ 542261 w 2163727"/>
                  <a:gd name="connsiteY0" fmla="*/ 0 h 1487253"/>
                  <a:gd name="connsiteX1" fmla="*/ 1568302 w 2163727"/>
                  <a:gd name="connsiteY1" fmla="*/ 0 h 1487253"/>
                  <a:gd name="connsiteX2" fmla="*/ 2163727 w 2163727"/>
                  <a:gd name="connsiteY2" fmla="*/ 1313122 h 1487253"/>
                  <a:gd name="connsiteX3" fmla="*/ 0 w 2163727"/>
                  <a:gd name="connsiteY3" fmla="*/ 1313122 h 1487253"/>
                  <a:gd name="connsiteX4" fmla="*/ 542261 w 2163727"/>
                  <a:gd name="connsiteY4" fmla="*/ 0 h 1487253"/>
                  <a:gd name="connsiteX0" fmla="*/ 690684 w 2312150"/>
                  <a:gd name="connsiteY0" fmla="*/ 0 h 1459044"/>
                  <a:gd name="connsiteX1" fmla="*/ 1716725 w 2312150"/>
                  <a:gd name="connsiteY1" fmla="*/ 0 h 1459044"/>
                  <a:gd name="connsiteX2" fmla="*/ 2312150 w 2312150"/>
                  <a:gd name="connsiteY2" fmla="*/ 1313122 h 1459044"/>
                  <a:gd name="connsiteX3" fmla="*/ 0 w 2312150"/>
                  <a:gd name="connsiteY3" fmla="*/ 1256895 h 1459044"/>
                  <a:gd name="connsiteX4" fmla="*/ 690684 w 2312150"/>
                  <a:gd name="connsiteY4" fmla="*/ 0 h 1459044"/>
                  <a:gd name="connsiteX0" fmla="*/ 690684 w 2408425"/>
                  <a:gd name="connsiteY0" fmla="*/ 0 h 1417260"/>
                  <a:gd name="connsiteX1" fmla="*/ 1716725 w 2408425"/>
                  <a:gd name="connsiteY1" fmla="*/ 0 h 1417260"/>
                  <a:gd name="connsiteX2" fmla="*/ 2408425 w 2408425"/>
                  <a:gd name="connsiteY2" fmla="*/ 1224765 h 1417260"/>
                  <a:gd name="connsiteX3" fmla="*/ 0 w 2408425"/>
                  <a:gd name="connsiteY3" fmla="*/ 1256895 h 1417260"/>
                  <a:gd name="connsiteX4" fmla="*/ 690684 w 2408425"/>
                  <a:gd name="connsiteY4" fmla="*/ 0 h 1417260"/>
                  <a:gd name="connsiteX0" fmla="*/ 618478 w 2336219"/>
                  <a:gd name="connsiteY0" fmla="*/ 0 h 1386181"/>
                  <a:gd name="connsiteX1" fmla="*/ 1644519 w 2336219"/>
                  <a:gd name="connsiteY1" fmla="*/ 0 h 1386181"/>
                  <a:gd name="connsiteX2" fmla="*/ 2336219 w 2336219"/>
                  <a:gd name="connsiteY2" fmla="*/ 1224765 h 1386181"/>
                  <a:gd name="connsiteX3" fmla="*/ 0 w 2336219"/>
                  <a:gd name="connsiteY3" fmla="*/ 1200668 h 1386181"/>
                  <a:gd name="connsiteX4" fmla="*/ 618478 w 2336219"/>
                  <a:gd name="connsiteY4" fmla="*/ 0 h 1386181"/>
                  <a:gd name="connsiteX0" fmla="*/ 686673 w 2404414"/>
                  <a:gd name="connsiteY0" fmla="*/ 0 h 1358501"/>
                  <a:gd name="connsiteX1" fmla="*/ 1712714 w 2404414"/>
                  <a:gd name="connsiteY1" fmla="*/ 0 h 1358501"/>
                  <a:gd name="connsiteX2" fmla="*/ 2404414 w 2404414"/>
                  <a:gd name="connsiteY2" fmla="*/ 1224765 h 1358501"/>
                  <a:gd name="connsiteX3" fmla="*/ 0 w 2404414"/>
                  <a:gd name="connsiteY3" fmla="*/ 1140425 h 1358501"/>
                  <a:gd name="connsiteX4" fmla="*/ 686673 w 2404414"/>
                  <a:gd name="connsiteY4" fmla="*/ 0 h 1358501"/>
                  <a:gd name="connsiteX0" fmla="*/ 650570 w 2368311"/>
                  <a:gd name="connsiteY0" fmla="*/ 0 h 1376301"/>
                  <a:gd name="connsiteX1" fmla="*/ 1676611 w 2368311"/>
                  <a:gd name="connsiteY1" fmla="*/ 0 h 1376301"/>
                  <a:gd name="connsiteX2" fmla="*/ 2368311 w 2368311"/>
                  <a:gd name="connsiteY2" fmla="*/ 1224765 h 1376301"/>
                  <a:gd name="connsiteX3" fmla="*/ 0 w 2368311"/>
                  <a:gd name="connsiteY3" fmla="*/ 1180587 h 1376301"/>
                  <a:gd name="connsiteX4" fmla="*/ 650570 w 2368311"/>
                  <a:gd name="connsiteY4" fmla="*/ 0 h 1376301"/>
                  <a:gd name="connsiteX0" fmla="*/ 718764 w 2436505"/>
                  <a:gd name="connsiteY0" fmla="*/ 0 h 1439725"/>
                  <a:gd name="connsiteX1" fmla="*/ 1744805 w 2436505"/>
                  <a:gd name="connsiteY1" fmla="*/ 0 h 1439725"/>
                  <a:gd name="connsiteX2" fmla="*/ 2436505 w 2436505"/>
                  <a:gd name="connsiteY2" fmla="*/ 1224765 h 1439725"/>
                  <a:gd name="connsiteX3" fmla="*/ 0 w 2436505"/>
                  <a:gd name="connsiteY3" fmla="*/ 1293041 h 1439725"/>
                  <a:gd name="connsiteX4" fmla="*/ 718764 w 2436505"/>
                  <a:gd name="connsiteY4" fmla="*/ 0 h 1439725"/>
                  <a:gd name="connsiteX0" fmla="*/ 718764 w 2424470"/>
                  <a:gd name="connsiteY0" fmla="*/ 0 h 1470863"/>
                  <a:gd name="connsiteX1" fmla="*/ 1744805 w 2424470"/>
                  <a:gd name="connsiteY1" fmla="*/ 0 h 1470863"/>
                  <a:gd name="connsiteX2" fmla="*/ 2424470 w 2424470"/>
                  <a:gd name="connsiteY2" fmla="*/ 1301073 h 1470863"/>
                  <a:gd name="connsiteX3" fmla="*/ 0 w 2424470"/>
                  <a:gd name="connsiteY3" fmla="*/ 1293041 h 1470863"/>
                  <a:gd name="connsiteX4" fmla="*/ 718764 w 2424470"/>
                  <a:gd name="connsiteY4" fmla="*/ 0 h 1470863"/>
                  <a:gd name="connsiteX0" fmla="*/ 718764 w 2400401"/>
                  <a:gd name="connsiteY0" fmla="*/ 0 h 1506437"/>
                  <a:gd name="connsiteX1" fmla="*/ 1744805 w 2400401"/>
                  <a:gd name="connsiteY1" fmla="*/ 0 h 1506437"/>
                  <a:gd name="connsiteX2" fmla="*/ 2400401 w 2400401"/>
                  <a:gd name="connsiteY2" fmla="*/ 1369348 h 1506437"/>
                  <a:gd name="connsiteX3" fmla="*/ 0 w 2400401"/>
                  <a:gd name="connsiteY3" fmla="*/ 1293041 h 1506437"/>
                  <a:gd name="connsiteX4" fmla="*/ 718764 w 2400401"/>
                  <a:gd name="connsiteY4" fmla="*/ 0 h 1506437"/>
                  <a:gd name="connsiteX0" fmla="*/ 666615 w 2348252"/>
                  <a:gd name="connsiteY0" fmla="*/ 0 h 1520884"/>
                  <a:gd name="connsiteX1" fmla="*/ 1692656 w 2348252"/>
                  <a:gd name="connsiteY1" fmla="*/ 0 h 1520884"/>
                  <a:gd name="connsiteX2" fmla="*/ 2348252 w 2348252"/>
                  <a:gd name="connsiteY2" fmla="*/ 1369348 h 1520884"/>
                  <a:gd name="connsiteX3" fmla="*/ 0 w 2348252"/>
                  <a:gd name="connsiteY3" fmla="*/ 1325171 h 1520884"/>
                  <a:gd name="connsiteX4" fmla="*/ 666615 w 2348252"/>
                  <a:gd name="connsiteY4" fmla="*/ 0 h 1520884"/>
                  <a:gd name="connsiteX0" fmla="*/ 666615 w 2360286"/>
                  <a:gd name="connsiteY0" fmla="*/ 0 h 1576078"/>
                  <a:gd name="connsiteX1" fmla="*/ 1692656 w 2360286"/>
                  <a:gd name="connsiteY1" fmla="*/ 0 h 1576078"/>
                  <a:gd name="connsiteX2" fmla="*/ 2360286 w 2360286"/>
                  <a:gd name="connsiteY2" fmla="*/ 1461720 h 1576078"/>
                  <a:gd name="connsiteX3" fmla="*/ 0 w 2360286"/>
                  <a:gd name="connsiteY3" fmla="*/ 1325171 h 1576078"/>
                  <a:gd name="connsiteX4" fmla="*/ 666615 w 2360286"/>
                  <a:gd name="connsiteY4" fmla="*/ 0 h 1576078"/>
                  <a:gd name="connsiteX0" fmla="*/ 662603 w 2356274"/>
                  <a:gd name="connsiteY0" fmla="*/ 0 h 1593819"/>
                  <a:gd name="connsiteX1" fmla="*/ 1688644 w 2356274"/>
                  <a:gd name="connsiteY1" fmla="*/ 0 h 1593819"/>
                  <a:gd name="connsiteX2" fmla="*/ 2356274 w 2356274"/>
                  <a:gd name="connsiteY2" fmla="*/ 1461720 h 1593819"/>
                  <a:gd name="connsiteX3" fmla="*/ 0 w 2356274"/>
                  <a:gd name="connsiteY3" fmla="*/ 1373366 h 1593819"/>
                  <a:gd name="connsiteX4" fmla="*/ 662603 w 2356274"/>
                  <a:gd name="connsiteY4" fmla="*/ 0 h 1593819"/>
                  <a:gd name="connsiteX0" fmla="*/ 662603 w 2348251"/>
                  <a:gd name="connsiteY0" fmla="*/ 0 h 1532119"/>
                  <a:gd name="connsiteX1" fmla="*/ 1688644 w 2348251"/>
                  <a:gd name="connsiteY1" fmla="*/ 0 h 1532119"/>
                  <a:gd name="connsiteX2" fmla="*/ 2348251 w 2348251"/>
                  <a:gd name="connsiteY2" fmla="*/ 1337218 h 1532119"/>
                  <a:gd name="connsiteX3" fmla="*/ 0 w 2348251"/>
                  <a:gd name="connsiteY3" fmla="*/ 1373366 h 1532119"/>
                  <a:gd name="connsiteX4" fmla="*/ 662603 w 2348251"/>
                  <a:gd name="connsiteY4" fmla="*/ 0 h 1532119"/>
                  <a:gd name="connsiteX0" fmla="*/ 662603 w 2316159"/>
                  <a:gd name="connsiteY0" fmla="*/ 0 h 1591441"/>
                  <a:gd name="connsiteX1" fmla="*/ 1688644 w 2316159"/>
                  <a:gd name="connsiteY1" fmla="*/ 0 h 1591441"/>
                  <a:gd name="connsiteX2" fmla="*/ 2316159 w 2316159"/>
                  <a:gd name="connsiteY2" fmla="*/ 1457704 h 1591441"/>
                  <a:gd name="connsiteX3" fmla="*/ 0 w 2316159"/>
                  <a:gd name="connsiteY3" fmla="*/ 1373366 h 1591441"/>
                  <a:gd name="connsiteX4" fmla="*/ 662603 w 2316159"/>
                  <a:gd name="connsiteY4" fmla="*/ 0 h 1591441"/>
                  <a:gd name="connsiteX0" fmla="*/ 666615 w 2320171"/>
                  <a:gd name="connsiteY0" fmla="*/ 0 h 1631836"/>
                  <a:gd name="connsiteX1" fmla="*/ 1692656 w 2320171"/>
                  <a:gd name="connsiteY1" fmla="*/ 0 h 1631836"/>
                  <a:gd name="connsiteX2" fmla="*/ 2320171 w 2320171"/>
                  <a:gd name="connsiteY2" fmla="*/ 1457704 h 1631836"/>
                  <a:gd name="connsiteX3" fmla="*/ 0 w 2320171"/>
                  <a:gd name="connsiteY3" fmla="*/ 1457705 h 1631836"/>
                  <a:gd name="connsiteX4" fmla="*/ 666615 w 2320171"/>
                  <a:gd name="connsiteY4" fmla="*/ 0 h 1631836"/>
                  <a:gd name="connsiteX0" fmla="*/ 666615 w 2348251"/>
                  <a:gd name="connsiteY0" fmla="*/ 0 h 1641256"/>
                  <a:gd name="connsiteX1" fmla="*/ 1692656 w 2348251"/>
                  <a:gd name="connsiteY1" fmla="*/ 0 h 1641256"/>
                  <a:gd name="connsiteX2" fmla="*/ 2348251 w 2348251"/>
                  <a:gd name="connsiteY2" fmla="*/ 1477784 h 1641256"/>
                  <a:gd name="connsiteX3" fmla="*/ 0 w 2348251"/>
                  <a:gd name="connsiteY3" fmla="*/ 1457705 h 1641256"/>
                  <a:gd name="connsiteX4" fmla="*/ 666615 w 2348251"/>
                  <a:gd name="connsiteY4" fmla="*/ 0 h 1641256"/>
                  <a:gd name="connsiteX0" fmla="*/ 666615 w 2348251"/>
                  <a:gd name="connsiteY0" fmla="*/ 0 h 1641256"/>
                  <a:gd name="connsiteX1" fmla="*/ 1697258 w 2348251"/>
                  <a:gd name="connsiteY1" fmla="*/ 239619 h 1641256"/>
                  <a:gd name="connsiteX2" fmla="*/ 2348251 w 2348251"/>
                  <a:gd name="connsiteY2" fmla="*/ 1477784 h 1641256"/>
                  <a:gd name="connsiteX3" fmla="*/ 0 w 2348251"/>
                  <a:gd name="connsiteY3" fmla="*/ 1457705 h 1641256"/>
                  <a:gd name="connsiteX4" fmla="*/ 666615 w 2348251"/>
                  <a:gd name="connsiteY4" fmla="*/ 0 h 1641256"/>
                  <a:gd name="connsiteX0" fmla="*/ 767873 w 2348251"/>
                  <a:gd name="connsiteY0" fmla="*/ 0 h 1401637"/>
                  <a:gd name="connsiteX1" fmla="*/ 1697258 w 2348251"/>
                  <a:gd name="connsiteY1" fmla="*/ 0 h 1401637"/>
                  <a:gd name="connsiteX2" fmla="*/ 2348251 w 2348251"/>
                  <a:gd name="connsiteY2" fmla="*/ 1238165 h 1401637"/>
                  <a:gd name="connsiteX3" fmla="*/ 0 w 2348251"/>
                  <a:gd name="connsiteY3" fmla="*/ 1218086 h 1401637"/>
                  <a:gd name="connsiteX4" fmla="*/ 767873 w 2348251"/>
                  <a:gd name="connsiteY4" fmla="*/ 0 h 1401637"/>
                  <a:gd name="connsiteX0" fmla="*/ 767873 w 2311430"/>
                  <a:gd name="connsiteY0" fmla="*/ 0 h 1377211"/>
                  <a:gd name="connsiteX1" fmla="*/ 1697258 w 2311430"/>
                  <a:gd name="connsiteY1" fmla="*/ 0 h 1377211"/>
                  <a:gd name="connsiteX2" fmla="*/ 2311430 w 2311430"/>
                  <a:gd name="connsiteY2" fmla="*/ 1182869 h 1377211"/>
                  <a:gd name="connsiteX3" fmla="*/ 0 w 2311430"/>
                  <a:gd name="connsiteY3" fmla="*/ 1218086 h 1377211"/>
                  <a:gd name="connsiteX4" fmla="*/ 767873 w 2311430"/>
                  <a:gd name="connsiteY4" fmla="*/ 0 h 1377211"/>
                  <a:gd name="connsiteX0" fmla="*/ 758667 w 2302224"/>
                  <a:gd name="connsiteY0" fmla="*/ 0 h 1346340"/>
                  <a:gd name="connsiteX1" fmla="*/ 1688052 w 2302224"/>
                  <a:gd name="connsiteY1" fmla="*/ 0 h 1346340"/>
                  <a:gd name="connsiteX2" fmla="*/ 2302224 w 2302224"/>
                  <a:gd name="connsiteY2" fmla="*/ 1182869 h 1346340"/>
                  <a:gd name="connsiteX3" fmla="*/ 0 w 2302224"/>
                  <a:gd name="connsiteY3" fmla="*/ 1162789 h 1346340"/>
                  <a:gd name="connsiteX4" fmla="*/ 758667 w 2302224"/>
                  <a:gd name="connsiteY4" fmla="*/ 0 h 1346340"/>
                  <a:gd name="connsiteX0" fmla="*/ 726449 w 2270006"/>
                  <a:gd name="connsiteY0" fmla="*/ 0 h 1346340"/>
                  <a:gd name="connsiteX1" fmla="*/ 1655834 w 2270006"/>
                  <a:gd name="connsiteY1" fmla="*/ 0 h 1346340"/>
                  <a:gd name="connsiteX2" fmla="*/ 2270006 w 2270006"/>
                  <a:gd name="connsiteY2" fmla="*/ 1182869 h 1346340"/>
                  <a:gd name="connsiteX3" fmla="*/ 0 w 2270006"/>
                  <a:gd name="connsiteY3" fmla="*/ 1162789 h 1346340"/>
                  <a:gd name="connsiteX4" fmla="*/ 726449 w 2270006"/>
                  <a:gd name="connsiteY4" fmla="*/ 0 h 1346340"/>
                  <a:gd name="connsiteX0" fmla="*/ 726449 w 2260800"/>
                  <a:gd name="connsiteY0" fmla="*/ 0 h 1314790"/>
                  <a:gd name="connsiteX1" fmla="*/ 1655834 w 2260800"/>
                  <a:gd name="connsiteY1" fmla="*/ 0 h 1314790"/>
                  <a:gd name="connsiteX2" fmla="*/ 2260800 w 2260800"/>
                  <a:gd name="connsiteY2" fmla="*/ 1109140 h 1314790"/>
                  <a:gd name="connsiteX3" fmla="*/ 0 w 2260800"/>
                  <a:gd name="connsiteY3" fmla="*/ 1162789 h 1314790"/>
                  <a:gd name="connsiteX4" fmla="*/ 726449 w 2260800"/>
                  <a:gd name="connsiteY4" fmla="*/ 0 h 1314790"/>
                  <a:gd name="connsiteX0" fmla="*/ 694230 w 2228581"/>
                  <a:gd name="connsiteY0" fmla="*/ 0 h 1252656"/>
                  <a:gd name="connsiteX1" fmla="*/ 1623615 w 2228581"/>
                  <a:gd name="connsiteY1" fmla="*/ 0 h 1252656"/>
                  <a:gd name="connsiteX2" fmla="*/ 2228581 w 2228581"/>
                  <a:gd name="connsiteY2" fmla="*/ 1109140 h 1252656"/>
                  <a:gd name="connsiteX3" fmla="*/ 0 w 2228581"/>
                  <a:gd name="connsiteY3" fmla="*/ 1047588 h 1252656"/>
                  <a:gd name="connsiteX4" fmla="*/ 694230 w 2228581"/>
                  <a:gd name="connsiteY4" fmla="*/ 0 h 1252656"/>
                  <a:gd name="connsiteX0" fmla="*/ 694230 w 2233184"/>
                  <a:gd name="connsiteY0" fmla="*/ 0 h 1218334"/>
                  <a:gd name="connsiteX1" fmla="*/ 1623615 w 2233184"/>
                  <a:gd name="connsiteY1" fmla="*/ 0 h 1218334"/>
                  <a:gd name="connsiteX2" fmla="*/ 2233184 w 2233184"/>
                  <a:gd name="connsiteY2" fmla="*/ 1040019 h 1218334"/>
                  <a:gd name="connsiteX3" fmla="*/ 0 w 2233184"/>
                  <a:gd name="connsiteY3" fmla="*/ 1047588 h 1218334"/>
                  <a:gd name="connsiteX4" fmla="*/ 694230 w 2233184"/>
                  <a:gd name="connsiteY4" fmla="*/ 0 h 1218334"/>
                  <a:gd name="connsiteX0" fmla="*/ 694230 w 2233184"/>
                  <a:gd name="connsiteY0" fmla="*/ 0 h 1231139"/>
                  <a:gd name="connsiteX1" fmla="*/ 1623615 w 2233184"/>
                  <a:gd name="connsiteY1" fmla="*/ 0 h 1231139"/>
                  <a:gd name="connsiteX2" fmla="*/ 2233184 w 2233184"/>
                  <a:gd name="connsiteY2" fmla="*/ 1067668 h 1231139"/>
                  <a:gd name="connsiteX3" fmla="*/ 0 w 2233184"/>
                  <a:gd name="connsiteY3" fmla="*/ 1047588 h 1231139"/>
                  <a:gd name="connsiteX4" fmla="*/ 694230 w 2233184"/>
                  <a:gd name="connsiteY4" fmla="*/ 0 h 1231139"/>
                  <a:gd name="connsiteX0" fmla="*/ 694230 w 2233184"/>
                  <a:gd name="connsiteY0" fmla="*/ 0 h 1231139"/>
                  <a:gd name="connsiteX1" fmla="*/ 1623615 w 2233184"/>
                  <a:gd name="connsiteY1" fmla="*/ 133634 h 1231139"/>
                  <a:gd name="connsiteX2" fmla="*/ 2233184 w 2233184"/>
                  <a:gd name="connsiteY2" fmla="*/ 1067668 h 1231139"/>
                  <a:gd name="connsiteX3" fmla="*/ 0 w 2233184"/>
                  <a:gd name="connsiteY3" fmla="*/ 1047588 h 1231139"/>
                  <a:gd name="connsiteX4" fmla="*/ 694230 w 2233184"/>
                  <a:gd name="connsiteY4" fmla="*/ 0 h 1231139"/>
                  <a:gd name="connsiteX0" fmla="*/ 652806 w 2233184"/>
                  <a:gd name="connsiteY0" fmla="*/ 23039 h 1097505"/>
                  <a:gd name="connsiteX1" fmla="*/ 1623615 w 2233184"/>
                  <a:gd name="connsiteY1" fmla="*/ 0 h 1097505"/>
                  <a:gd name="connsiteX2" fmla="*/ 2233184 w 2233184"/>
                  <a:gd name="connsiteY2" fmla="*/ 934034 h 1097505"/>
                  <a:gd name="connsiteX3" fmla="*/ 0 w 2233184"/>
                  <a:gd name="connsiteY3" fmla="*/ 913954 h 1097505"/>
                  <a:gd name="connsiteX4" fmla="*/ 652806 w 2233184"/>
                  <a:gd name="connsiteY4" fmla="*/ 23039 h 1097505"/>
                  <a:gd name="connsiteX0" fmla="*/ 648203 w 2233184"/>
                  <a:gd name="connsiteY0" fmla="*/ 18431 h 1097505"/>
                  <a:gd name="connsiteX1" fmla="*/ 1623615 w 2233184"/>
                  <a:gd name="connsiteY1" fmla="*/ 0 h 1097505"/>
                  <a:gd name="connsiteX2" fmla="*/ 2233184 w 2233184"/>
                  <a:gd name="connsiteY2" fmla="*/ 934034 h 1097505"/>
                  <a:gd name="connsiteX3" fmla="*/ 0 w 2233184"/>
                  <a:gd name="connsiteY3" fmla="*/ 913954 h 1097505"/>
                  <a:gd name="connsiteX4" fmla="*/ 648203 w 2233184"/>
                  <a:gd name="connsiteY4" fmla="*/ 18431 h 109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184" h="1097505">
                    <a:moveTo>
                      <a:pt x="648203" y="18431"/>
                    </a:moveTo>
                    <a:cubicBezTo>
                      <a:pt x="958319" y="142477"/>
                      <a:pt x="1334764" y="125819"/>
                      <a:pt x="1623615" y="0"/>
                    </a:cubicBezTo>
                    <a:lnTo>
                      <a:pt x="2233184" y="934034"/>
                    </a:lnTo>
                    <a:cubicBezTo>
                      <a:pt x="1501310" y="1136053"/>
                      <a:pt x="795670" y="1174452"/>
                      <a:pt x="0" y="913954"/>
                    </a:cubicBezTo>
                    <a:lnTo>
                      <a:pt x="648203" y="1843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15901A-54C8-F036-35D7-BB84BE30C08D}"/>
                  </a:ext>
                </a:extLst>
              </p:cNvPr>
              <p:cNvSpPr txBox="1"/>
              <p:nvPr/>
            </p:nvSpPr>
            <p:spPr>
              <a:xfrm>
                <a:off x="202713" y="4616591"/>
                <a:ext cx="2680283" cy="1050340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2700" dirty="0">
                    <a:solidFill>
                      <a:schemeClr val="bg1"/>
                    </a:solidFill>
                  </a:rPr>
                  <a:t>compression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B161A9-A2B4-6CB6-588D-4C09CB8C2440}"/>
                  </a:ext>
                </a:extLst>
              </p:cNvPr>
              <p:cNvSpPr txBox="1"/>
              <p:nvPr/>
            </p:nvSpPr>
            <p:spPr>
              <a:xfrm>
                <a:off x="824841" y="4748594"/>
                <a:ext cx="1383492" cy="44013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2700" dirty="0">
                    <a:solidFill>
                      <a:schemeClr val="bg1"/>
                    </a:solidFill>
                  </a:rPr>
                  <a:t>Post-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32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22D1BADD-FC2D-C301-656F-D7CB6458851A}"/>
              </a:ext>
            </a:extLst>
          </p:cNvPr>
          <p:cNvSpPr txBox="1"/>
          <p:nvPr/>
        </p:nvSpPr>
        <p:spPr>
          <a:xfrm>
            <a:off x="6342577" y="966269"/>
            <a:ext cx="5390604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1) Better use of gain spectrum</a:t>
            </a:r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800" b="1" dirty="0"/>
              <a:t>2) Post-compression</a:t>
            </a:r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800" b="1" dirty="0"/>
              <a:t>3) Optical pumping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A7D4A-77D5-E4EB-316B-472935F6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-7256"/>
            <a:ext cx="11976100" cy="5565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LWIR laser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7E06C-130C-26AD-CFEE-0251A332F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21420E-4A5B-63B6-CF4B-A796D6C88B22}"/>
              </a:ext>
            </a:extLst>
          </p:cNvPr>
          <p:cNvCxnSpPr>
            <a:cxnSpLocks/>
          </p:cNvCxnSpPr>
          <p:nvPr/>
        </p:nvCxnSpPr>
        <p:spPr>
          <a:xfrm>
            <a:off x="6197600" y="1176508"/>
            <a:ext cx="0" cy="528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D2F643-3F4D-21EA-B41B-60CE1BAD6626}"/>
              </a:ext>
            </a:extLst>
          </p:cNvPr>
          <p:cNvSpPr txBox="1"/>
          <p:nvPr/>
        </p:nvSpPr>
        <p:spPr>
          <a:xfrm flipH="1">
            <a:off x="787742" y="333832"/>
            <a:ext cx="5359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State of the 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ADD56-90CB-1966-857A-CBFEA41E9A79}"/>
              </a:ext>
            </a:extLst>
          </p:cNvPr>
          <p:cNvSpPr txBox="1"/>
          <p:nvPr/>
        </p:nvSpPr>
        <p:spPr>
          <a:xfrm flipH="1">
            <a:off x="6197600" y="333832"/>
            <a:ext cx="520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rgbClr val="C00000"/>
                </a:solidFill>
              </a:rPr>
              <a:t>Next generation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BD0BFA-61B8-52E6-AE60-F6306882D9E2}"/>
              </a:ext>
            </a:extLst>
          </p:cNvPr>
          <p:cNvCxnSpPr>
            <a:cxnSpLocks/>
          </p:cNvCxnSpPr>
          <p:nvPr/>
        </p:nvCxnSpPr>
        <p:spPr>
          <a:xfrm flipV="1">
            <a:off x="818586" y="692278"/>
            <a:ext cx="10585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0C119D-8DB9-6DC2-3D61-2A5E525CA47A}"/>
              </a:ext>
            </a:extLst>
          </p:cNvPr>
          <p:cNvGrpSpPr/>
          <p:nvPr/>
        </p:nvGrpSpPr>
        <p:grpSpPr>
          <a:xfrm>
            <a:off x="179615" y="784595"/>
            <a:ext cx="6151515" cy="6060504"/>
            <a:chOff x="179615" y="784595"/>
            <a:chExt cx="6151515" cy="6060504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7F7A9A8-095D-B1D4-F770-62271C7C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243" y="3589072"/>
              <a:ext cx="5581900" cy="3256027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45B6C7F-31E9-BEFE-28A8-6A350B08E3AE}"/>
                </a:ext>
              </a:extLst>
            </p:cNvPr>
            <p:cNvGrpSpPr/>
            <p:nvPr/>
          </p:nvGrpSpPr>
          <p:grpSpPr>
            <a:xfrm>
              <a:off x="179615" y="784595"/>
              <a:ext cx="6151515" cy="707886"/>
              <a:chOff x="215900" y="910108"/>
              <a:chExt cx="6151515" cy="70788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3B1C2A-7C4C-DDD3-05B7-AEA07C7A4F1D}"/>
                  </a:ext>
                </a:extLst>
              </p:cNvPr>
              <p:cNvSpPr txBox="1"/>
              <p:nvPr/>
            </p:nvSpPr>
            <p:spPr>
              <a:xfrm>
                <a:off x="215900" y="910108"/>
                <a:ext cx="32022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05C78"/>
                    </a:solidFill>
                  </a:rPr>
                  <a:t>Mixed-isotope </a:t>
                </a:r>
                <a:r>
                  <a:rPr lang="en-US" sz="2000" baseline="30000" dirty="0">
                    <a:solidFill>
                      <a:srgbClr val="105C78"/>
                    </a:solidFill>
                  </a:rPr>
                  <a:t>16</a:t>
                </a:r>
                <a:r>
                  <a:rPr lang="en-US" sz="2000" dirty="0">
                    <a:solidFill>
                      <a:srgbClr val="105C78"/>
                    </a:solidFill>
                  </a:rPr>
                  <a:t>O:</a:t>
                </a:r>
                <a:r>
                  <a:rPr lang="en-US" sz="2000" baseline="30000" dirty="0">
                    <a:solidFill>
                      <a:srgbClr val="105C78"/>
                    </a:solidFill>
                  </a:rPr>
                  <a:t>18</a:t>
                </a:r>
                <a:r>
                  <a:rPr lang="en-US" sz="2000" dirty="0">
                    <a:solidFill>
                      <a:srgbClr val="105C78"/>
                    </a:solidFill>
                  </a:rPr>
                  <a:t>O</a:t>
                </a:r>
                <a:br>
                  <a:rPr lang="en-US" sz="2000" dirty="0">
                    <a:solidFill>
                      <a:srgbClr val="105C78"/>
                    </a:solidFill>
                  </a:rPr>
                </a:br>
                <a:r>
                  <a:rPr lang="en-US" sz="2000" dirty="0">
                    <a:solidFill>
                      <a:srgbClr val="105C78"/>
                    </a:solidFill>
                  </a:rPr>
                  <a:t>High-pressure 10 atm</a:t>
                </a:r>
              </a:p>
            </p:txBody>
          </p:sp>
          <p:sp>
            <p:nvSpPr>
              <p:cNvPr id="14" name="Right Brace 13">
                <a:extLst>
                  <a:ext uri="{FF2B5EF4-FFF2-40B4-BE49-F238E27FC236}">
                    <a16:creationId xmlns:a16="http://schemas.microsoft.com/office/drawing/2014/main" id="{18A75AD2-A69C-72D3-0366-6E8F4E670682}"/>
                  </a:ext>
                </a:extLst>
              </p:cNvPr>
              <p:cNvSpPr/>
              <p:nvPr/>
            </p:nvSpPr>
            <p:spPr>
              <a:xfrm>
                <a:off x="2800876" y="986912"/>
                <a:ext cx="94343" cy="542619"/>
              </a:xfrm>
              <a:prstGeom prst="rightBrace">
                <a:avLst>
                  <a:gd name="adj1" fmla="val 35256"/>
                  <a:gd name="adj2" fmla="val 5000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105C78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12CBE1-75E7-3C31-609A-6DF15C57294E}"/>
                  </a:ext>
                </a:extLst>
              </p:cNvPr>
              <p:cNvSpPr txBox="1"/>
              <p:nvPr/>
            </p:nvSpPr>
            <p:spPr>
              <a:xfrm>
                <a:off x="2829514" y="1052204"/>
                <a:ext cx="35379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105C78"/>
                    </a:solidFill>
                  </a:rPr>
                  <a:t>= </a:t>
                </a:r>
                <a:r>
                  <a:rPr lang="en-US" sz="2000" b="1" dirty="0">
                    <a:solidFill>
                      <a:srgbClr val="105C78"/>
                    </a:solidFill>
                  </a:rPr>
                  <a:t>Ultrafast-ready spectrum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505FA46-ECAA-2F3E-0A34-F58FCD747538}"/>
                </a:ext>
              </a:extLst>
            </p:cNvPr>
            <p:cNvGrpSpPr/>
            <p:nvPr/>
          </p:nvGrpSpPr>
          <p:grpSpPr>
            <a:xfrm>
              <a:off x="402014" y="1496957"/>
              <a:ext cx="5777988" cy="2063567"/>
              <a:chOff x="306220" y="1496957"/>
              <a:chExt cx="5777988" cy="2063567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4CE8A73-4D2A-AB0F-334C-DC02CC73A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06220" y="1496957"/>
                <a:ext cx="5777988" cy="206356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2417369F-947B-BB4D-25ED-FCE722510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4031" y="2710828"/>
                <a:ext cx="360276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1EF874E-C929-9ADF-CFFE-74B8CA02B0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0591" y="2725925"/>
                <a:ext cx="360276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47AB7B8-92E7-3FF9-CDAB-91E199AC7694}"/>
                  </a:ext>
                </a:extLst>
              </p:cNvPr>
              <p:cNvSpPr txBox="1"/>
              <p:nvPr/>
            </p:nvSpPr>
            <p:spPr>
              <a:xfrm>
                <a:off x="3960277" y="2657647"/>
                <a:ext cx="8769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solidFill>
                      <a:srgbClr val="FF0000"/>
                    </a:solidFill>
                  </a:rPr>
                  <a:t>2 ps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B25A4C2-8DC6-B30C-E973-ED47774DD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8418" y="1925004"/>
                <a:ext cx="0" cy="1408002"/>
              </a:xfrm>
              <a:prstGeom prst="line">
                <a:avLst/>
              </a:prstGeom>
              <a:ln w="0">
                <a:solidFill>
                  <a:srgbClr val="0000FF"/>
                </a:solidFill>
              </a:ln>
              <a:effectLst>
                <a:glow rad="266700">
                  <a:srgbClr val="FF0066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6BA1C8-951F-B650-FF0A-A2C937207FAF}"/>
                </a:ext>
              </a:extLst>
            </p:cNvPr>
            <p:cNvSpPr txBox="1"/>
            <p:nvPr/>
          </p:nvSpPr>
          <p:spPr>
            <a:xfrm>
              <a:off x="3752055" y="4543562"/>
              <a:ext cx="13475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FF0000"/>
                  </a:solidFill>
                </a:rPr>
                <a:t>5 TW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0500D6A-AB2F-91E2-3051-E42CE1CBE036}"/>
                </a:ext>
              </a:extLst>
            </p:cNvPr>
            <p:cNvCxnSpPr>
              <a:cxnSpLocks/>
            </p:cNvCxnSpPr>
            <p:nvPr/>
          </p:nvCxnSpPr>
          <p:spPr>
            <a:xfrm>
              <a:off x="646315" y="3613227"/>
              <a:ext cx="5132551" cy="175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D911A31-1E22-CD5B-4F3C-DD498CF1F58E}"/>
              </a:ext>
            </a:extLst>
          </p:cNvPr>
          <p:cNvGrpSpPr/>
          <p:nvPr/>
        </p:nvGrpSpPr>
        <p:grpSpPr>
          <a:xfrm>
            <a:off x="6487553" y="1428971"/>
            <a:ext cx="5390604" cy="584775"/>
            <a:chOff x="6487553" y="1428971"/>
            <a:chExt cx="5390604" cy="58477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4EE438C-6BCC-0BDA-5DE6-2C1D64BB1650}"/>
                </a:ext>
              </a:extLst>
            </p:cNvPr>
            <p:cNvSpPr txBox="1"/>
            <p:nvPr/>
          </p:nvSpPr>
          <p:spPr>
            <a:xfrm>
              <a:off x="6487553" y="1484994"/>
              <a:ext cx="53906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Tx/>
                <a:buChar char="-"/>
              </a:pPr>
              <a:r>
                <a:rPr lang="en-US" sz="2000" dirty="0">
                  <a:solidFill>
                    <a:srgbClr val="105C78"/>
                  </a:solidFill>
                </a:rPr>
                <a:t>2 ps → 500 fs (</a:t>
              </a:r>
              <a:r>
                <a:rPr lang="en-US" sz="2000" b="1" dirty="0">
                  <a:solidFill>
                    <a:srgbClr val="105C78"/>
                  </a:solidFill>
                </a:rPr>
                <a:t>15 TW</a:t>
              </a:r>
              <a:r>
                <a:rPr lang="en-US" sz="2000" dirty="0">
                  <a:solidFill>
                    <a:srgbClr val="105C78"/>
                  </a:solidFill>
                </a:rPr>
                <a:t>)</a:t>
              </a:r>
              <a:endParaRPr lang="en-US" sz="20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0365C1-B340-7858-41FF-3287DDAD1D4B}"/>
                </a:ext>
              </a:extLst>
            </p:cNvPr>
            <p:cNvSpPr txBox="1"/>
            <p:nvPr/>
          </p:nvSpPr>
          <p:spPr>
            <a:xfrm>
              <a:off x="9660032" y="1428971"/>
              <a:ext cx="1527982" cy="584775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2–3 </a:t>
              </a:r>
              <a:r>
                <a:rPr lang="en-US" sz="3200" dirty="0" err="1">
                  <a:solidFill>
                    <a:srgbClr val="FF0000"/>
                  </a:solidFill>
                </a:rPr>
                <a:t>yrs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25AC62E-E03E-69AB-D1DC-B913D854CF49}"/>
              </a:ext>
            </a:extLst>
          </p:cNvPr>
          <p:cNvGrpSpPr/>
          <p:nvPr/>
        </p:nvGrpSpPr>
        <p:grpSpPr>
          <a:xfrm>
            <a:off x="6487553" y="5344884"/>
            <a:ext cx="5390604" cy="969045"/>
            <a:chOff x="6487553" y="5344884"/>
            <a:chExt cx="5390604" cy="96904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AA60060-5687-C61A-1393-FE2A7DA13935}"/>
                </a:ext>
              </a:extLst>
            </p:cNvPr>
            <p:cNvSpPr txBox="1"/>
            <p:nvPr/>
          </p:nvSpPr>
          <p:spPr>
            <a:xfrm>
              <a:off x="9428923" y="5729154"/>
              <a:ext cx="1755609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5–10 </a:t>
              </a:r>
              <a:r>
                <a:rPr lang="en-US" sz="3200" dirty="0" err="1">
                  <a:solidFill>
                    <a:srgbClr val="FF0000"/>
                  </a:solidFill>
                </a:rPr>
                <a:t>yrs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1EE7432-F212-8FAE-0AB4-D90339B4EC40}"/>
                </a:ext>
              </a:extLst>
            </p:cNvPr>
            <p:cNvSpPr txBox="1"/>
            <p:nvPr/>
          </p:nvSpPr>
          <p:spPr>
            <a:xfrm>
              <a:off x="6487553" y="5344884"/>
              <a:ext cx="53906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Tx/>
                <a:buChar char="-"/>
              </a:pPr>
              <a:r>
                <a:rPr lang="en-US" sz="2000" dirty="0">
                  <a:solidFill>
                    <a:srgbClr val="105C78"/>
                  </a:solidFill>
                </a:rPr>
                <a:t>High rep. rate, compactness, reliability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8DDBF1D-5DE9-366B-FA38-99922DFB3F7E}"/>
              </a:ext>
            </a:extLst>
          </p:cNvPr>
          <p:cNvGrpSpPr/>
          <p:nvPr/>
        </p:nvGrpSpPr>
        <p:grpSpPr>
          <a:xfrm>
            <a:off x="6261359" y="1863745"/>
            <a:ext cx="5616798" cy="2026705"/>
            <a:chOff x="6261359" y="1863745"/>
            <a:chExt cx="5616798" cy="202670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297BD38-939A-0109-9466-ED46A7D25EE9}"/>
                </a:ext>
              </a:extLst>
            </p:cNvPr>
            <p:cNvSpPr txBox="1"/>
            <p:nvPr/>
          </p:nvSpPr>
          <p:spPr>
            <a:xfrm>
              <a:off x="9927769" y="3263654"/>
              <a:ext cx="1527982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3–5 </a:t>
              </a:r>
              <a:r>
                <a:rPr lang="en-US" sz="3200" dirty="0" err="1">
                  <a:solidFill>
                    <a:srgbClr val="FF0000"/>
                  </a:solidFill>
                </a:rPr>
                <a:t>yrs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890AF6F-071E-9C65-DF4F-58AE740DB1B8}"/>
                </a:ext>
              </a:extLst>
            </p:cNvPr>
            <p:cNvSpPr/>
            <p:nvPr/>
          </p:nvSpPr>
          <p:spPr>
            <a:xfrm>
              <a:off x="6261359" y="1863745"/>
              <a:ext cx="2731210" cy="1785259"/>
            </a:xfrm>
            <a:custGeom>
              <a:avLst/>
              <a:gdLst>
                <a:gd name="connsiteX0" fmla="*/ 489522 w 489522"/>
                <a:gd name="connsiteY0" fmla="*/ 0 h 2292589"/>
                <a:gd name="connsiteX1" fmla="*/ 6113 w 489522"/>
                <a:gd name="connsiteY1" fmla="*/ 2079241 h 2292589"/>
                <a:gd name="connsiteX2" fmla="*/ 204136 w 489522"/>
                <a:gd name="connsiteY2" fmla="*/ 2224846 h 2292589"/>
                <a:gd name="connsiteX3" fmla="*/ 204136 w 489522"/>
                <a:gd name="connsiteY3" fmla="*/ 2224846 h 2292589"/>
                <a:gd name="connsiteX0" fmla="*/ 635450 w 635450"/>
                <a:gd name="connsiteY0" fmla="*/ 0 h 2224846"/>
                <a:gd name="connsiteX1" fmla="*/ 3987 w 635450"/>
                <a:gd name="connsiteY1" fmla="*/ 1027280 h 2224846"/>
                <a:gd name="connsiteX2" fmla="*/ 350064 w 635450"/>
                <a:gd name="connsiteY2" fmla="*/ 2224846 h 2224846"/>
                <a:gd name="connsiteX3" fmla="*/ 350064 w 635450"/>
                <a:gd name="connsiteY3" fmla="*/ 2224846 h 2224846"/>
                <a:gd name="connsiteX0" fmla="*/ 635450 w 635450"/>
                <a:gd name="connsiteY0" fmla="*/ 0 h 2224846"/>
                <a:gd name="connsiteX1" fmla="*/ 3987 w 635450"/>
                <a:gd name="connsiteY1" fmla="*/ 1027280 h 2224846"/>
                <a:gd name="connsiteX2" fmla="*/ 350064 w 635450"/>
                <a:gd name="connsiteY2" fmla="*/ 2224846 h 2224846"/>
                <a:gd name="connsiteX3" fmla="*/ 350064 w 635450"/>
                <a:gd name="connsiteY3" fmla="*/ 2224846 h 2224846"/>
                <a:gd name="connsiteX0" fmla="*/ 640716 w 640716"/>
                <a:gd name="connsiteY0" fmla="*/ 0 h 2224846"/>
                <a:gd name="connsiteX1" fmla="*/ 9253 w 640716"/>
                <a:gd name="connsiteY1" fmla="*/ 1027280 h 2224846"/>
                <a:gd name="connsiteX2" fmla="*/ 355330 w 640716"/>
                <a:gd name="connsiteY2" fmla="*/ 2224846 h 2224846"/>
                <a:gd name="connsiteX3" fmla="*/ 0 w 640716"/>
                <a:gd name="connsiteY3" fmla="*/ 1847512 h 2224846"/>
                <a:gd name="connsiteX0" fmla="*/ 635451 w 635451"/>
                <a:gd name="connsiteY0" fmla="*/ 0 h 2224846"/>
                <a:gd name="connsiteX1" fmla="*/ 3988 w 635451"/>
                <a:gd name="connsiteY1" fmla="*/ 1027280 h 2224846"/>
                <a:gd name="connsiteX2" fmla="*/ 350065 w 635451"/>
                <a:gd name="connsiteY2" fmla="*/ 2224846 h 2224846"/>
                <a:gd name="connsiteX0" fmla="*/ 635451 w 635451"/>
                <a:gd name="connsiteY0" fmla="*/ 0 h 2224846"/>
                <a:gd name="connsiteX1" fmla="*/ 3988 w 635451"/>
                <a:gd name="connsiteY1" fmla="*/ 1027280 h 2224846"/>
                <a:gd name="connsiteX2" fmla="*/ 350065 w 635451"/>
                <a:gd name="connsiteY2" fmla="*/ 2224846 h 2224846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44243 w 644243"/>
                <a:gd name="connsiteY0" fmla="*/ 0 h 2241997"/>
                <a:gd name="connsiteX1" fmla="*/ 12780 w 644243"/>
                <a:gd name="connsiteY1" fmla="*/ 1027280 h 2241997"/>
                <a:gd name="connsiteX2" fmla="*/ 204882 w 644243"/>
                <a:gd name="connsiteY2" fmla="*/ 2241997 h 2241997"/>
                <a:gd name="connsiteX0" fmla="*/ 640643 w 640643"/>
                <a:gd name="connsiteY0" fmla="*/ 0 h 2241997"/>
                <a:gd name="connsiteX1" fmla="*/ 9180 w 640643"/>
                <a:gd name="connsiteY1" fmla="*/ 1027280 h 2241997"/>
                <a:gd name="connsiteX2" fmla="*/ 248658 w 640643"/>
                <a:gd name="connsiteY2" fmla="*/ 2241997 h 2241997"/>
                <a:gd name="connsiteX0" fmla="*/ 637926 w 637926"/>
                <a:gd name="connsiteY0" fmla="*/ 0 h 2322038"/>
                <a:gd name="connsiteX1" fmla="*/ 6463 w 637926"/>
                <a:gd name="connsiteY1" fmla="*/ 1027280 h 2322038"/>
                <a:gd name="connsiteX2" fmla="*/ 293318 w 637926"/>
                <a:gd name="connsiteY2" fmla="*/ 2322038 h 2322038"/>
                <a:gd name="connsiteX0" fmla="*/ 654951 w 654951"/>
                <a:gd name="connsiteY0" fmla="*/ 0 h 2322038"/>
                <a:gd name="connsiteX1" fmla="*/ 23488 w 654951"/>
                <a:gd name="connsiteY1" fmla="*/ 1027280 h 2322038"/>
                <a:gd name="connsiteX2" fmla="*/ 151568 w 654951"/>
                <a:gd name="connsiteY2" fmla="*/ 1806629 h 2322038"/>
                <a:gd name="connsiteX3" fmla="*/ 310343 w 654951"/>
                <a:gd name="connsiteY3" fmla="*/ 2322038 h 2322038"/>
                <a:gd name="connsiteX0" fmla="*/ 654951 w 654951"/>
                <a:gd name="connsiteY0" fmla="*/ 0 h 2053331"/>
                <a:gd name="connsiteX1" fmla="*/ 23488 w 654951"/>
                <a:gd name="connsiteY1" fmla="*/ 1027280 h 2053331"/>
                <a:gd name="connsiteX2" fmla="*/ 151568 w 654951"/>
                <a:gd name="connsiteY2" fmla="*/ 1806629 h 2053331"/>
                <a:gd name="connsiteX3" fmla="*/ 73457 w 654951"/>
                <a:gd name="connsiteY3" fmla="*/ 2053331 h 2053331"/>
                <a:gd name="connsiteX0" fmla="*/ 654951 w 654951"/>
                <a:gd name="connsiteY0" fmla="*/ 0 h 2665070"/>
                <a:gd name="connsiteX1" fmla="*/ 23488 w 654951"/>
                <a:gd name="connsiteY1" fmla="*/ 1027280 h 2665070"/>
                <a:gd name="connsiteX2" fmla="*/ 151568 w 654951"/>
                <a:gd name="connsiteY2" fmla="*/ 1806629 h 2665070"/>
                <a:gd name="connsiteX3" fmla="*/ 600529 w 654951"/>
                <a:gd name="connsiteY3" fmla="*/ 2665070 h 2665070"/>
                <a:gd name="connsiteX0" fmla="*/ 654951 w 654951"/>
                <a:gd name="connsiteY0" fmla="*/ 0 h 2665070"/>
                <a:gd name="connsiteX1" fmla="*/ 23488 w 654951"/>
                <a:gd name="connsiteY1" fmla="*/ 1027280 h 2665070"/>
                <a:gd name="connsiteX2" fmla="*/ 151568 w 654951"/>
                <a:gd name="connsiteY2" fmla="*/ 1806629 h 2665070"/>
                <a:gd name="connsiteX3" fmla="*/ 600529 w 654951"/>
                <a:gd name="connsiteY3" fmla="*/ 2665070 h 2665070"/>
                <a:gd name="connsiteX0" fmla="*/ 654951 w 654951"/>
                <a:gd name="connsiteY0" fmla="*/ 0 h 2682222"/>
                <a:gd name="connsiteX1" fmla="*/ 23488 w 654951"/>
                <a:gd name="connsiteY1" fmla="*/ 1027280 h 2682222"/>
                <a:gd name="connsiteX2" fmla="*/ 151568 w 654951"/>
                <a:gd name="connsiteY2" fmla="*/ 1806629 h 2682222"/>
                <a:gd name="connsiteX3" fmla="*/ 588684 w 654951"/>
                <a:gd name="connsiteY3" fmla="*/ 2682222 h 2682222"/>
                <a:gd name="connsiteX0" fmla="*/ 654951 w 654951"/>
                <a:gd name="connsiteY0" fmla="*/ 0 h 1806629"/>
                <a:gd name="connsiteX1" fmla="*/ 23488 w 654951"/>
                <a:gd name="connsiteY1" fmla="*/ 1027280 h 1806629"/>
                <a:gd name="connsiteX2" fmla="*/ 151568 w 654951"/>
                <a:gd name="connsiteY2" fmla="*/ 1806629 h 1806629"/>
                <a:gd name="connsiteX0" fmla="*/ 681012 w 681012"/>
                <a:gd name="connsiteY0" fmla="*/ 0 h 1806629"/>
                <a:gd name="connsiteX1" fmla="*/ 49549 w 681012"/>
                <a:gd name="connsiteY1" fmla="*/ 1027280 h 1806629"/>
                <a:gd name="connsiteX2" fmla="*/ 177629 w 681012"/>
                <a:gd name="connsiteY2" fmla="*/ 1806629 h 1806629"/>
                <a:gd name="connsiteX0" fmla="*/ 645596 w 645596"/>
                <a:gd name="connsiteY0" fmla="*/ 0 h 1738023"/>
                <a:gd name="connsiteX1" fmla="*/ 14133 w 645596"/>
                <a:gd name="connsiteY1" fmla="*/ 1027280 h 1738023"/>
                <a:gd name="connsiteX2" fmla="*/ 290267 w 645596"/>
                <a:gd name="connsiteY2" fmla="*/ 1738023 h 1738023"/>
                <a:gd name="connsiteX0" fmla="*/ 649994 w 649994"/>
                <a:gd name="connsiteY0" fmla="*/ 0 h 1738023"/>
                <a:gd name="connsiteX1" fmla="*/ 18531 w 649994"/>
                <a:gd name="connsiteY1" fmla="*/ 1027280 h 1738023"/>
                <a:gd name="connsiteX2" fmla="*/ 294665 w 649994"/>
                <a:gd name="connsiteY2" fmla="*/ 1738023 h 1738023"/>
                <a:gd name="connsiteX0" fmla="*/ 649995 w 649995"/>
                <a:gd name="connsiteY0" fmla="*/ 0 h 1738023"/>
                <a:gd name="connsiteX1" fmla="*/ 18531 w 649995"/>
                <a:gd name="connsiteY1" fmla="*/ 770007 h 1738023"/>
                <a:gd name="connsiteX2" fmla="*/ 294666 w 649995"/>
                <a:gd name="connsiteY2" fmla="*/ 1738023 h 1738023"/>
                <a:gd name="connsiteX0" fmla="*/ 355329 w 355329"/>
                <a:gd name="connsiteY0" fmla="*/ 0 h 1738023"/>
                <a:gd name="connsiteX1" fmla="*/ 0 w 355329"/>
                <a:gd name="connsiteY1" fmla="*/ 1738023 h 1738023"/>
                <a:gd name="connsiteX0" fmla="*/ 394614 w 394614"/>
                <a:gd name="connsiteY0" fmla="*/ 0 h 1738023"/>
                <a:gd name="connsiteX1" fmla="*/ 39285 w 394614"/>
                <a:gd name="connsiteY1" fmla="*/ 1738023 h 1738023"/>
                <a:gd name="connsiteX0" fmla="*/ 370176 w 370177"/>
                <a:gd name="connsiteY0" fmla="*/ 0 h 1755174"/>
                <a:gd name="connsiteX1" fmla="*/ 74069 w 370177"/>
                <a:gd name="connsiteY1" fmla="*/ 1755174 h 1755174"/>
                <a:gd name="connsiteX0" fmla="*/ 537225 w 537225"/>
                <a:gd name="connsiteY0" fmla="*/ 0 h 1755174"/>
                <a:gd name="connsiteX1" fmla="*/ 241118 w 537225"/>
                <a:gd name="connsiteY1" fmla="*/ 1755174 h 1755174"/>
                <a:gd name="connsiteX0" fmla="*/ 491189 w 491189"/>
                <a:gd name="connsiteY0" fmla="*/ 0 h 1669416"/>
                <a:gd name="connsiteX1" fmla="*/ 277993 w 491189"/>
                <a:gd name="connsiteY1" fmla="*/ 1669416 h 1669416"/>
                <a:gd name="connsiteX0" fmla="*/ 549971 w 549971"/>
                <a:gd name="connsiteY0" fmla="*/ 0 h 1669416"/>
                <a:gd name="connsiteX1" fmla="*/ 336775 w 549971"/>
                <a:gd name="connsiteY1" fmla="*/ 1669416 h 1669416"/>
                <a:gd name="connsiteX0" fmla="*/ 570576 w 570576"/>
                <a:gd name="connsiteY0" fmla="*/ 0 h 1669416"/>
                <a:gd name="connsiteX1" fmla="*/ 357380 w 570576"/>
                <a:gd name="connsiteY1" fmla="*/ 1669416 h 1669416"/>
                <a:gd name="connsiteX0" fmla="*/ 486020 w 486020"/>
                <a:gd name="connsiteY0" fmla="*/ 0 h 1669416"/>
                <a:gd name="connsiteX1" fmla="*/ 272824 w 486020"/>
                <a:gd name="connsiteY1" fmla="*/ 1669416 h 1669416"/>
                <a:gd name="connsiteX0" fmla="*/ 507601 w 507601"/>
                <a:gd name="connsiteY0" fmla="*/ 0 h 1702656"/>
                <a:gd name="connsiteX1" fmla="*/ 254040 w 507601"/>
                <a:gd name="connsiteY1" fmla="*/ 1702656 h 1702656"/>
                <a:gd name="connsiteX0" fmla="*/ 2099473 w 2099474"/>
                <a:gd name="connsiteY0" fmla="*/ 0 h 1647255"/>
                <a:gd name="connsiteX1" fmla="*/ 39564 w 2099474"/>
                <a:gd name="connsiteY1" fmla="*/ 1647255 h 1647255"/>
                <a:gd name="connsiteX0" fmla="*/ 2088160 w 2091068"/>
                <a:gd name="connsiteY0" fmla="*/ 0 h 1647255"/>
                <a:gd name="connsiteX1" fmla="*/ 28251 w 2091068"/>
                <a:gd name="connsiteY1" fmla="*/ 1647255 h 1647255"/>
                <a:gd name="connsiteX0" fmla="*/ 2103592 w 2103592"/>
                <a:gd name="connsiteY0" fmla="*/ 0 h 1647255"/>
                <a:gd name="connsiteX1" fmla="*/ 272017 w 2103592"/>
                <a:gd name="connsiteY1" fmla="*/ 432129 h 1647255"/>
                <a:gd name="connsiteX2" fmla="*/ 43683 w 2103592"/>
                <a:gd name="connsiteY2" fmla="*/ 1647255 h 1647255"/>
                <a:gd name="connsiteX0" fmla="*/ 2103592 w 2103592"/>
                <a:gd name="connsiteY0" fmla="*/ 0 h 1647255"/>
                <a:gd name="connsiteX1" fmla="*/ 272017 w 2103592"/>
                <a:gd name="connsiteY1" fmla="*/ 432129 h 1647255"/>
                <a:gd name="connsiteX2" fmla="*/ 43683 w 2103592"/>
                <a:gd name="connsiteY2" fmla="*/ 1647255 h 1647255"/>
                <a:gd name="connsiteX0" fmla="*/ 2199107 w 2199107"/>
                <a:gd name="connsiteY0" fmla="*/ 0 h 1647255"/>
                <a:gd name="connsiteX1" fmla="*/ 367532 w 2199107"/>
                <a:gd name="connsiteY1" fmla="*/ 432129 h 1647255"/>
                <a:gd name="connsiteX2" fmla="*/ 139198 w 2199107"/>
                <a:gd name="connsiteY2" fmla="*/ 1647255 h 1647255"/>
                <a:gd name="connsiteX0" fmla="*/ 2127906 w 2127906"/>
                <a:gd name="connsiteY0" fmla="*/ 0 h 1647255"/>
                <a:gd name="connsiteX1" fmla="*/ 891719 w 2127906"/>
                <a:gd name="connsiteY1" fmla="*/ 653734 h 1647255"/>
                <a:gd name="connsiteX2" fmla="*/ 67997 w 2127906"/>
                <a:gd name="connsiteY2" fmla="*/ 1647255 h 1647255"/>
                <a:gd name="connsiteX0" fmla="*/ 2145874 w 2145874"/>
                <a:gd name="connsiteY0" fmla="*/ 0 h 1647255"/>
                <a:gd name="connsiteX1" fmla="*/ 909687 w 2145874"/>
                <a:gd name="connsiteY1" fmla="*/ 653734 h 1647255"/>
                <a:gd name="connsiteX2" fmla="*/ 85965 w 2145874"/>
                <a:gd name="connsiteY2" fmla="*/ 1647255 h 1647255"/>
                <a:gd name="connsiteX0" fmla="*/ 2145838 w 2145838"/>
                <a:gd name="connsiteY0" fmla="*/ 0 h 1647255"/>
                <a:gd name="connsiteX1" fmla="*/ 909651 w 2145838"/>
                <a:gd name="connsiteY1" fmla="*/ 653734 h 1647255"/>
                <a:gd name="connsiteX2" fmla="*/ 85929 w 2145838"/>
                <a:gd name="connsiteY2" fmla="*/ 1647255 h 1647255"/>
                <a:gd name="connsiteX0" fmla="*/ 2324636 w 2324636"/>
                <a:gd name="connsiteY0" fmla="*/ 0 h 1647255"/>
                <a:gd name="connsiteX1" fmla="*/ 1088449 w 2324636"/>
                <a:gd name="connsiteY1" fmla="*/ 653734 h 1647255"/>
                <a:gd name="connsiteX2" fmla="*/ 264727 w 2324636"/>
                <a:gd name="connsiteY2" fmla="*/ 1647255 h 1647255"/>
                <a:gd name="connsiteX0" fmla="*/ 2324103 w 2324103"/>
                <a:gd name="connsiteY0" fmla="*/ 0 h 1647255"/>
                <a:gd name="connsiteX1" fmla="*/ 1087916 w 2324103"/>
                <a:gd name="connsiteY1" fmla="*/ 653734 h 1647255"/>
                <a:gd name="connsiteX2" fmla="*/ 264194 w 2324103"/>
                <a:gd name="connsiteY2" fmla="*/ 1647255 h 1647255"/>
                <a:gd name="connsiteX0" fmla="*/ 2324103 w 2324103"/>
                <a:gd name="connsiteY0" fmla="*/ 0 h 1647255"/>
                <a:gd name="connsiteX1" fmla="*/ 1087916 w 2324103"/>
                <a:gd name="connsiteY1" fmla="*/ 653734 h 1647255"/>
                <a:gd name="connsiteX2" fmla="*/ 264194 w 2324103"/>
                <a:gd name="connsiteY2" fmla="*/ 1647255 h 1647255"/>
                <a:gd name="connsiteX0" fmla="*/ 2393002 w 2393002"/>
                <a:gd name="connsiteY0" fmla="*/ 0 h 1647255"/>
                <a:gd name="connsiteX1" fmla="*/ 793527 w 2393002"/>
                <a:gd name="connsiteY1" fmla="*/ 415509 h 1647255"/>
                <a:gd name="connsiteX2" fmla="*/ 333093 w 2393002"/>
                <a:gd name="connsiteY2" fmla="*/ 1647255 h 1647255"/>
                <a:gd name="connsiteX0" fmla="*/ 2370795 w 2370795"/>
                <a:gd name="connsiteY0" fmla="*/ 0 h 1647255"/>
                <a:gd name="connsiteX1" fmla="*/ 872234 w 2370795"/>
                <a:gd name="connsiteY1" fmla="*/ 277006 h 1647255"/>
                <a:gd name="connsiteX2" fmla="*/ 310886 w 2370795"/>
                <a:gd name="connsiteY2" fmla="*/ 1647255 h 1647255"/>
                <a:gd name="connsiteX0" fmla="*/ 2370795 w 2370795"/>
                <a:gd name="connsiteY0" fmla="*/ 0 h 1647255"/>
                <a:gd name="connsiteX1" fmla="*/ 872234 w 2370795"/>
                <a:gd name="connsiteY1" fmla="*/ 277006 h 1647255"/>
                <a:gd name="connsiteX2" fmla="*/ 310886 w 2370795"/>
                <a:gd name="connsiteY2" fmla="*/ 1647255 h 1647255"/>
                <a:gd name="connsiteX0" fmla="*/ 2379347 w 2379347"/>
                <a:gd name="connsiteY0" fmla="*/ 0 h 1647255"/>
                <a:gd name="connsiteX1" fmla="*/ 840420 w 2379347"/>
                <a:gd name="connsiteY1" fmla="*/ 426588 h 1647255"/>
                <a:gd name="connsiteX2" fmla="*/ 319438 w 2379347"/>
                <a:gd name="connsiteY2" fmla="*/ 1647255 h 1647255"/>
                <a:gd name="connsiteX0" fmla="*/ 2445396 w 2445396"/>
                <a:gd name="connsiteY0" fmla="*/ 0 h 1647255"/>
                <a:gd name="connsiteX1" fmla="*/ 649140 w 2445396"/>
                <a:gd name="connsiteY1" fmla="*/ 592792 h 1647255"/>
                <a:gd name="connsiteX2" fmla="*/ 385487 w 2445396"/>
                <a:gd name="connsiteY2" fmla="*/ 1647255 h 1647255"/>
                <a:gd name="connsiteX0" fmla="*/ 2418518 w 2418518"/>
                <a:gd name="connsiteY0" fmla="*/ 0 h 1647255"/>
                <a:gd name="connsiteX1" fmla="*/ 622262 w 2418518"/>
                <a:gd name="connsiteY1" fmla="*/ 592792 h 1647255"/>
                <a:gd name="connsiteX2" fmla="*/ 358609 w 2418518"/>
                <a:gd name="connsiteY2" fmla="*/ 1647255 h 1647255"/>
                <a:gd name="connsiteX0" fmla="*/ 2404894 w 2404894"/>
                <a:gd name="connsiteY0" fmla="*/ 0 h 1647255"/>
                <a:gd name="connsiteX1" fmla="*/ 608638 w 2404894"/>
                <a:gd name="connsiteY1" fmla="*/ 592792 h 1647255"/>
                <a:gd name="connsiteX2" fmla="*/ 344985 w 2404894"/>
                <a:gd name="connsiteY2" fmla="*/ 1647255 h 1647255"/>
                <a:gd name="connsiteX0" fmla="*/ 2398351 w 2398351"/>
                <a:gd name="connsiteY0" fmla="*/ 0 h 1647255"/>
                <a:gd name="connsiteX1" fmla="*/ 602095 w 2398351"/>
                <a:gd name="connsiteY1" fmla="*/ 592792 h 1647255"/>
                <a:gd name="connsiteX2" fmla="*/ 338442 w 2398351"/>
                <a:gd name="connsiteY2" fmla="*/ 1647255 h 1647255"/>
                <a:gd name="connsiteX0" fmla="*/ 2259436 w 2259436"/>
                <a:gd name="connsiteY0" fmla="*/ 0 h 1647255"/>
                <a:gd name="connsiteX1" fmla="*/ 463180 w 2259436"/>
                <a:gd name="connsiteY1" fmla="*/ 592792 h 1647255"/>
                <a:gd name="connsiteX2" fmla="*/ 199527 w 2259436"/>
                <a:gd name="connsiteY2" fmla="*/ 1647255 h 1647255"/>
                <a:gd name="connsiteX0" fmla="*/ 2295760 w 2295760"/>
                <a:gd name="connsiteY0" fmla="*/ 0 h 1647255"/>
                <a:gd name="connsiteX1" fmla="*/ 499504 w 2295760"/>
                <a:gd name="connsiteY1" fmla="*/ 592792 h 1647255"/>
                <a:gd name="connsiteX2" fmla="*/ 235851 w 2295760"/>
                <a:gd name="connsiteY2" fmla="*/ 1647255 h 164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5760" h="1647255">
                  <a:moveTo>
                    <a:pt x="2295760" y="0"/>
                  </a:moveTo>
                  <a:cubicBezTo>
                    <a:pt x="2214189" y="340718"/>
                    <a:pt x="961056" y="314829"/>
                    <a:pt x="499504" y="592792"/>
                  </a:cubicBezTo>
                  <a:cubicBezTo>
                    <a:pt x="37952" y="870755"/>
                    <a:pt x="-213569" y="1435990"/>
                    <a:pt x="235851" y="1647255"/>
                  </a:cubicBezTo>
                </a:path>
              </a:pathLst>
            </a:custGeom>
            <a:noFill/>
            <a:ln w="19050">
              <a:solidFill>
                <a:srgbClr val="C0504D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5C01298-A74A-01A9-082A-7155D49F4314}"/>
                </a:ext>
              </a:extLst>
            </p:cNvPr>
            <p:cNvSpPr txBox="1"/>
            <p:nvPr/>
          </p:nvSpPr>
          <p:spPr>
            <a:xfrm>
              <a:off x="6487553" y="3490340"/>
              <a:ext cx="53906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Tx/>
                <a:buChar char="-"/>
              </a:pPr>
              <a:r>
                <a:rPr lang="en-US" sz="2000" dirty="0">
                  <a:solidFill>
                    <a:srgbClr val="105C78"/>
                  </a:solidFill>
                </a:rPr>
                <a:t>500 fs → 100 fs (</a:t>
              </a:r>
              <a:r>
                <a:rPr lang="en-US" sz="2000" b="1" dirty="0">
                  <a:solidFill>
                    <a:srgbClr val="105C78"/>
                  </a:solidFill>
                </a:rPr>
                <a:t>25 TW</a:t>
              </a:r>
              <a:r>
                <a:rPr lang="en-US" sz="2000" dirty="0">
                  <a:solidFill>
                    <a:srgbClr val="105C78"/>
                  </a:solidFill>
                </a:rPr>
                <a:t>)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6B5133-A2B9-B0F6-4C0C-5CB4F9FF306F}"/>
              </a:ext>
            </a:extLst>
          </p:cNvPr>
          <p:cNvGrpSpPr/>
          <p:nvPr/>
        </p:nvGrpSpPr>
        <p:grpSpPr>
          <a:xfrm>
            <a:off x="5235607" y="3761206"/>
            <a:ext cx="6653997" cy="764331"/>
            <a:chOff x="5235607" y="3761206"/>
            <a:chExt cx="6653997" cy="76433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4F8982-0686-4ED1-1459-C18C61C0CB6C}"/>
                </a:ext>
              </a:extLst>
            </p:cNvPr>
            <p:cNvSpPr txBox="1"/>
            <p:nvPr/>
          </p:nvSpPr>
          <p:spPr>
            <a:xfrm>
              <a:off x="9507443" y="3940762"/>
              <a:ext cx="1095172" cy="584775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</a:rPr>
                <a:t>2025</a:t>
              </a: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06E4017-DEFE-1982-769F-CD8C9E231867}"/>
                </a:ext>
              </a:extLst>
            </p:cNvPr>
            <p:cNvSpPr/>
            <p:nvPr/>
          </p:nvSpPr>
          <p:spPr>
            <a:xfrm flipV="1">
              <a:off x="5235607" y="3761206"/>
              <a:ext cx="1294115" cy="367316"/>
            </a:xfrm>
            <a:custGeom>
              <a:avLst/>
              <a:gdLst>
                <a:gd name="connsiteX0" fmla="*/ 489522 w 489522"/>
                <a:gd name="connsiteY0" fmla="*/ 0 h 2292589"/>
                <a:gd name="connsiteX1" fmla="*/ 6113 w 489522"/>
                <a:gd name="connsiteY1" fmla="*/ 2079241 h 2292589"/>
                <a:gd name="connsiteX2" fmla="*/ 204136 w 489522"/>
                <a:gd name="connsiteY2" fmla="*/ 2224846 h 2292589"/>
                <a:gd name="connsiteX3" fmla="*/ 204136 w 489522"/>
                <a:gd name="connsiteY3" fmla="*/ 2224846 h 2292589"/>
                <a:gd name="connsiteX0" fmla="*/ 635450 w 635450"/>
                <a:gd name="connsiteY0" fmla="*/ 0 h 2224846"/>
                <a:gd name="connsiteX1" fmla="*/ 3987 w 635450"/>
                <a:gd name="connsiteY1" fmla="*/ 1027280 h 2224846"/>
                <a:gd name="connsiteX2" fmla="*/ 350064 w 635450"/>
                <a:gd name="connsiteY2" fmla="*/ 2224846 h 2224846"/>
                <a:gd name="connsiteX3" fmla="*/ 350064 w 635450"/>
                <a:gd name="connsiteY3" fmla="*/ 2224846 h 2224846"/>
                <a:gd name="connsiteX0" fmla="*/ 635450 w 635450"/>
                <a:gd name="connsiteY0" fmla="*/ 0 h 2224846"/>
                <a:gd name="connsiteX1" fmla="*/ 3987 w 635450"/>
                <a:gd name="connsiteY1" fmla="*/ 1027280 h 2224846"/>
                <a:gd name="connsiteX2" fmla="*/ 350064 w 635450"/>
                <a:gd name="connsiteY2" fmla="*/ 2224846 h 2224846"/>
                <a:gd name="connsiteX3" fmla="*/ 350064 w 635450"/>
                <a:gd name="connsiteY3" fmla="*/ 2224846 h 2224846"/>
                <a:gd name="connsiteX0" fmla="*/ 640716 w 640716"/>
                <a:gd name="connsiteY0" fmla="*/ 0 h 2224846"/>
                <a:gd name="connsiteX1" fmla="*/ 9253 w 640716"/>
                <a:gd name="connsiteY1" fmla="*/ 1027280 h 2224846"/>
                <a:gd name="connsiteX2" fmla="*/ 355330 w 640716"/>
                <a:gd name="connsiteY2" fmla="*/ 2224846 h 2224846"/>
                <a:gd name="connsiteX3" fmla="*/ 0 w 640716"/>
                <a:gd name="connsiteY3" fmla="*/ 1847512 h 2224846"/>
                <a:gd name="connsiteX0" fmla="*/ 635451 w 635451"/>
                <a:gd name="connsiteY0" fmla="*/ 0 h 2224846"/>
                <a:gd name="connsiteX1" fmla="*/ 3988 w 635451"/>
                <a:gd name="connsiteY1" fmla="*/ 1027280 h 2224846"/>
                <a:gd name="connsiteX2" fmla="*/ 350065 w 635451"/>
                <a:gd name="connsiteY2" fmla="*/ 2224846 h 2224846"/>
                <a:gd name="connsiteX0" fmla="*/ 635451 w 635451"/>
                <a:gd name="connsiteY0" fmla="*/ 0 h 2224846"/>
                <a:gd name="connsiteX1" fmla="*/ 3988 w 635451"/>
                <a:gd name="connsiteY1" fmla="*/ 1027280 h 2224846"/>
                <a:gd name="connsiteX2" fmla="*/ 350065 w 635451"/>
                <a:gd name="connsiteY2" fmla="*/ 2224846 h 2224846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33223 w 633223"/>
                <a:gd name="connsiteY0" fmla="*/ 0 h 2241997"/>
                <a:gd name="connsiteX1" fmla="*/ 1760 w 633223"/>
                <a:gd name="connsiteY1" fmla="*/ 1027280 h 2241997"/>
                <a:gd name="connsiteX2" fmla="*/ 430748 w 633223"/>
                <a:gd name="connsiteY2" fmla="*/ 2241997 h 2241997"/>
                <a:gd name="connsiteX0" fmla="*/ 644243 w 644243"/>
                <a:gd name="connsiteY0" fmla="*/ 0 h 2241997"/>
                <a:gd name="connsiteX1" fmla="*/ 12780 w 644243"/>
                <a:gd name="connsiteY1" fmla="*/ 1027280 h 2241997"/>
                <a:gd name="connsiteX2" fmla="*/ 204882 w 644243"/>
                <a:gd name="connsiteY2" fmla="*/ 2241997 h 2241997"/>
                <a:gd name="connsiteX0" fmla="*/ 640643 w 640643"/>
                <a:gd name="connsiteY0" fmla="*/ 0 h 2241997"/>
                <a:gd name="connsiteX1" fmla="*/ 9180 w 640643"/>
                <a:gd name="connsiteY1" fmla="*/ 1027280 h 2241997"/>
                <a:gd name="connsiteX2" fmla="*/ 248658 w 640643"/>
                <a:gd name="connsiteY2" fmla="*/ 2241997 h 2241997"/>
                <a:gd name="connsiteX0" fmla="*/ 637926 w 637926"/>
                <a:gd name="connsiteY0" fmla="*/ 0 h 2322038"/>
                <a:gd name="connsiteX1" fmla="*/ 6463 w 637926"/>
                <a:gd name="connsiteY1" fmla="*/ 1027280 h 2322038"/>
                <a:gd name="connsiteX2" fmla="*/ 293318 w 637926"/>
                <a:gd name="connsiteY2" fmla="*/ 2322038 h 2322038"/>
                <a:gd name="connsiteX0" fmla="*/ 654951 w 654951"/>
                <a:gd name="connsiteY0" fmla="*/ 0 h 2322038"/>
                <a:gd name="connsiteX1" fmla="*/ 23488 w 654951"/>
                <a:gd name="connsiteY1" fmla="*/ 1027280 h 2322038"/>
                <a:gd name="connsiteX2" fmla="*/ 151568 w 654951"/>
                <a:gd name="connsiteY2" fmla="*/ 1806629 h 2322038"/>
                <a:gd name="connsiteX3" fmla="*/ 310343 w 654951"/>
                <a:gd name="connsiteY3" fmla="*/ 2322038 h 2322038"/>
                <a:gd name="connsiteX0" fmla="*/ 654951 w 654951"/>
                <a:gd name="connsiteY0" fmla="*/ 0 h 2053331"/>
                <a:gd name="connsiteX1" fmla="*/ 23488 w 654951"/>
                <a:gd name="connsiteY1" fmla="*/ 1027280 h 2053331"/>
                <a:gd name="connsiteX2" fmla="*/ 151568 w 654951"/>
                <a:gd name="connsiteY2" fmla="*/ 1806629 h 2053331"/>
                <a:gd name="connsiteX3" fmla="*/ 73457 w 654951"/>
                <a:gd name="connsiteY3" fmla="*/ 2053331 h 2053331"/>
                <a:gd name="connsiteX0" fmla="*/ 654951 w 654951"/>
                <a:gd name="connsiteY0" fmla="*/ 0 h 2665070"/>
                <a:gd name="connsiteX1" fmla="*/ 23488 w 654951"/>
                <a:gd name="connsiteY1" fmla="*/ 1027280 h 2665070"/>
                <a:gd name="connsiteX2" fmla="*/ 151568 w 654951"/>
                <a:gd name="connsiteY2" fmla="*/ 1806629 h 2665070"/>
                <a:gd name="connsiteX3" fmla="*/ 600529 w 654951"/>
                <a:gd name="connsiteY3" fmla="*/ 2665070 h 2665070"/>
                <a:gd name="connsiteX0" fmla="*/ 654951 w 654951"/>
                <a:gd name="connsiteY0" fmla="*/ 0 h 2665070"/>
                <a:gd name="connsiteX1" fmla="*/ 23488 w 654951"/>
                <a:gd name="connsiteY1" fmla="*/ 1027280 h 2665070"/>
                <a:gd name="connsiteX2" fmla="*/ 151568 w 654951"/>
                <a:gd name="connsiteY2" fmla="*/ 1806629 h 2665070"/>
                <a:gd name="connsiteX3" fmla="*/ 600529 w 654951"/>
                <a:gd name="connsiteY3" fmla="*/ 2665070 h 2665070"/>
                <a:gd name="connsiteX0" fmla="*/ 654951 w 654951"/>
                <a:gd name="connsiteY0" fmla="*/ 0 h 2682222"/>
                <a:gd name="connsiteX1" fmla="*/ 23488 w 654951"/>
                <a:gd name="connsiteY1" fmla="*/ 1027280 h 2682222"/>
                <a:gd name="connsiteX2" fmla="*/ 151568 w 654951"/>
                <a:gd name="connsiteY2" fmla="*/ 1806629 h 2682222"/>
                <a:gd name="connsiteX3" fmla="*/ 588684 w 654951"/>
                <a:gd name="connsiteY3" fmla="*/ 2682222 h 2682222"/>
                <a:gd name="connsiteX0" fmla="*/ 654951 w 654951"/>
                <a:gd name="connsiteY0" fmla="*/ 0 h 1806629"/>
                <a:gd name="connsiteX1" fmla="*/ 23488 w 654951"/>
                <a:gd name="connsiteY1" fmla="*/ 1027280 h 1806629"/>
                <a:gd name="connsiteX2" fmla="*/ 151568 w 654951"/>
                <a:gd name="connsiteY2" fmla="*/ 1806629 h 1806629"/>
                <a:gd name="connsiteX0" fmla="*/ 681012 w 681012"/>
                <a:gd name="connsiteY0" fmla="*/ 0 h 1806629"/>
                <a:gd name="connsiteX1" fmla="*/ 49549 w 681012"/>
                <a:gd name="connsiteY1" fmla="*/ 1027280 h 1806629"/>
                <a:gd name="connsiteX2" fmla="*/ 177629 w 681012"/>
                <a:gd name="connsiteY2" fmla="*/ 1806629 h 1806629"/>
                <a:gd name="connsiteX0" fmla="*/ 645596 w 645596"/>
                <a:gd name="connsiteY0" fmla="*/ 0 h 1738023"/>
                <a:gd name="connsiteX1" fmla="*/ 14133 w 645596"/>
                <a:gd name="connsiteY1" fmla="*/ 1027280 h 1738023"/>
                <a:gd name="connsiteX2" fmla="*/ 290267 w 645596"/>
                <a:gd name="connsiteY2" fmla="*/ 1738023 h 1738023"/>
                <a:gd name="connsiteX0" fmla="*/ 649994 w 649994"/>
                <a:gd name="connsiteY0" fmla="*/ 0 h 1738023"/>
                <a:gd name="connsiteX1" fmla="*/ 18531 w 649994"/>
                <a:gd name="connsiteY1" fmla="*/ 1027280 h 1738023"/>
                <a:gd name="connsiteX2" fmla="*/ 294665 w 649994"/>
                <a:gd name="connsiteY2" fmla="*/ 1738023 h 1738023"/>
                <a:gd name="connsiteX0" fmla="*/ 649995 w 649995"/>
                <a:gd name="connsiteY0" fmla="*/ 0 h 1738023"/>
                <a:gd name="connsiteX1" fmla="*/ 18531 w 649995"/>
                <a:gd name="connsiteY1" fmla="*/ 770007 h 1738023"/>
                <a:gd name="connsiteX2" fmla="*/ 294666 w 649995"/>
                <a:gd name="connsiteY2" fmla="*/ 1738023 h 1738023"/>
                <a:gd name="connsiteX0" fmla="*/ 355329 w 355329"/>
                <a:gd name="connsiteY0" fmla="*/ 0 h 1738023"/>
                <a:gd name="connsiteX1" fmla="*/ 0 w 355329"/>
                <a:gd name="connsiteY1" fmla="*/ 1738023 h 1738023"/>
                <a:gd name="connsiteX0" fmla="*/ 394614 w 394614"/>
                <a:gd name="connsiteY0" fmla="*/ 0 h 1738023"/>
                <a:gd name="connsiteX1" fmla="*/ 39285 w 394614"/>
                <a:gd name="connsiteY1" fmla="*/ 1738023 h 1738023"/>
                <a:gd name="connsiteX0" fmla="*/ 370176 w 370177"/>
                <a:gd name="connsiteY0" fmla="*/ 0 h 1755174"/>
                <a:gd name="connsiteX1" fmla="*/ 74069 w 370177"/>
                <a:gd name="connsiteY1" fmla="*/ 1755174 h 1755174"/>
                <a:gd name="connsiteX0" fmla="*/ 537225 w 537225"/>
                <a:gd name="connsiteY0" fmla="*/ 0 h 1755174"/>
                <a:gd name="connsiteX1" fmla="*/ 241118 w 537225"/>
                <a:gd name="connsiteY1" fmla="*/ 1755174 h 1755174"/>
                <a:gd name="connsiteX0" fmla="*/ 491189 w 491189"/>
                <a:gd name="connsiteY0" fmla="*/ 0 h 1669416"/>
                <a:gd name="connsiteX1" fmla="*/ 277993 w 491189"/>
                <a:gd name="connsiteY1" fmla="*/ 1669416 h 1669416"/>
                <a:gd name="connsiteX0" fmla="*/ 549971 w 549971"/>
                <a:gd name="connsiteY0" fmla="*/ 0 h 1669416"/>
                <a:gd name="connsiteX1" fmla="*/ 336775 w 549971"/>
                <a:gd name="connsiteY1" fmla="*/ 1669416 h 1669416"/>
                <a:gd name="connsiteX0" fmla="*/ 570576 w 570576"/>
                <a:gd name="connsiteY0" fmla="*/ 0 h 1669416"/>
                <a:gd name="connsiteX1" fmla="*/ 357380 w 570576"/>
                <a:gd name="connsiteY1" fmla="*/ 1669416 h 1669416"/>
                <a:gd name="connsiteX0" fmla="*/ 486020 w 486020"/>
                <a:gd name="connsiteY0" fmla="*/ 0 h 1669416"/>
                <a:gd name="connsiteX1" fmla="*/ 272824 w 486020"/>
                <a:gd name="connsiteY1" fmla="*/ 1669416 h 1669416"/>
                <a:gd name="connsiteX0" fmla="*/ 507601 w 507601"/>
                <a:gd name="connsiteY0" fmla="*/ 0 h 1702656"/>
                <a:gd name="connsiteX1" fmla="*/ 254040 w 507601"/>
                <a:gd name="connsiteY1" fmla="*/ 1702656 h 1702656"/>
                <a:gd name="connsiteX0" fmla="*/ 197061 w 1154460"/>
                <a:gd name="connsiteY0" fmla="*/ 780785 h 859230"/>
                <a:gd name="connsiteX1" fmla="*/ 1154460 w 1154460"/>
                <a:gd name="connsiteY1" fmla="*/ 18089 h 859230"/>
                <a:gd name="connsiteX0" fmla="*/ 0 w 957399"/>
                <a:gd name="connsiteY0" fmla="*/ 786761 h 787765"/>
                <a:gd name="connsiteX1" fmla="*/ 957399 w 957399"/>
                <a:gd name="connsiteY1" fmla="*/ 24065 h 787765"/>
                <a:gd name="connsiteX0" fmla="*/ 0 w 1128952"/>
                <a:gd name="connsiteY0" fmla="*/ 684010 h 685131"/>
                <a:gd name="connsiteX1" fmla="*/ 1128952 w 1128952"/>
                <a:gd name="connsiteY1" fmla="*/ 26575 h 685131"/>
                <a:gd name="connsiteX0" fmla="*/ 0 w 1128952"/>
                <a:gd name="connsiteY0" fmla="*/ 657435 h 658914"/>
                <a:gd name="connsiteX1" fmla="*/ 1128952 w 1128952"/>
                <a:gd name="connsiteY1" fmla="*/ 0 h 658914"/>
                <a:gd name="connsiteX0" fmla="*/ 0 w 1128952"/>
                <a:gd name="connsiteY0" fmla="*/ 663759 h 665026"/>
                <a:gd name="connsiteX1" fmla="*/ 1128952 w 1128952"/>
                <a:gd name="connsiteY1" fmla="*/ 6324 h 665026"/>
                <a:gd name="connsiteX0" fmla="*/ 0 w 1128952"/>
                <a:gd name="connsiteY0" fmla="*/ 665366 h 666615"/>
                <a:gd name="connsiteX1" fmla="*/ 1128952 w 1128952"/>
                <a:gd name="connsiteY1" fmla="*/ 7931 h 666615"/>
                <a:gd name="connsiteX0" fmla="*/ 0 w 1315641"/>
                <a:gd name="connsiteY0" fmla="*/ 703802 h 704995"/>
                <a:gd name="connsiteX1" fmla="*/ 1315641 w 1315641"/>
                <a:gd name="connsiteY1" fmla="*/ 7586 h 704995"/>
                <a:gd name="connsiteX0" fmla="*/ 0 w 1315641"/>
                <a:gd name="connsiteY0" fmla="*/ 703991 h 704188"/>
                <a:gd name="connsiteX1" fmla="*/ 1315641 w 1315641"/>
                <a:gd name="connsiteY1" fmla="*/ 7775 h 704188"/>
                <a:gd name="connsiteX0" fmla="*/ 0 w 1315641"/>
                <a:gd name="connsiteY0" fmla="*/ 702019 h 758442"/>
                <a:gd name="connsiteX1" fmla="*/ 1315641 w 1315641"/>
                <a:gd name="connsiteY1" fmla="*/ 5803 h 758442"/>
                <a:gd name="connsiteX0" fmla="*/ 0 w 1334299"/>
                <a:gd name="connsiteY0" fmla="*/ 785129 h 838173"/>
                <a:gd name="connsiteX1" fmla="*/ 1334299 w 1334299"/>
                <a:gd name="connsiteY1" fmla="*/ 5413 h 838173"/>
                <a:gd name="connsiteX0" fmla="*/ 0 w 1334299"/>
                <a:gd name="connsiteY0" fmla="*/ 779716 h 837620"/>
                <a:gd name="connsiteX1" fmla="*/ 1334299 w 1334299"/>
                <a:gd name="connsiteY1" fmla="*/ 0 h 837620"/>
                <a:gd name="connsiteX0" fmla="*/ 0 w 1334299"/>
                <a:gd name="connsiteY0" fmla="*/ 779716 h 836378"/>
                <a:gd name="connsiteX1" fmla="*/ 1334299 w 1334299"/>
                <a:gd name="connsiteY1" fmla="*/ 0 h 836378"/>
                <a:gd name="connsiteX0" fmla="*/ 0 w 1359955"/>
                <a:gd name="connsiteY0" fmla="*/ 755160 h 812904"/>
                <a:gd name="connsiteX1" fmla="*/ 1359955 w 1359955"/>
                <a:gd name="connsiteY1" fmla="*/ 3 h 81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9955" h="812904">
                  <a:moveTo>
                    <a:pt x="0" y="755160"/>
                  </a:moveTo>
                  <a:cubicBezTo>
                    <a:pt x="809388" y="1069435"/>
                    <a:pt x="767064" y="-1597"/>
                    <a:pt x="1359955" y="3"/>
                  </a:cubicBezTo>
                </a:path>
              </a:pathLst>
            </a:custGeom>
            <a:noFill/>
            <a:ln w="19050">
              <a:solidFill>
                <a:srgbClr val="C0504D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9BD7B69-3822-B198-F937-2C7BEB547A5E}"/>
                </a:ext>
              </a:extLst>
            </p:cNvPr>
            <p:cNvSpPr txBox="1"/>
            <p:nvPr/>
          </p:nvSpPr>
          <p:spPr>
            <a:xfrm>
              <a:off x="6499000" y="3917081"/>
              <a:ext cx="53906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Tx/>
                <a:buChar char="-"/>
              </a:pPr>
              <a:r>
                <a:rPr lang="en-US" sz="2000" dirty="0">
                  <a:solidFill>
                    <a:srgbClr val="105C78"/>
                  </a:solidFill>
                </a:rPr>
                <a:t>2 ps → 500 fs (</a:t>
              </a:r>
              <a:r>
                <a:rPr lang="en-US" sz="2000" b="1" dirty="0">
                  <a:solidFill>
                    <a:srgbClr val="105C78"/>
                  </a:solidFill>
                </a:rPr>
                <a:t>5 TW</a:t>
              </a:r>
              <a:r>
                <a:rPr lang="en-US" sz="2000" dirty="0">
                  <a:solidFill>
                    <a:srgbClr val="105C78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57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4EC024-E5A8-ED7F-D51C-32BCEC0D2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7" y="0"/>
            <a:ext cx="11728173" cy="68412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2A28BF-24F1-398B-9880-319EB26F1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3" y="-3000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State of the 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AA33F-CB10-9294-48F3-B4B472E8900E}"/>
              </a:ext>
            </a:extLst>
          </p:cNvPr>
          <p:cNvSpPr txBox="1"/>
          <p:nvPr/>
        </p:nvSpPr>
        <p:spPr>
          <a:xfrm>
            <a:off x="213704" y="64719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hlinkClick r:id="rId4"/>
              </a:rPr>
              <a:t>Polyanskiy et al. </a:t>
            </a:r>
            <a:r>
              <a:rPr lang="en-US" i="1" dirty="0">
                <a:solidFill>
                  <a:srgbClr val="002060"/>
                </a:solidFill>
                <a:hlinkClick r:id="rId4"/>
              </a:rPr>
              <a:t>OSA Continuum </a:t>
            </a:r>
            <a:r>
              <a:rPr lang="en-US" b="1" dirty="0">
                <a:solidFill>
                  <a:srgbClr val="002060"/>
                </a:solidFill>
                <a:hlinkClick r:id="rId4"/>
              </a:rPr>
              <a:t>3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, 459 (2020)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D616E9-CDAC-FF40-BBA5-5B6B4012EB66}"/>
              </a:ext>
            </a:extLst>
          </p:cNvPr>
          <p:cNvGrpSpPr>
            <a:grpSpLocks noChangeAspect="1"/>
          </p:cNvGrpSpPr>
          <p:nvPr/>
        </p:nvGrpSpPr>
        <p:grpSpPr>
          <a:xfrm>
            <a:off x="8375442" y="1809365"/>
            <a:ext cx="1554479" cy="1554480"/>
            <a:chOff x="3998346" y="2545483"/>
            <a:chExt cx="2926079" cy="29260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387ABC-3D81-8083-AD76-83B353E26404}"/>
                </a:ext>
              </a:extLst>
            </p:cNvPr>
            <p:cNvGrpSpPr/>
            <p:nvPr/>
          </p:nvGrpSpPr>
          <p:grpSpPr>
            <a:xfrm>
              <a:off x="4001522" y="2545485"/>
              <a:ext cx="2913375" cy="2926078"/>
              <a:chOff x="4001522" y="2545485"/>
              <a:chExt cx="2913375" cy="2926078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BE5CAE3-3D41-4DEB-AEF1-D9F14D8B93D2}"/>
                  </a:ext>
                </a:extLst>
              </p:cNvPr>
              <p:cNvSpPr/>
              <p:nvPr/>
            </p:nvSpPr>
            <p:spPr>
              <a:xfrm>
                <a:off x="4731259" y="2549843"/>
                <a:ext cx="2183638" cy="2921720"/>
              </a:xfrm>
              <a:custGeom>
                <a:avLst/>
                <a:gdLst>
                  <a:gd name="connsiteX0" fmla="*/ 688181 w 1109662"/>
                  <a:gd name="connsiteY0" fmla="*/ 202406 h 1602581"/>
                  <a:gd name="connsiteX1" fmla="*/ 542925 w 1109662"/>
                  <a:gd name="connsiteY1" fmla="*/ 764381 h 1602581"/>
                  <a:gd name="connsiteX2" fmla="*/ 0 w 1109662"/>
                  <a:gd name="connsiteY2" fmla="*/ 1195388 h 1602581"/>
                  <a:gd name="connsiteX3" fmla="*/ 345281 w 1109662"/>
                  <a:gd name="connsiteY3" fmla="*/ 1602581 h 1602581"/>
                  <a:gd name="connsiteX4" fmla="*/ 912018 w 1109662"/>
                  <a:gd name="connsiteY4" fmla="*/ 1347788 h 1602581"/>
                  <a:gd name="connsiteX5" fmla="*/ 1109662 w 1109662"/>
                  <a:gd name="connsiteY5" fmla="*/ 714375 h 1602581"/>
                  <a:gd name="connsiteX6" fmla="*/ 828675 w 1109662"/>
                  <a:gd name="connsiteY6" fmla="*/ 178594 h 1602581"/>
                  <a:gd name="connsiteX7" fmla="*/ 411956 w 1109662"/>
                  <a:gd name="connsiteY7" fmla="*/ 0 h 1602581"/>
                  <a:gd name="connsiteX8" fmla="*/ 688181 w 1109662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581 h 1602756"/>
                  <a:gd name="connsiteX1" fmla="*/ 546156 w 1112893"/>
                  <a:gd name="connsiteY1" fmla="*/ 764556 h 1602756"/>
                  <a:gd name="connsiteX2" fmla="*/ 3231 w 1112893"/>
                  <a:gd name="connsiteY2" fmla="*/ 1195563 h 1602756"/>
                  <a:gd name="connsiteX3" fmla="*/ 348512 w 1112893"/>
                  <a:gd name="connsiteY3" fmla="*/ 1602756 h 1602756"/>
                  <a:gd name="connsiteX4" fmla="*/ 915249 w 1112893"/>
                  <a:gd name="connsiteY4" fmla="*/ 1347963 h 1602756"/>
                  <a:gd name="connsiteX5" fmla="*/ 1112893 w 1112893"/>
                  <a:gd name="connsiteY5" fmla="*/ 714550 h 1602756"/>
                  <a:gd name="connsiteX6" fmla="*/ 831906 w 1112893"/>
                  <a:gd name="connsiteY6" fmla="*/ 178769 h 1602756"/>
                  <a:gd name="connsiteX7" fmla="*/ 415187 w 1112893"/>
                  <a:gd name="connsiteY7" fmla="*/ 175 h 1602756"/>
                  <a:gd name="connsiteX8" fmla="*/ 691412 w 1112893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88845 w 1111822"/>
                  <a:gd name="connsiteY0" fmla="*/ 202581 h 1602756"/>
                  <a:gd name="connsiteX1" fmla="*/ 543589 w 1111822"/>
                  <a:gd name="connsiteY1" fmla="*/ 764556 h 1602756"/>
                  <a:gd name="connsiteX2" fmla="*/ 664 w 1111822"/>
                  <a:gd name="connsiteY2" fmla="*/ 1195563 h 1602756"/>
                  <a:gd name="connsiteX3" fmla="*/ 345945 w 1111822"/>
                  <a:gd name="connsiteY3" fmla="*/ 1602756 h 1602756"/>
                  <a:gd name="connsiteX4" fmla="*/ 912682 w 1111822"/>
                  <a:gd name="connsiteY4" fmla="*/ 1347963 h 1602756"/>
                  <a:gd name="connsiteX5" fmla="*/ 1110326 w 1111822"/>
                  <a:gd name="connsiteY5" fmla="*/ 714550 h 1602756"/>
                  <a:gd name="connsiteX6" fmla="*/ 829339 w 1111822"/>
                  <a:gd name="connsiteY6" fmla="*/ 178769 h 1602756"/>
                  <a:gd name="connsiteX7" fmla="*/ 412620 w 1111822"/>
                  <a:gd name="connsiteY7" fmla="*/ 175 h 1602756"/>
                  <a:gd name="connsiteX8" fmla="*/ 688845 w 1111822"/>
                  <a:gd name="connsiteY8" fmla="*/ 202581 h 1602756"/>
                  <a:gd name="connsiteX0" fmla="*/ 688975 w 1111952"/>
                  <a:gd name="connsiteY0" fmla="*/ 202581 h 1623045"/>
                  <a:gd name="connsiteX1" fmla="*/ 543719 w 1111952"/>
                  <a:gd name="connsiteY1" fmla="*/ 764556 h 1623045"/>
                  <a:gd name="connsiteX2" fmla="*/ 794 w 1111952"/>
                  <a:gd name="connsiteY2" fmla="*/ 1195563 h 1623045"/>
                  <a:gd name="connsiteX3" fmla="*/ 346075 w 1111952"/>
                  <a:gd name="connsiteY3" fmla="*/ 1602756 h 1623045"/>
                  <a:gd name="connsiteX4" fmla="*/ 912812 w 1111952"/>
                  <a:gd name="connsiteY4" fmla="*/ 1347963 h 1623045"/>
                  <a:gd name="connsiteX5" fmla="*/ 1110456 w 1111952"/>
                  <a:gd name="connsiteY5" fmla="*/ 714550 h 1623045"/>
                  <a:gd name="connsiteX6" fmla="*/ 829469 w 1111952"/>
                  <a:gd name="connsiteY6" fmla="*/ 178769 h 1623045"/>
                  <a:gd name="connsiteX7" fmla="*/ 412750 w 1111952"/>
                  <a:gd name="connsiteY7" fmla="*/ 175 h 1623045"/>
                  <a:gd name="connsiteX8" fmla="*/ 688975 w 1111952"/>
                  <a:gd name="connsiteY8" fmla="*/ 202581 h 1623045"/>
                  <a:gd name="connsiteX0" fmla="*/ 688975 w 1113804"/>
                  <a:gd name="connsiteY0" fmla="*/ 202581 h 1623045"/>
                  <a:gd name="connsiteX1" fmla="*/ 543719 w 1113804"/>
                  <a:gd name="connsiteY1" fmla="*/ 764556 h 1623045"/>
                  <a:gd name="connsiteX2" fmla="*/ 794 w 1113804"/>
                  <a:gd name="connsiteY2" fmla="*/ 1195563 h 1623045"/>
                  <a:gd name="connsiteX3" fmla="*/ 346075 w 1113804"/>
                  <a:gd name="connsiteY3" fmla="*/ 1602756 h 1623045"/>
                  <a:gd name="connsiteX4" fmla="*/ 912812 w 1113804"/>
                  <a:gd name="connsiteY4" fmla="*/ 1347963 h 1623045"/>
                  <a:gd name="connsiteX5" fmla="*/ 1110456 w 1113804"/>
                  <a:gd name="connsiteY5" fmla="*/ 714550 h 1623045"/>
                  <a:gd name="connsiteX6" fmla="*/ 829469 w 1113804"/>
                  <a:gd name="connsiteY6" fmla="*/ 178769 h 1623045"/>
                  <a:gd name="connsiteX7" fmla="*/ 412750 w 1113804"/>
                  <a:gd name="connsiteY7" fmla="*/ 175 h 1623045"/>
                  <a:gd name="connsiteX8" fmla="*/ 688975 w 1113804"/>
                  <a:gd name="connsiteY8" fmla="*/ 202581 h 1623045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119 w 1113948"/>
                  <a:gd name="connsiteY0" fmla="*/ 202581 h 1617434"/>
                  <a:gd name="connsiteX1" fmla="*/ 543863 w 1113948"/>
                  <a:gd name="connsiteY1" fmla="*/ 764556 h 1617434"/>
                  <a:gd name="connsiteX2" fmla="*/ 938 w 1113948"/>
                  <a:gd name="connsiteY2" fmla="*/ 1195563 h 1617434"/>
                  <a:gd name="connsiteX3" fmla="*/ 346219 w 1113948"/>
                  <a:gd name="connsiteY3" fmla="*/ 1602756 h 1617434"/>
                  <a:gd name="connsiteX4" fmla="*/ 912956 w 1113948"/>
                  <a:gd name="connsiteY4" fmla="*/ 1347963 h 1617434"/>
                  <a:gd name="connsiteX5" fmla="*/ 1110600 w 1113948"/>
                  <a:gd name="connsiteY5" fmla="*/ 714550 h 1617434"/>
                  <a:gd name="connsiteX6" fmla="*/ 829613 w 1113948"/>
                  <a:gd name="connsiteY6" fmla="*/ 178769 h 1617434"/>
                  <a:gd name="connsiteX7" fmla="*/ 412894 w 1113948"/>
                  <a:gd name="connsiteY7" fmla="*/ 175 h 1617434"/>
                  <a:gd name="connsiteX8" fmla="*/ 689119 w 1113948"/>
                  <a:gd name="connsiteY8" fmla="*/ 202581 h 1617434"/>
                  <a:gd name="connsiteX0" fmla="*/ 699246 w 1124075"/>
                  <a:gd name="connsiteY0" fmla="*/ 202581 h 1617434"/>
                  <a:gd name="connsiteX1" fmla="*/ 553990 w 1124075"/>
                  <a:gd name="connsiteY1" fmla="*/ 764556 h 1617434"/>
                  <a:gd name="connsiteX2" fmla="*/ 11065 w 1124075"/>
                  <a:gd name="connsiteY2" fmla="*/ 1195563 h 1617434"/>
                  <a:gd name="connsiteX3" fmla="*/ 356346 w 1124075"/>
                  <a:gd name="connsiteY3" fmla="*/ 1602756 h 1617434"/>
                  <a:gd name="connsiteX4" fmla="*/ 923083 w 1124075"/>
                  <a:gd name="connsiteY4" fmla="*/ 1347963 h 1617434"/>
                  <a:gd name="connsiteX5" fmla="*/ 1120727 w 1124075"/>
                  <a:gd name="connsiteY5" fmla="*/ 714550 h 1617434"/>
                  <a:gd name="connsiteX6" fmla="*/ 839740 w 1124075"/>
                  <a:gd name="connsiteY6" fmla="*/ 178769 h 1617434"/>
                  <a:gd name="connsiteX7" fmla="*/ 423021 w 1124075"/>
                  <a:gd name="connsiteY7" fmla="*/ 175 h 1617434"/>
                  <a:gd name="connsiteX8" fmla="*/ 699246 w 1124075"/>
                  <a:gd name="connsiteY8" fmla="*/ 202581 h 1617434"/>
                  <a:gd name="connsiteX0" fmla="*/ 688285 w 1113114"/>
                  <a:gd name="connsiteY0" fmla="*/ 202581 h 1617434"/>
                  <a:gd name="connsiteX1" fmla="*/ 543029 w 1113114"/>
                  <a:gd name="connsiteY1" fmla="*/ 764556 h 1617434"/>
                  <a:gd name="connsiteX2" fmla="*/ 104 w 1113114"/>
                  <a:gd name="connsiteY2" fmla="*/ 1195563 h 1617434"/>
                  <a:gd name="connsiteX3" fmla="*/ 345385 w 1113114"/>
                  <a:gd name="connsiteY3" fmla="*/ 1602756 h 1617434"/>
                  <a:gd name="connsiteX4" fmla="*/ 912122 w 1113114"/>
                  <a:gd name="connsiteY4" fmla="*/ 1347963 h 1617434"/>
                  <a:gd name="connsiteX5" fmla="*/ 1109766 w 1113114"/>
                  <a:gd name="connsiteY5" fmla="*/ 714550 h 1617434"/>
                  <a:gd name="connsiteX6" fmla="*/ 828779 w 1113114"/>
                  <a:gd name="connsiteY6" fmla="*/ 178769 h 1617434"/>
                  <a:gd name="connsiteX7" fmla="*/ 412060 w 1113114"/>
                  <a:gd name="connsiteY7" fmla="*/ 175 h 1617434"/>
                  <a:gd name="connsiteX8" fmla="*/ 688285 w 1113114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93543 w 1118372"/>
                  <a:gd name="connsiteY0" fmla="*/ 202581 h 1617434"/>
                  <a:gd name="connsiteX1" fmla="*/ 548287 w 1118372"/>
                  <a:gd name="connsiteY1" fmla="*/ 764556 h 1617434"/>
                  <a:gd name="connsiteX2" fmla="*/ 5362 w 1118372"/>
                  <a:gd name="connsiteY2" fmla="*/ 1195563 h 1617434"/>
                  <a:gd name="connsiteX3" fmla="*/ 350643 w 1118372"/>
                  <a:gd name="connsiteY3" fmla="*/ 1602756 h 1617434"/>
                  <a:gd name="connsiteX4" fmla="*/ 917380 w 1118372"/>
                  <a:gd name="connsiteY4" fmla="*/ 1347963 h 1617434"/>
                  <a:gd name="connsiteX5" fmla="*/ 1115024 w 1118372"/>
                  <a:gd name="connsiteY5" fmla="*/ 714550 h 1617434"/>
                  <a:gd name="connsiteX6" fmla="*/ 834037 w 1118372"/>
                  <a:gd name="connsiteY6" fmla="*/ 178769 h 1617434"/>
                  <a:gd name="connsiteX7" fmla="*/ 417318 w 1118372"/>
                  <a:gd name="connsiteY7" fmla="*/ 175 h 1617434"/>
                  <a:gd name="connsiteX8" fmla="*/ 693543 w 1118372"/>
                  <a:gd name="connsiteY8" fmla="*/ 202581 h 1617434"/>
                  <a:gd name="connsiteX0" fmla="*/ 693333 w 1118162"/>
                  <a:gd name="connsiteY0" fmla="*/ 202581 h 1617434"/>
                  <a:gd name="connsiteX1" fmla="*/ 548077 w 1118162"/>
                  <a:gd name="connsiteY1" fmla="*/ 764556 h 1617434"/>
                  <a:gd name="connsiteX2" fmla="*/ 5152 w 1118162"/>
                  <a:gd name="connsiteY2" fmla="*/ 1195563 h 1617434"/>
                  <a:gd name="connsiteX3" fmla="*/ 350433 w 1118162"/>
                  <a:gd name="connsiteY3" fmla="*/ 1602756 h 1617434"/>
                  <a:gd name="connsiteX4" fmla="*/ 917170 w 1118162"/>
                  <a:gd name="connsiteY4" fmla="*/ 1347963 h 1617434"/>
                  <a:gd name="connsiteX5" fmla="*/ 1114814 w 1118162"/>
                  <a:gd name="connsiteY5" fmla="*/ 714550 h 1617434"/>
                  <a:gd name="connsiteX6" fmla="*/ 833827 w 1118162"/>
                  <a:gd name="connsiteY6" fmla="*/ 178769 h 1617434"/>
                  <a:gd name="connsiteX7" fmla="*/ 417108 w 1118162"/>
                  <a:gd name="connsiteY7" fmla="*/ 175 h 1617434"/>
                  <a:gd name="connsiteX8" fmla="*/ 693333 w 1118162"/>
                  <a:gd name="connsiteY8" fmla="*/ 202581 h 1617434"/>
                  <a:gd name="connsiteX0" fmla="*/ 693910 w 1118739"/>
                  <a:gd name="connsiteY0" fmla="*/ 202581 h 1617434"/>
                  <a:gd name="connsiteX1" fmla="*/ 548654 w 1118739"/>
                  <a:gd name="connsiteY1" fmla="*/ 764556 h 1617434"/>
                  <a:gd name="connsiteX2" fmla="*/ 5729 w 1118739"/>
                  <a:gd name="connsiteY2" fmla="*/ 1195563 h 1617434"/>
                  <a:gd name="connsiteX3" fmla="*/ 351010 w 1118739"/>
                  <a:gd name="connsiteY3" fmla="*/ 1602756 h 1617434"/>
                  <a:gd name="connsiteX4" fmla="*/ 917747 w 1118739"/>
                  <a:gd name="connsiteY4" fmla="*/ 1347963 h 1617434"/>
                  <a:gd name="connsiteX5" fmla="*/ 1115391 w 1118739"/>
                  <a:gd name="connsiteY5" fmla="*/ 714550 h 1617434"/>
                  <a:gd name="connsiteX6" fmla="*/ 834404 w 1118739"/>
                  <a:gd name="connsiteY6" fmla="*/ 178769 h 1617434"/>
                  <a:gd name="connsiteX7" fmla="*/ 417685 w 1118739"/>
                  <a:gd name="connsiteY7" fmla="*/ 175 h 1617434"/>
                  <a:gd name="connsiteX8" fmla="*/ 693910 w 1118739"/>
                  <a:gd name="connsiteY8" fmla="*/ 202581 h 1617434"/>
                  <a:gd name="connsiteX0" fmla="*/ 693632 w 1118461"/>
                  <a:gd name="connsiteY0" fmla="*/ 202581 h 1617434"/>
                  <a:gd name="connsiteX1" fmla="*/ 548376 w 1118461"/>
                  <a:gd name="connsiteY1" fmla="*/ 764556 h 1617434"/>
                  <a:gd name="connsiteX2" fmla="*/ 5451 w 1118461"/>
                  <a:gd name="connsiteY2" fmla="*/ 1195563 h 1617434"/>
                  <a:gd name="connsiteX3" fmla="*/ 350732 w 1118461"/>
                  <a:gd name="connsiteY3" fmla="*/ 1602756 h 1617434"/>
                  <a:gd name="connsiteX4" fmla="*/ 917469 w 1118461"/>
                  <a:gd name="connsiteY4" fmla="*/ 1347963 h 1617434"/>
                  <a:gd name="connsiteX5" fmla="*/ 1115113 w 1118461"/>
                  <a:gd name="connsiteY5" fmla="*/ 714550 h 1617434"/>
                  <a:gd name="connsiteX6" fmla="*/ 834126 w 1118461"/>
                  <a:gd name="connsiteY6" fmla="*/ 178769 h 1617434"/>
                  <a:gd name="connsiteX7" fmla="*/ 417407 w 1118461"/>
                  <a:gd name="connsiteY7" fmla="*/ 175 h 1617434"/>
                  <a:gd name="connsiteX8" fmla="*/ 693632 w 1118461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2123"/>
                  <a:gd name="connsiteY0" fmla="*/ 464343 h 1619896"/>
                  <a:gd name="connsiteX1" fmla="*/ 376383 w 1112123"/>
                  <a:gd name="connsiteY1" fmla="*/ 807244 h 1619896"/>
                  <a:gd name="connsiteX2" fmla="*/ 145 w 1112123"/>
                  <a:gd name="connsiteY2" fmla="*/ 1195388 h 1619896"/>
                  <a:gd name="connsiteX3" fmla="*/ 345426 w 1112123"/>
                  <a:gd name="connsiteY3" fmla="*/ 1602581 h 1619896"/>
                  <a:gd name="connsiteX4" fmla="*/ 912163 w 1112123"/>
                  <a:gd name="connsiteY4" fmla="*/ 1347788 h 1619896"/>
                  <a:gd name="connsiteX5" fmla="*/ 1109807 w 1112123"/>
                  <a:gd name="connsiteY5" fmla="*/ 714375 h 1619896"/>
                  <a:gd name="connsiteX6" fmla="*/ 828820 w 1112123"/>
                  <a:gd name="connsiteY6" fmla="*/ 178594 h 1619896"/>
                  <a:gd name="connsiteX7" fmla="*/ 412101 w 1112123"/>
                  <a:gd name="connsiteY7" fmla="*/ 0 h 1619896"/>
                  <a:gd name="connsiteX8" fmla="*/ 740713 w 1112123"/>
                  <a:gd name="connsiteY8" fmla="*/ 464343 h 1619896"/>
                  <a:gd name="connsiteX0" fmla="*/ 740717 w 1112127"/>
                  <a:gd name="connsiteY0" fmla="*/ 464343 h 1613845"/>
                  <a:gd name="connsiteX1" fmla="*/ 376387 w 1112127"/>
                  <a:gd name="connsiteY1" fmla="*/ 807244 h 1613845"/>
                  <a:gd name="connsiteX2" fmla="*/ 149 w 1112127"/>
                  <a:gd name="connsiteY2" fmla="*/ 1195388 h 1613845"/>
                  <a:gd name="connsiteX3" fmla="*/ 345430 w 1112127"/>
                  <a:gd name="connsiteY3" fmla="*/ 1602581 h 1613845"/>
                  <a:gd name="connsiteX4" fmla="*/ 912167 w 1112127"/>
                  <a:gd name="connsiteY4" fmla="*/ 1347788 h 1613845"/>
                  <a:gd name="connsiteX5" fmla="*/ 1109811 w 1112127"/>
                  <a:gd name="connsiteY5" fmla="*/ 714375 h 1613845"/>
                  <a:gd name="connsiteX6" fmla="*/ 828824 w 1112127"/>
                  <a:gd name="connsiteY6" fmla="*/ 178594 h 1613845"/>
                  <a:gd name="connsiteX7" fmla="*/ 412105 w 1112127"/>
                  <a:gd name="connsiteY7" fmla="*/ 0 h 1613845"/>
                  <a:gd name="connsiteX8" fmla="*/ 740717 w 1112127"/>
                  <a:gd name="connsiteY8" fmla="*/ 464343 h 1613845"/>
                  <a:gd name="connsiteX0" fmla="*/ 740729 w 1112139"/>
                  <a:gd name="connsiteY0" fmla="*/ 464343 h 1611082"/>
                  <a:gd name="connsiteX1" fmla="*/ 376399 w 1112139"/>
                  <a:gd name="connsiteY1" fmla="*/ 807244 h 1611082"/>
                  <a:gd name="connsiteX2" fmla="*/ 161 w 1112139"/>
                  <a:gd name="connsiteY2" fmla="*/ 1195388 h 1611082"/>
                  <a:gd name="connsiteX3" fmla="*/ 345442 w 1112139"/>
                  <a:gd name="connsiteY3" fmla="*/ 1602581 h 1611082"/>
                  <a:gd name="connsiteX4" fmla="*/ 912179 w 1112139"/>
                  <a:gd name="connsiteY4" fmla="*/ 1347788 h 1611082"/>
                  <a:gd name="connsiteX5" fmla="*/ 1109823 w 1112139"/>
                  <a:gd name="connsiteY5" fmla="*/ 714375 h 1611082"/>
                  <a:gd name="connsiteX6" fmla="*/ 828836 w 1112139"/>
                  <a:gd name="connsiteY6" fmla="*/ 178594 h 1611082"/>
                  <a:gd name="connsiteX7" fmla="*/ 412117 w 1112139"/>
                  <a:gd name="connsiteY7" fmla="*/ 0 h 1611082"/>
                  <a:gd name="connsiteX8" fmla="*/ 740729 w 1112139"/>
                  <a:gd name="connsiteY8" fmla="*/ 464343 h 1611082"/>
                  <a:gd name="connsiteX0" fmla="*/ 740729 w 1112139"/>
                  <a:gd name="connsiteY0" fmla="*/ 464343 h 1608552"/>
                  <a:gd name="connsiteX1" fmla="*/ 376399 w 1112139"/>
                  <a:gd name="connsiteY1" fmla="*/ 807244 h 1608552"/>
                  <a:gd name="connsiteX2" fmla="*/ 161 w 1112139"/>
                  <a:gd name="connsiteY2" fmla="*/ 1195388 h 1608552"/>
                  <a:gd name="connsiteX3" fmla="*/ 345442 w 1112139"/>
                  <a:gd name="connsiteY3" fmla="*/ 1602581 h 1608552"/>
                  <a:gd name="connsiteX4" fmla="*/ 912179 w 1112139"/>
                  <a:gd name="connsiteY4" fmla="*/ 1347788 h 1608552"/>
                  <a:gd name="connsiteX5" fmla="*/ 1109823 w 1112139"/>
                  <a:gd name="connsiteY5" fmla="*/ 714375 h 1608552"/>
                  <a:gd name="connsiteX6" fmla="*/ 828836 w 1112139"/>
                  <a:gd name="connsiteY6" fmla="*/ 178594 h 1608552"/>
                  <a:gd name="connsiteX7" fmla="*/ 412117 w 1112139"/>
                  <a:gd name="connsiteY7" fmla="*/ 0 h 1608552"/>
                  <a:gd name="connsiteX8" fmla="*/ 740729 w 1112139"/>
                  <a:gd name="connsiteY8" fmla="*/ 464343 h 1608552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4132"/>
                  <a:gd name="connsiteX1" fmla="*/ 376260 w 1112000"/>
                  <a:gd name="connsiteY1" fmla="*/ 807244 h 1604132"/>
                  <a:gd name="connsiteX2" fmla="*/ 22 w 1112000"/>
                  <a:gd name="connsiteY2" fmla="*/ 1247775 h 1604132"/>
                  <a:gd name="connsiteX3" fmla="*/ 345303 w 1112000"/>
                  <a:gd name="connsiteY3" fmla="*/ 1602581 h 1604132"/>
                  <a:gd name="connsiteX4" fmla="*/ 912040 w 1112000"/>
                  <a:gd name="connsiteY4" fmla="*/ 1347788 h 1604132"/>
                  <a:gd name="connsiteX5" fmla="*/ 1109684 w 1112000"/>
                  <a:gd name="connsiteY5" fmla="*/ 714375 h 1604132"/>
                  <a:gd name="connsiteX6" fmla="*/ 828697 w 1112000"/>
                  <a:gd name="connsiteY6" fmla="*/ 178594 h 1604132"/>
                  <a:gd name="connsiteX7" fmla="*/ 411978 w 1112000"/>
                  <a:gd name="connsiteY7" fmla="*/ 0 h 1604132"/>
                  <a:gd name="connsiteX8" fmla="*/ 747734 w 1112000"/>
                  <a:gd name="connsiteY8" fmla="*/ 426243 h 1604132"/>
                  <a:gd name="connsiteX0" fmla="*/ 747734 w 1113532"/>
                  <a:gd name="connsiteY0" fmla="*/ 426243 h 1603996"/>
                  <a:gd name="connsiteX1" fmla="*/ 376260 w 1113532"/>
                  <a:gd name="connsiteY1" fmla="*/ 807244 h 1603996"/>
                  <a:gd name="connsiteX2" fmla="*/ 22 w 1113532"/>
                  <a:gd name="connsiteY2" fmla="*/ 1247775 h 1603996"/>
                  <a:gd name="connsiteX3" fmla="*/ 345303 w 1113532"/>
                  <a:gd name="connsiteY3" fmla="*/ 1602581 h 1603996"/>
                  <a:gd name="connsiteX4" fmla="*/ 912040 w 1113532"/>
                  <a:gd name="connsiteY4" fmla="*/ 1347788 h 1603996"/>
                  <a:gd name="connsiteX5" fmla="*/ 1112065 w 1113532"/>
                  <a:gd name="connsiteY5" fmla="*/ 773907 h 1603996"/>
                  <a:gd name="connsiteX6" fmla="*/ 828697 w 1113532"/>
                  <a:gd name="connsiteY6" fmla="*/ 178594 h 1603996"/>
                  <a:gd name="connsiteX7" fmla="*/ 411978 w 1113532"/>
                  <a:gd name="connsiteY7" fmla="*/ 0 h 1603996"/>
                  <a:gd name="connsiteX8" fmla="*/ 747734 w 1113532"/>
                  <a:gd name="connsiteY8" fmla="*/ 426243 h 1603996"/>
                  <a:gd name="connsiteX0" fmla="*/ 747734 w 1112098"/>
                  <a:gd name="connsiteY0" fmla="*/ 426243 h 1603996"/>
                  <a:gd name="connsiteX1" fmla="*/ 376260 w 1112098"/>
                  <a:gd name="connsiteY1" fmla="*/ 807244 h 1603996"/>
                  <a:gd name="connsiteX2" fmla="*/ 22 w 1112098"/>
                  <a:gd name="connsiteY2" fmla="*/ 1247775 h 1603996"/>
                  <a:gd name="connsiteX3" fmla="*/ 345303 w 1112098"/>
                  <a:gd name="connsiteY3" fmla="*/ 1602581 h 1603996"/>
                  <a:gd name="connsiteX4" fmla="*/ 912040 w 1112098"/>
                  <a:gd name="connsiteY4" fmla="*/ 1347788 h 1603996"/>
                  <a:gd name="connsiteX5" fmla="*/ 1112065 w 1112098"/>
                  <a:gd name="connsiteY5" fmla="*/ 773907 h 1603996"/>
                  <a:gd name="connsiteX6" fmla="*/ 828697 w 1112098"/>
                  <a:gd name="connsiteY6" fmla="*/ 178594 h 1603996"/>
                  <a:gd name="connsiteX7" fmla="*/ 411978 w 1112098"/>
                  <a:gd name="connsiteY7" fmla="*/ 0 h 1603996"/>
                  <a:gd name="connsiteX8" fmla="*/ 747734 w 1112098"/>
                  <a:gd name="connsiteY8" fmla="*/ 426243 h 1603996"/>
                  <a:gd name="connsiteX0" fmla="*/ 747734 w 1112330"/>
                  <a:gd name="connsiteY0" fmla="*/ 426243 h 1603996"/>
                  <a:gd name="connsiteX1" fmla="*/ 376260 w 1112330"/>
                  <a:gd name="connsiteY1" fmla="*/ 807244 h 1603996"/>
                  <a:gd name="connsiteX2" fmla="*/ 22 w 1112330"/>
                  <a:gd name="connsiteY2" fmla="*/ 1247775 h 1603996"/>
                  <a:gd name="connsiteX3" fmla="*/ 345303 w 1112330"/>
                  <a:gd name="connsiteY3" fmla="*/ 1602581 h 1603996"/>
                  <a:gd name="connsiteX4" fmla="*/ 912040 w 1112330"/>
                  <a:gd name="connsiteY4" fmla="*/ 1347788 h 1603996"/>
                  <a:gd name="connsiteX5" fmla="*/ 1112065 w 1112330"/>
                  <a:gd name="connsiteY5" fmla="*/ 773907 h 1603996"/>
                  <a:gd name="connsiteX6" fmla="*/ 940616 w 1112330"/>
                  <a:gd name="connsiteY6" fmla="*/ 302419 h 1603996"/>
                  <a:gd name="connsiteX7" fmla="*/ 411978 w 1112330"/>
                  <a:gd name="connsiteY7" fmla="*/ 0 h 1603996"/>
                  <a:gd name="connsiteX8" fmla="*/ 747734 w 1112330"/>
                  <a:gd name="connsiteY8" fmla="*/ 426243 h 1603996"/>
                  <a:gd name="connsiteX0" fmla="*/ 747734 w 1112452"/>
                  <a:gd name="connsiteY0" fmla="*/ 426243 h 1603996"/>
                  <a:gd name="connsiteX1" fmla="*/ 376260 w 1112452"/>
                  <a:gd name="connsiteY1" fmla="*/ 807244 h 1603996"/>
                  <a:gd name="connsiteX2" fmla="*/ 22 w 1112452"/>
                  <a:gd name="connsiteY2" fmla="*/ 1247775 h 1603996"/>
                  <a:gd name="connsiteX3" fmla="*/ 345303 w 1112452"/>
                  <a:gd name="connsiteY3" fmla="*/ 1602581 h 1603996"/>
                  <a:gd name="connsiteX4" fmla="*/ 912040 w 1112452"/>
                  <a:gd name="connsiteY4" fmla="*/ 1347788 h 1603996"/>
                  <a:gd name="connsiteX5" fmla="*/ 1112065 w 1112452"/>
                  <a:gd name="connsiteY5" fmla="*/ 773907 h 1603996"/>
                  <a:gd name="connsiteX6" fmla="*/ 940616 w 1112452"/>
                  <a:gd name="connsiteY6" fmla="*/ 302419 h 1603996"/>
                  <a:gd name="connsiteX7" fmla="*/ 411978 w 1112452"/>
                  <a:gd name="connsiteY7" fmla="*/ 0 h 1603996"/>
                  <a:gd name="connsiteX8" fmla="*/ 747734 w 1112452"/>
                  <a:gd name="connsiteY8" fmla="*/ 426243 h 1603996"/>
                  <a:gd name="connsiteX0" fmla="*/ 747734 w 1112330"/>
                  <a:gd name="connsiteY0" fmla="*/ 419099 h 1596852"/>
                  <a:gd name="connsiteX1" fmla="*/ 376260 w 1112330"/>
                  <a:gd name="connsiteY1" fmla="*/ 800100 h 1596852"/>
                  <a:gd name="connsiteX2" fmla="*/ 22 w 1112330"/>
                  <a:gd name="connsiteY2" fmla="*/ 1240631 h 1596852"/>
                  <a:gd name="connsiteX3" fmla="*/ 345303 w 1112330"/>
                  <a:gd name="connsiteY3" fmla="*/ 1595437 h 1596852"/>
                  <a:gd name="connsiteX4" fmla="*/ 912040 w 1112330"/>
                  <a:gd name="connsiteY4" fmla="*/ 1340644 h 1596852"/>
                  <a:gd name="connsiteX5" fmla="*/ 1112065 w 1112330"/>
                  <a:gd name="connsiteY5" fmla="*/ 766763 h 1596852"/>
                  <a:gd name="connsiteX6" fmla="*/ 940616 w 1112330"/>
                  <a:gd name="connsiteY6" fmla="*/ 295275 h 1596852"/>
                  <a:gd name="connsiteX7" fmla="*/ 411978 w 1112330"/>
                  <a:gd name="connsiteY7" fmla="*/ 0 h 1596852"/>
                  <a:gd name="connsiteX8" fmla="*/ 747734 w 1112330"/>
                  <a:gd name="connsiteY8" fmla="*/ 419099 h 1596852"/>
                  <a:gd name="connsiteX0" fmla="*/ 747734 w 1112333"/>
                  <a:gd name="connsiteY0" fmla="*/ 419099 h 1596852"/>
                  <a:gd name="connsiteX1" fmla="*/ 376260 w 1112333"/>
                  <a:gd name="connsiteY1" fmla="*/ 800100 h 1596852"/>
                  <a:gd name="connsiteX2" fmla="*/ 22 w 1112333"/>
                  <a:gd name="connsiteY2" fmla="*/ 1240631 h 1596852"/>
                  <a:gd name="connsiteX3" fmla="*/ 345303 w 1112333"/>
                  <a:gd name="connsiteY3" fmla="*/ 1595437 h 1596852"/>
                  <a:gd name="connsiteX4" fmla="*/ 912040 w 1112333"/>
                  <a:gd name="connsiteY4" fmla="*/ 1340644 h 1596852"/>
                  <a:gd name="connsiteX5" fmla="*/ 1112065 w 1112333"/>
                  <a:gd name="connsiteY5" fmla="*/ 766763 h 1596852"/>
                  <a:gd name="connsiteX6" fmla="*/ 940616 w 1112333"/>
                  <a:gd name="connsiteY6" fmla="*/ 295275 h 1596852"/>
                  <a:gd name="connsiteX7" fmla="*/ 407216 w 1112333"/>
                  <a:gd name="connsiteY7" fmla="*/ 0 h 1596852"/>
                  <a:gd name="connsiteX8" fmla="*/ 747734 w 1112333"/>
                  <a:gd name="connsiteY8" fmla="*/ 419099 h 1596852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716 w 1112308"/>
                  <a:gd name="connsiteY0" fmla="*/ 419099 h 1596852"/>
                  <a:gd name="connsiteX1" fmla="*/ 376242 w 1112308"/>
                  <a:gd name="connsiteY1" fmla="*/ 800100 h 1596852"/>
                  <a:gd name="connsiteX2" fmla="*/ 4 w 1112308"/>
                  <a:gd name="connsiteY2" fmla="*/ 1240631 h 1596852"/>
                  <a:gd name="connsiteX3" fmla="*/ 345285 w 1112308"/>
                  <a:gd name="connsiteY3" fmla="*/ 1595437 h 1596852"/>
                  <a:gd name="connsiteX4" fmla="*/ 912022 w 1112308"/>
                  <a:gd name="connsiteY4" fmla="*/ 1340644 h 1596852"/>
                  <a:gd name="connsiteX5" fmla="*/ 1112047 w 1112308"/>
                  <a:gd name="connsiteY5" fmla="*/ 766763 h 1596852"/>
                  <a:gd name="connsiteX6" fmla="*/ 940598 w 1112308"/>
                  <a:gd name="connsiteY6" fmla="*/ 295275 h 1596852"/>
                  <a:gd name="connsiteX7" fmla="*/ 417913 w 1112308"/>
                  <a:gd name="connsiteY7" fmla="*/ 0 h 1596852"/>
                  <a:gd name="connsiteX8" fmla="*/ 747716 w 1112308"/>
                  <a:gd name="connsiteY8" fmla="*/ 419099 h 1596852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4 w 1112306"/>
                  <a:gd name="connsiteY0" fmla="*/ 419099 h 1596276"/>
                  <a:gd name="connsiteX1" fmla="*/ 376240 w 1112306"/>
                  <a:gd name="connsiteY1" fmla="*/ 800100 h 1596276"/>
                  <a:gd name="connsiteX2" fmla="*/ 2 w 1112306"/>
                  <a:gd name="connsiteY2" fmla="*/ 1265634 h 1596276"/>
                  <a:gd name="connsiteX3" fmla="*/ 345283 w 1112306"/>
                  <a:gd name="connsiteY3" fmla="*/ 1595437 h 1596276"/>
                  <a:gd name="connsiteX4" fmla="*/ 912020 w 1112306"/>
                  <a:gd name="connsiteY4" fmla="*/ 1340644 h 1596276"/>
                  <a:gd name="connsiteX5" fmla="*/ 1112045 w 1112306"/>
                  <a:gd name="connsiteY5" fmla="*/ 766763 h 1596276"/>
                  <a:gd name="connsiteX6" fmla="*/ 940596 w 1112306"/>
                  <a:gd name="connsiteY6" fmla="*/ 295275 h 1596276"/>
                  <a:gd name="connsiteX7" fmla="*/ 417911 w 1112306"/>
                  <a:gd name="connsiteY7" fmla="*/ 0 h 1596276"/>
                  <a:gd name="connsiteX8" fmla="*/ 747714 w 1112306"/>
                  <a:gd name="connsiteY8" fmla="*/ 419099 h 1596276"/>
                  <a:gd name="connsiteX0" fmla="*/ 742951 w 1107543"/>
                  <a:gd name="connsiteY0" fmla="*/ 419099 h 1596562"/>
                  <a:gd name="connsiteX1" fmla="*/ 371477 w 1107543"/>
                  <a:gd name="connsiteY1" fmla="*/ 800100 h 1596562"/>
                  <a:gd name="connsiteX2" fmla="*/ 2 w 1107543"/>
                  <a:gd name="connsiteY2" fmla="*/ 1252537 h 1596562"/>
                  <a:gd name="connsiteX3" fmla="*/ 340520 w 1107543"/>
                  <a:gd name="connsiteY3" fmla="*/ 1595437 h 1596562"/>
                  <a:gd name="connsiteX4" fmla="*/ 907257 w 1107543"/>
                  <a:gd name="connsiteY4" fmla="*/ 1340644 h 1596562"/>
                  <a:gd name="connsiteX5" fmla="*/ 1107282 w 1107543"/>
                  <a:gd name="connsiteY5" fmla="*/ 766763 h 1596562"/>
                  <a:gd name="connsiteX6" fmla="*/ 935833 w 1107543"/>
                  <a:gd name="connsiteY6" fmla="*/ 295275 h 1596562"/>
                  <a:gd name="connsiteX7" fmla="*/ 413148 w 1107543"/>
                  <a:gd name="connsiteY7" fmla="*/ 0 h 1596562"/>
                  <a:gd name="connsiteX8" fmla="*/ 742951 w 1107543"/>
                  <a:gd name="connsiteY8" fmla="*/ 419099 h 1596562"/>
                  <a:gd name="connsiteX0" fmla="*/ 752475 w 1117067"/>
                  <a:gd name="connsiteY0" fmla="*/ 419099 h 1599024"/>
                  <a:gd name="connsiteX1" fmla="*/ 381001 w 1117067"/>
                  <a:gd name="connsiteY1" fmla="*/ 800100 h 1599024"/>
                  <a:gd name="connsiteX2" fmla="*/ 1 w 1117067"/>
                  <a:gd name="connsiteY2" fmla="*/ 1170384 h 1599024"/>
                  <a:gd name="connsiteX3" fmla="*/ 350044 w 1117067"/>
                  <a:gd name="connsiteY3" fmla="*/ 1595437 h 1599024"/>
                  <a:gd name="connsiteX4" fmla="*/ 916781 w 1117067"/>
                  <a:gd name="connsiteY4" fmla="*/ 1340644 h 1599024"/>
                  <a:gd name="connsiteX5" fmla="*/ 1116806 w 1117067"/>
                  <a:gd name="connsiteY5" fmla="*/ 766763 h 1599024"/>
                  <a:gd name="connsiteX6" fmla="*/ 945357 w 1117067"/>
                  <a:gd name="connsiteY6" fmla="*/ 295275 h 1599024"/>
                  <a:gd name="connsiteX7" fmla="*/ 422672 w 1117067"/>
                  <a:gd name="connsiteY7" fmla="*/ 0 h 1599024"/>
                  <a:gd name="connsiteX8" fmla="*/ 752475 w 1117067"/>
                  <a:gd name="connsiteY8" fmla="*/ 419099 h 1599024"/>
                  <a:gd name="connsiteX0" fmla="*/ 744142 w 1108734"/>
                  <a:gd name="connsiteY0" fmla="*/ 419099 h 1599024"/>
                  <a:gd name="connsiteX1" fmla="*/ 372668 w 1108734"/>
                  <a:gd name="connsiteY1" fmla="*/ 800100 h 1599024"/>
                  <a:gd name="connsiteX2" fmla="*/ 2 w 1108734"/>
                  <a:gd name="connsiteY2" fmla="*/ 1170384 h 1599024"/>
                  <a:gd name="connsiteX3" fmla="*/ 341711 w 1108734"/>
                  <a:gd name="connsiteY3" fmla="*/ 1595437 h 1599024"/>
                  <a:gd name="connsiteX4" fmla="*/ 908448 w 1108734"/>
                  <a:gd name="connsiteY4" fmla="*/ 1340644 h 1599024"/>
                  <a:gd name="connsiteX5" fmla="*/ 1108473 w 1108734"/>
                  <a:gd name="connsiteY5" fmla="*/ 766763 h 1599024"/>
                  <a:gd name="connsiteX6" fmla="*/ 937024 w 1108734"/>
                  <a:gd name="connsiteY6" fmla="*/ 295275 h 1599024"/>
                  <a:gd name="connsiteX7" fmla="*/ 414339 w 1108734"/>
                  <a:gd name="connsiteY7" fmla="*/ 0 h 1599024"/>
                  <a:gd name="connsiteX8" fmla="*/ 744142 w 1108734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6325"/>
                  <a:gd name="connsiteX1" fmla="*/ 372670 w 1108736"/>
                  <a:gd name="connsiteY1" fmla="*/ 800100 h 1596325"/>
                  <a:gd name="connsiteX2" fmla="*/ 4 w 1108736"/>
                  <a:gd name="connsiteY2" fmla="*/ 1170384 h 1596325"/>
                  <a:gd name="connsiteX3" fmla="*/ 341713 w 1108736"/>
                  <a:gd name="connsiteY3" fmla="*/ 1595437 h 1596325"/>
                  <a:gd name="connsiteX4" fmla="*/ 908450 w 1108736"/>
                  <a:gd name="connsiteY4" fmla="*/ 1340644 h 1596325"/>
                  <a:gd name="connsiteX5" fmla="*/ 1108475 w 1108736"/>
                  <a:gd name="connsiteY5" fmla="*/ 766763 h 1596325"/>
                  <a:gd name="connsiteX6" fmla="*/ 937026 w 1108736"/>
                  <a:gd name="connsiteY6" fmla="*/ 295275 h 1596325"/>
                  <a:gd name="connsiteX7" fmla="*/ 414341 w 1108736"/>
                  <a:gd name="connsiteY7" fmla="*/ 0 h 1596325"/>
                  <a:gd name="connsiteX8" fmla="*/ 744144 w 1108736"/>
                  <a:gd name="connsiteY8" fmla="*/ 419099 h 1596325"/>
                  <a:gd name="connsiteX0" fmla="*/ 744144 w 1108736"/>
                  <a:gd name="connsiteY0" fmla="*/ 419099 h 1597199"/>
                  <a:gd name="connsiteX1" fmla="*/ 372670 w 1108736"/>
                  <a:gd name="connsiteY1" fmla="*/ 800100 h 1597199"/>
                  <a:gd name="connsiteX2" fmla="*/ 4 w 1108736"/>
                  <a:gd name="connsiteY2" fmla="*/ 1170384 h 1597199"/>
                  <a:gd name="connsiteX3" fmla="*/ 341713 w 1108736"/>
                  <a:gd name="connsiteY3" fmla="*/ 1595437 h 1597199"/>
                  <a:gd name="connsiteX4" fmla="*/ 908450 w 1108736"/>
                  <a:gd name="connsiteY4" fmla="*/ 1340644 h 1597199"/>
                  <a:gd name="connsiteX5" fmla="*/ 1108475 w 1108736"/>
                  <a:gd name="connsiteY5" fmla="*/ 766763 h 1597199"/>
                  <a:gd name="connsiteX6" fmla="*/ 937026 w 1108736"/>
                  <a:gd name="connsiteY6" fmla="*/ 295275 h 1597199"/>
                  <a:gd name="connsiteX7" fmla="*/ 414341 w 1108736"/>
                  <a:gd name="connsiteY7" fmla="*/ 0 h 1597199"/>
                  <a:gd name="connsiteX8" fmla="*/ 744144 w 1108736"/>
                  <a:gd name="connsiteY8" fmla="*/ 419099 h 1597199"/>
                  <a:gd name="connsiteX0" fmla="*/ 744144 w 1108489"/>
                  <a:gd name="connsiteY0" fmla="*/ 419099 h 1597199"/>
                  <a:gd name="connsiteX1" fmla="*/ 372670 w 1108489"/>
                  <a:gd name="connsiteY1" fmla="*/ 800100 h 1597199"/>
                  <a:gd name="connsiteX2" fmla="*/ 4 w 1108489"/>
                  <a:gd name="connsiteY2" fmla="*/ 1170384 h 1597199"/>
                  <a:gd name="connsiteX3" fmla="*/ 341713 w 1108489"/>
                  <a:gd name="connsiteY3" fmla="*/ 1595437 h 1597199"/>
                  <a:gd name="connsiteX4" fmla="*/ 908450 w 1108489"/>
                  <a:gd name="connsiteY4" fmla="*/ 1340644 h 1597199"/>
                  <a:gd name="connsiteX5" fmla="*/ 1108475 w 1108489"/>
                  <a:gd name="connsiteY5" fmla="*/ 766763 h 1597199"/>
                  <a:gd name="connsiteX6" fmla="*/ 937026 w 1108489"/>
                  <a:gd name="connsiteY6" fmla="*/ 295275 h 1597199"/>
                  <a:gd name="connsiteX7" fmla="*/ 414341 w 1108489"/>
                  <a:gd name="connsiteY7" fmla="*/ 0 h 1597199"/>
                  <a:gd name="connsiteX8" fmla="*/ 744144 w 1108489"/>
                  <a:gd name="connsiteY8" fmla="*/ 419099 h 1597199"/>
                  <a:gd name="connsiteX0" fmla="*/ 744144 w 1108595"/>
                  <a:gd name="connsiteY0" fmla="*/ 419099 h 1597199"/>
                  <a:gd name="connsiteX1" fmla="*/ 372670 w 1108595"/>
                  <a:gd name="connsiteY1" fmla="*/ 800100 h 1597199"/>
                  <a:gd name="connsiteX2" fmla="*/ 4 w 1108595"/>
                  <a:gd name="connsiteY2" fmla="*/ 1170384 h 1597199"/>
                  <a:gd name="connsiteX3" fmla="*/ 341713 w 1108595"/>
                  <a:gd name="connsiteY3" fmla="*/ 1595437 h 1597199"/>
                  <a:gd name="connsiteX4" fmla="*/ 908450 w 1108595"/>
                  <a:gd name="connsiteY4" fmla="*/ 1340644 h 1597199"/>
                  <a:gd name="connsiteX5" fmla="*/ 1108475 w 1108595"/>
                  <a:gd name="connsiteY5" fmla="*/ 766763 h 1597199"/>
                  <a:gd name="connsiteX6" fmla="*/ 937026 w 1108595"/>
                  <a:gd name="connsiteY6" fmla="*/ 295275 h 1597199"/>
                  <a:gd name="connsiteX7" fmla="*/ 414341 w 1108595"/>
                  <a:gd name="connsiteY7" fmla="*/ 0 h 1597199"/>
                  <a:gd name="connsiteX8" fmla="*/ 744144 w 1108595"/>
                  <a:gd name="connsiteY8" fmla="*/ 419099 h 1597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8595" h="1597199">
                    <a:moveTo>
                      <a:pt x="744144" y="419099"/>
                    </a:moveTo>
                    <a:cubicBezTo>
                      <a:pt x="745533" y="561974"/>
                      <a:pt x="578846" y="797521"/>
                      <a:pt x="372670" y="800100"/>
                    </a:cubicBezTo>
                    <a:cubicBezTo>
                      <a:pt x="166494" y="802679"/>
                      <a:pt x="-853" y="997347"/>
                      <a:pt x="4" y="1170384"/>
                    </a:cubicBezTo>
                    <a:cubicBezTo>
                      <a:pt x="1386" y="1449411"/>
                      <a:pt x="188347" y="1580997"/>
                      <a:pt x="341713" y="1595437"/>
                    </a:cubicBezTo>
                    <a:cubicBezTo>
                      <a:pt x="541937" y="1614289"/>
                      <a:pt x="780656" y="1478756"/>
                      <a:pt x="908450" y="1340644"/>
                    </a:cubicBezTo>
                    <a:cubicBezTo>
                      <a:pt x="1036244" y="1202532"/>
                      <a:pt x="1112046" y="943372"/>
                      <a:pt x="1108475" y="766763"/>
                    </a:cubicBezTo>
                    <a:cubicBezTo>
                      <a:pt x="1104904" y="590154"/>
                      <a:pt x="1052715" y="423069"/>
                      <a:pt x="937026" y="295275"/>
                    </a:cubicBezTo>
                    <a:cubicBezTo>
                      <a:pt x="821337" y="167481"/>
                      <a:pt x="715173" y="46038"/>
                      <a:pt x="414341" y="0"/>
                    </a:cubicBezTo>
                    <a:cubicBezTo>
                      <a:pt x="677866" y="49610"/>
                      <a:pt x="742755" y="276224"/>
                      <a:pt x="744144" y="419099"/>
                    </a:cubicBezTo>
                    <a:close/>
                  </a:path>
                </a:pathLst>
              </a:custGeom>
              <a:solidFill>
                <a:srgbClr val="C0504D"/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122CBD6-D2B7-9ECB-8E96-3CB8CA9728CD}"/>
                  </a:ext>
                </a:extLst>
              </p:cNvPr>
              <p:cNvSpPr/>
              <p:nvPr/>
            </p:nvSpPr>
            <p:spPr>
              <a:xfrm rot="10800000">
                <a:off x="4001522" y="2545485"/>
                <a:ext cx="2183638" cy="2921720"/>
              </a:xfrm>
              <a:custGeom>
                <a:avLst/>
                <a:gdLst>
                  <a:gd name="connsiteX0" fmla="*/ 688181 w 1109662"/>
                  <a:gd name="connsiteY0" fmla="*/ 202406 h 1602581"/>
                  <a:gd name="connsiteX1" fmla="*/ 542925 w 1109662"/>
                  <a:gd name="connsiteY1" fmla="*/ 764381 h 1602581"/>
                  <a:gd name="connsiteX2" fmla="*/ 0 w 1109662"/>
                  <a:gd name="connsiteY2" fmla="*/ 1195388 h 1602581"/>
                  <a:gd name="connsiteX3" fmla="*/ 345281 w 1109662"/>
                  <a:gd name="connsiteY3" fmla="*/ 1602581 h 1602581"/>
                  <a:gd name="connsiteX4" fmla="*/ 912018 w 1109662"/>
                  <a:gd name="connsiteY4" fmla="*/ 1347788 h 1602581"/>
                  <a:gd name="connsiteX5" fmla="*/ 1109662 w 1109662"/>
                  <a:gd name="connsiteY5" fmla="*/ 714375 h 1602581"/>
                  <a:gd name="connsiteX6" fmla="*/ 828675 w 1109662"/>
                  <a:gd name="connsiteY6" fmla="*/ 178594 h 1602581"/>
                  <a:gd name="connsiteX7" fmla="*/ 411956 w 1109662"/>
                  <a:gd name="connsiteY7" fmla="*/ 0 h 1602581"/>
                  <a:gd name="connsiteX8" fmla="*/ 688181 w 1109662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581 h 1602756"/>
                  <a:gd name="connsiteX1" fmla="*/ 546156 w 1112893"/>
                  <a:gd name="connsiteY1" fmla="*/ 764556 h 1602756"/>
                  <a:gd name="connsiteX2" fmla="*/ 3231 w 1112893"/>
                  <a:gd name="connsiteY2" fmla="*/ 1195563 h 1602756"/>
                  <a:gd name="connsiteX3" fmla="*/ 348512 w 1112893"/>
                  <a:gd name="connsiteY3" fmla="*/ 1602756 h 1602756"/>
                  <a:gd name="connsiteX4" fmla="*/ 915249 w 1112893"/>
                  <a:gd name="connsiteY4" fmla="*/ 1347963 h 1602756"/>
                  <a:gd name="connsiteX5" fmla="*/ 1112893 w 1112893"/>
                  <a:gd name="connsiteY5" fmla="*/ 714550 h 1602756"/>
                  <a:gd name="connsiteX6" fmla="*/ 831906 w 1112893"/>
                  <a:gd name="connsiteY6" fmla="*/ 178769 h 1602756"/>
                  <a:gd name="connsiteX7" fmla="*/ 415187 w 1112893"/>
                  <a:gd name="connsiteY7" fmla="*/ 175 h 1602756"/>
                  <a:gd name="connsiteX8" fmla="*/ 691412 w 1112893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88845 w 1111822"/>
                  <a:gd name="connsiteY0" fmla="*/ 202581 h 1602756"/>
                  <a:gd name="connsiteX1" fmla="*/ 543589 w 1111822"/>
                  <a:gd name="connsiteY1" fmla="*/ 764556 h 1602756"/>
                  <a:gd name="connsiteX2" fmla="*/ 664 w 1111822"/>
                  <a:gd name="connsiteY2" fmla="*/ 1195563 h 1602756"/>
                  <a:gd name="connsiteX3" fmla="*/ 345945 w 1111822"/>
                  <a:gd name="connsiteY3" fmla="*/ 1602756 h 1602756"/>
                  <a:gd name="connsiteX4" fmla="*/ 912682 w 1111822"/>
                  <a:gd name="connsiteY4" fmla="*/ 1347963 h 1602756"/>
                  <a:gd name="connsiteX5" fmla="*/ 1110326 w 1111822"/>
                  <a:gd name="connsiteY5" fmla="*/ 714550 h 1602756"/>
                  <a:gd name="connsiteX6" fmla="*/ 829339 w 1111822"/>
                  <a:gd name="connsiteY6" fmla="*/ 178769 h 1602756"/>
                  <a:gd name="connsiteX7" fmla="*/ 412620 w 1111822"/>
                  <a:gd name="connsiteY7" fmla="*/ 175 h 1602756"/>
                  <a:gd name="connsiteX8" fmla="*/ 688845 w 1111822"/>
                  <a:gd name="connsiteY8" fmla="*/ 202581 h 1602756"/>
                  <a:gd name="connsiteX0" fmla="*/ 688975 w 1111952"/>
                  <a:gd name="connsiteY0" fmla="*/ 202581 h 1623045"/>
                  <a:gd name="connsiteX1" fmla="*/ 543719 w 1111952"/>
                  <a:gd name="connsiteY1" fmla="*/ 764556 h 1623045"/>
                  <a:gd name="connsiteX2" fmla="*/ 794 w 1111952"/>
                  <a:gd name="connsiteY2" fmla="*/ 1195563 h 1623045"/>
                  <a:gd name="connsiteX3" fmla="*/ 346075 w 1111952"/>
                  <a:gd name="connsiteY3" fmla="*/ 1602756 h 1623045"/>
                  <a:gd name="connsiteX4" fmla="*/ 912812 w 1111952"/>
                  <a:gd name="connsiteY4" fmla="*/ 1347963 h 1623045"/>
                  <a:gd name="connsiteX5" fmla="*/ 1110456 w 1111952"/>
                  <a:gd name="connsiteY5" fmla="*/ 714550 h 1623045"/>
                  <a:gd name="connsiteX6" fmla="*/ 829469 w 1111952"/>
                  <a:gd name="connsiteY6" fmla="*/ 178769 h 1623045"/>
                  <a:gd name="connsiteX7" fmla="*/ 412750 w 1111952"/>
                  <a:gd name="connsiteY7" fmla="*/ 175 h 1623045"/>
                  <a:gd name="connsiteX8" fmla="*/ 688975 w 1111952"/>
                  <a:gd name="connsiteY8" fmla="*/ 202581 h 1623045"/>
                  <a:gd name="connsiteX0" fmla="*/ 688975 w 1113804"/>
                  <a:gd name="connsiteY0" fmla="*/ 202581 h 1623045"/>
                  <a:gd name="connsiteX1" fmla="*/ 543719 w 1113804"/>
                  <a:gd name="connsiteY1" fmla="*/ 764556 h 1623045"/>
                  <a:gd name="connsiteX2" fmla="*/ 794 w 1113804"/>
                  <a:gd name="connsiteY2" fmla="*/ 1195563 h 1623045"/>
                  <a:gd name="connsiteX3" fmla="*/ 346075 w 1113804"/>
                  <a:gd name="connsiteY3" fmla="*/ 1602756 h 1623045"/>
                  <a:gd name="connsiteX4" fmla="*/ 912812 w 1113804"/>
                  <a:gd name="connsiteY4" fmla="*/ 1347963 h 1623045"/>
                  <a:gd name="connsiteX5" fmla="*/ 1110456 w 1113804"/>
                  <a:gd name="connsiteY5" fmla="*/ 714550 h 1623045"/>
                  <a:gd name="connsiteX6" fmla="*/ 829469 w 1113804"/>
                  <a:gd name="connsiteY6" fmla="*/ 178769 h 1623045"/>
                  <a:gd name="connsiteX7" fmla="*/ 412750 w 1113804"/>
                  <a:gd name="connsiteY7" fmla="*/ 175 h 1623045"/>
                  <a:gd name="connsiteX8" fmla="*/ 688975 w 1113804"/>
                  <a:gd name="connsiteY8" fmla="*/ 202581 h 1623045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119 w 1113948"/>
                  <a:gd name="connsiteY0" fmla="*/ 202581 h 1617434"/>
                  <a:gd name="connsiteX1" fmla="*/ 543863 w 1113948"/>
                  <a:gd name="connsiteY1" fmla="*/ 764556 h 1617434"/>
                  <a:gd name="connsiteX2" fmla="*/ 938 w 1113948"/>
                  <a:gd name="connsiteY2" fmla="*/ 1195563 h 1617434"/>
                  <a:gd name="connsiteX3" fmla="*/ 346219 w 1113948"/>
                  <a:gd name="connsiteY3" fmla="*/ 1602756 h 1617434"/>
                  <a:gd name="connsiteX4" fmla="*/ 912956 w 1113948"/>
                  <a:gd name="connsiteY4" fmla="*/ 1347963 h 1617434"/>
                  <a:gd name="connsiteX5" fmla="*/ 1110600 w 1113948"/>
                  <a:gd name="connsiteY5" fmla="*/ 714550 h 1617434"/>
                  <a:gd name="connsiteX6" fmla="*/ 829613 w 1113948"/>
                  <a:gd name="connsiteY6" fmla="*/ 178769 h 1617434"/>
                  <a:gd name="connsiteX7" fmla="*/ 412894 w 1113948"/>
                  <a:gd name="connsiteY7" fmla="*/ 175 h 1617434"/>
                  <a:gd name="connsiteX8" fmla="*/ 689119 w 1113948"/>
                  <a:gd name="connsiteY8" fmla="*/ 202581 h 1617434"/>
                  <a:gd name="connsiteX0" fmla="*/ 699246 w 1124075"/>
                  <a:gd name="connsiteY0" fmla="*/ 202581 h 1617434"/>
                  <a:gd name="connsiteX1" fmla="*/ 553990 w 1124075"/>
                  <a:gd name="connsiteY1" fmla="*/ 764556 h 1617434"/>
                  <a:gd name="connsiteX2" fmla="*/ 11065 w 1124075"/>
                  <a:gd name="connsiteY2" fmla="*/ 1195563 h 1617434"/>
                  <a:gd name="connsiteX3" fmla="*/ 356346 w 1124075"/>
                  <a:gd name="connsiteY3" fmla="*/ 1602756 h 1617434"/>
                  <a:gd name="connsiteX4" fmla="*/ 923083 w 1124075"/>
                  <a:gd name="connsiteY4" fmla="*/ 1347963 h 1617434"/>
                  <a:gd name="connsiteX5" fmla="*/ 1120727 w 1124075"/>
                  <a:gd name="connsiteY5" fmla="*/ 714550 h 1617434"/>
                  <a:gd name="connsiteX6" fmla="*/ 839740 w 1124075"/>
                  <a:gd name="connsiteY6" fmla="*/ 178769 h 1617434"/>
                  <a:gd name="connsiteX7" fmla="*/ 423021 w 1124075"/>
                  <a:gd name="connsiteY7" fmla="*/ 175 h 1617434"/>
                  <a:gd name="connsiteX8" fmla="*/ 699246 w 1124075"/>
                  <a:gd name="connsiteY8" fmla="*/ 202581 h 1617434"/>
                  <a:gd name="connsiteX0" fmla="*/ 688285 w 1113114"/>
                  <a:gd name="connsiteY0" fmla="*/ 202581 h 1617434"/>
                  <a:gd name="connsiteX1" fmla="*/ 543029 w 1113114"/>
                  <a:gd name="connsiteY1" fmla="*/ 764556 h 1617434"/>
                  <a:gd name="connsiteX2" fmla="*/ 104 w 1113114"/>
                  <a:gd name="connsiteY2" fmla="*/ 1195563 h 1617434"/>
                  <a:gd name="connsiteX3" fmla="*/ 345385 w 1113114"/>
                  <a:gd name="connsiteY3" fmla="*/ 1602756 h 1617434"/>
                  <a:gd name="connsiteX4" fmla="*/ 912122 w 1113114"/>
                  <a:gd name="connsiteY4" fmla="*/ 1347963 h 1617434"/>
                  <a:gd name="connsiteX5" fmla="*/ 1109766 w 1113114"/>
                  <a:gd name="connsiteY5" fmla="*/ 714550 h 1617434"/>
                  <a:gd name="connsiteX6" fmla="*/ 828779 w 1113114"/>
                  <a:gd name="connsiteY6" fmla="*/ 178769 h 1617434"/>
                  <a:gd name="connsiteX7" fmla="*/ 412060 w 1113114"/>
                  <a:gd name="connsiteY7" fmla="*/ 175 h 1617434"/>
                  <a:gd name="connsiteX8" fmla="*/ 688285 w 1113114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93543 w 1118372"/>
                  <a:gd name="connsiteY0" fmla="*/ 202581 h 1617434"/>
                  <a:gd name="connsiteX1" fmla="*/ 548287 w 1118372"/>
                  <a:gd name="connsiteY1" fmla="*/ 764556 h 1617434"/>
                  <a:gd name="connsiteX2" fmla="*/ 5362 w 1118372"/>
                  <a:gd name="connsiteY2" fmla="*/ 1195563 h 1617434"/>
                  <a:gd name="connsiteX3" fmla="*/ 350643 w 1118372"/>
                  <a:gd name="connsiteY3" fmla="*/ 1602756 h 1617434"/>
                  <a:gd name="connsiteX4" fmla="*/ 917380 w 1118372"/>
                  <a:gd name="connsiteY4" fmla="*/ 1347963 h 1617434"/>
                  <a:gd name="connsiteX5" fmla="*/ 1115024 w 1118372"/>
                  <a:gd name="connsiteY5" fmla="*/ 714550 h 1617434"/>
                  <a:gd name="connsiteX6" fmla="*/ 834037 w 1118372"/>
                  <a:gd name="connsiteY6" fmla="*/ 178769 h 1617434"/>
                  <a:gd name="connsiteX7" fmla="*/ 417318 w 1118372"/>
                  <a:gd name="connsiteY7" fmla="*/ 175 h 1617434"/>
                  <a:gd name="connsiteX8" fmla="*/ 693543 w 1118372"/>
                  <a:gd name="connsiteY8" fmla="*/ 202581 h 1617434"/>
                  <a:gd name="connsiteX0" fmla="*/ 693333 w 1118162"/>
                  <a:gd name="connsiteY0" fmla="*/ 202581 h 1617434"/>
                  <a:gd name="connsiteX1" fmla="*/ 548077 w 1118162"/>
                  <a:gd name="connsiteY1" fmla="*/ 764556 h 1617434"/>
                  <a:gd name="connsiteX2" fmla="*/ 5152 w 1118162"/>
                  <a:gd name="connsiteY2" fmla="*/ 1195563 h 1617434"/>
                  <a:gd name="connsiteX3" fmla="*/ 350433 w 1118162"/>
                  <a:gd name="connsiteY3" fmla="*/ 1602756 h 1617434"/>
                  <a:gd name="connsiteX4" fmla="*/ 917170 w 1118162"/>
                  <a:gd name="connsiteY4" fmla="*/ 1347963 h 1617434"/>
                  <a:gd name="connsiteX5" fmla="*/ 1114814 w 1118162"/>
                  <a:gd name="connsiteY5" fmla="*/ 714550 h 1617434"/>
                  <a:gd name="connsiteX6" fmla="*/ 833827 w 1118162"/>
                  <a:gd name="connsiteY6" fmla="*/ 178769 h 1617434"/>
                  <a:gd name="connsiteX7" fmla="*/ 417108 w 1118162"/>
                  <a:gd name="connsiteY7" fmla="*/ 175 h 1617434"/>
                  <a:gd name="connsiteX8" fmla="*/ 693333 w 1118162"/>
                  <a:gd name="connsiteY8" fmla="*/ 202581 h 1617434"/>
                  <a:gd name="connsiteX0" fmla="*/ 693910 w 1118739"/>
                  <a:gd name="connsiteY0" fmla="*/ 202581 h 1617434"/>
                  <a:gd name="connsiteX1" fmla="*/ 548654 w 1118739"/>
                  <a:gd name="connsiteY1" fmla="*/ 764556 h 1617434"/>
                  <a:gd name="connsiteX2" fmla="*/ 5729 w 1118739"/>
                  <a:gd name="connsiteY2" fmla="*/ 1195563 h 1617434"/>
                  <a:gd name="connsiteX3" fmla="*/ 351010 w 1118739"/>
                  <a:gd name="connsiteY3" fmla="*/ 1602756 h 1617434"/>
                  <a:gd name="connsiteX4" fmla="*/ 917747 w 1118739"/>
                  <a:gd name="connsiteY4" fmla="*/ 1347963 h 1617434"/>
                  <a:gd name="connsiteX5" fmla="*/ 1115391 w 1118739"/>
                  <a:gd name="connsiteY5" fmla="*/ 714550 h 1617434"/>
                  <a:gd name="connsiteX6" fmla="*/ 834404 w 1118739"/>
                  <a:gd name="connsiteY6" fmla="*/ 178769 h 1617434"/>
                  <a:gd name="connsiteX7" fmla="*/ 417685 w 1118739"/>
                  <a:gd name="connsiteY7" fmla="*/ 175 h 1617434"/>
                  <a:gd name="connsiteX8" fmla="*/ 693910 w 1118739"/>
                  <a:gd name="connsiteY8" fmla="*/ 202581 h 1617434"/>
                  <a:gd name="connsiteX0" fmla="*/ 693632 w 1118461"/>
                  <a:gd name="connsiteY0" fmla="*/ 202581 h 1617434"/>
                  <a:gd name="connsiteX1" fmla="*/ 548376 w 1118461"/>
                  <a:gd name="connsiteY1" fmla="*/ 764556 h 1617434"/>
                  <a:gd name="connsiteX2" fmla="*/ 5451 w 1118461"/>
                  <a:gd name="connsiteY2" fmla="*/ 1195563 h 1617434"/>
                  <a:gd name="connsiteX3" fmla="*/ 350732 w 1118461"/>
                  <a:gd name="connsiteY3" fmla="*/ 1602756 h 1617434"/>
                  <a:gd name="connsiteX4" fmla="*/ 917469 w 1118461"/>
                  <a:gd name="connsiteY4" fmla="*/ 1347963 h 1617434"/>
                  <a:gd name="connsiteX5" fmla="*/ 1115113 w 1118461"/>
                  <a:gd name="connsiteY5" fmla="*/ 714550 h 1617434"/>
                  <a:gd name="connsiteX6" fmla="*/ 834126 w 1118461"/>
                  <a:gd name="connsiteY6" fmla="*/ 178769 h 1617434"/>
                  <a:gd name="connsiteX7" fmla="*/ 417407 w 1118461"/>
                  <a:gd name="connsiteY7" fmla="*/ 175 h 1617434"/>
                  <a:gd name="connsiteX8" fmla="*/ 693632 w 1118461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2123"/>
                  <a:gd name="connsiteY0" fmla="*/ 464343 h 1619896"/>
                  <a:gd name="connsiteX1" fmla="*/ 376383 w 1112123"/>
                  <a:gd name="connsiteY1" fmla="*/ 807244 h 1619896"/>
                  <a:gd name="connsiteX2" fmla="*/ 145 w 1112123"/>
                  <a:gd name="connsiteY2" fmla="*/ 1195388 h 1619896"/>
                  <a:gd name="connsiteX3" fmla="*/ 345426 w 1112123"/>
                  <a:gd name="connsiteY3" fmla="*/ 1602581 h 1619896"/>
                  <a:gd name="connsiteX4" fmla="*/ 912163 w 1112123"/>
                  <a:gd name="connsiteY4" fmla="*/ 1347788 h 1619896"/>
                  <a:gd name="connsiteX5" fmla="*/ 1109807 w 1112123"/>
                  <a:gd name="connsiteY5" fmla="*/ 714375 h 1619896"/>
                  <a:gd name="connsiteX6" fmla="*/ 828820 w 1112123"/>
                  <a:gd name="connsiteY6" fmla="*/ 178594 h 1619896"/>
                  <a:gd name="connsiteX7" fmla="*/ 412101 w 1112123"/>
                  <a:gd name="connsiteY7" fmla="*/ 0 h 1619896"/>
                  <a:gd name="connsiteX8" fmla="*/ 740713 w 1112123"/>
                  <a:gd name="connsiteY8" fmla="*/ 464343 h 1619896"/>
                  <a:gd name="connsiteX0" fmla="*/ 740717 w 1112127"/>
                  <a:gd name="connsiteY0" fmla="*/ 464343 h 1613845"/>
                  <a:gd name="connsiteX1" fmla="*/ 376387 w 1112127"/>
                  <a:gd name="connsiteY1" fmla="*/ 807244 h 1613845"/>
                  <a:gd name="connsiteX2" fmla="*/ 149 w 1112127"/>
                  <a:gd name="connsiteY2" fmla="*/ 1195388 h 1613845"/>
                  <a:gd name="connsiteX3" fmla="*/ 345430 w 1112127"/>
                  <a:gd name="connsiteY3" fmla="*/ 1602581 h 1613845"/>
                  <a:gd name="connsiteX4" fmla="*/ 912167 w 1112127"/>
                  <a:gd name="connsiteY4" fmla="*/ 1347788 h 1613845"/>
                  <a:gd name="connsiteX5" fmla="*/ 1109811 w 1112127"/>
                  <a:gd name="connsiteY5" fmla="*/ 714375 h 1613845"/>
                  <a:gd name="connsiteX6" fmla="*/ 828824 w 1112127"/>
                  <a:gd name="connsiteY6" fmla="*/ 178594 h 1613845"/>
                  <a:gd name="connsiteX7" fmla="*/ 412105 w 1112127"/>
                  <a:gd name="connsiteY7" fmla="*/ 0 h 1613845"/>
                  <a:gd name="connsiteX8" fmla="*/ 740717 w 1112127"/>
                  <a:gd name="connsiteY8" fmla="*/ 464343 h 1613845"/>
                  <a:gd name="connsiteX0" fmla="*/ 740729 w 1112139"/>
                  <a:gd name="connsiteY0" fmla="*/ 464343 h 1611082"/>
                  <a:gd name="connsiteX1" fmla="*/ 376399 w 1112139"/>
                  <a:gd name="connsiteY1" fmla="*/ 807244 h 1611082"/>
                  <a:gd name="connsiteX2" fmla="*/ 161 w 1112139"/>
                  <a:gd name="connsiteY2" fmla="*/ 1195388 h 1611082"/>
                  <a:gd name="connsiteX3" fmla="*/ 345442 w 1112139"/>
                  <a:gd name="connsiteY3" fmla="*/ 1602581 h 1611082"/>
                  <a:gd name="connsiteX4" fmla="*/ 912179 w 1112139"/>
                  <a:gd name="connsiteY4" fmla="*/ 1347788 h 1611082"/>
                  <a:gd name="connsiteX5" fmla="*/ 1109823 w 1112139"/>
                  <a:gd name="connsiteY5" fmla="*/ 714375 h 1611082"/>
                  <a:gd name="connsiteX6" fmla="*/ 828836 w 1112139"/>
                  <a:gd name="connsiteY6" fmla="*/ 178594 h 1611082"/>
                  <a:gd name="connsiteX7" fmla="*/ 412117 w 1112139"/>
                  <a:gd name="connsiteY7" fmla="*/ 0 h 1611082"/>
                  <a:gd name="connsiteX8" fmla="*/ 740729 w 1112139"/>
                  <a:gd name="connsiteY8" fmla="*/ 464343 h 1611082"/>
                  <a:gd name="connsiteX0" fmla="*/ 740729 w 1112139"/>
                  <a:gd name="connsiteY0" fmla="*/ 464343 h 1608552"/>
                  <a:gd name="connsiteX1" fmla="*/ 376399 w 1112139"/>
                  <a:gd name="connsiteY1" fmla="*/ 807244 h 1608552"/>
                  <a:gd name="connsiteX2" fmla="*/ 161 w 1112139"/>
                  <a:gd name="connsiteY2" fmla="*/ 1195388 h 1608552"/>
                  <a:gd name="connsiteX3" fmla="*/ 345442 w 1112139"/>
                  <a:gd name="connsiteY3" fmla="*/ 1602581 h 1608552"/>
                  <a:gd name="connsiteX4" fmla="*/ 912179 w 1112139"/>
                  <a:gd name="connsiteY4" fmla="*/ 1347788 h 1608552"/>
                  <a:gd name="connsiteX5" fmla="*/ 1109823 w 1112139"/>
                  <a:gd name="connsiteY5" fmla="*/ 714375 h 1608552"/>
                  <a:gd name="connsiteX6" fmla="*/ 828836 w 1112139"/>
                  <a:gd name="connsiteY6" fmla="*/ 178594 h 1608552"/>
                  <a:gd name="connsiteX7" fmla="*/ 412117 w 1112139"/>
                  <a:gd name="connsiteY7" fmla="*/ 0 h 1608552"/>
                  <a:gd name="connsiteX8" fmla="*/ 740729 w 1112139"/>
                  <a:gd name="connsiteY8" fmla="*/ 464343 h 1608552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4132"/>
                  <a:gd name="connsiteX1" fmla="*/ 376260 w 1112000"/>
                  <a:gd name="connsiteY1" fmla="*/ 807244 h 1604132"/>
                  <a:gd name="connsiteX2" fmla="*/ 22 w 1112000"/>
                  <a:gd name="connsiteY2" fmla="*/ 1247775 h 1604132"/>
                  <a:gd name="connsiteX3" fmla="*/ 345303 w 1112000"/>
                  <a:gd name="connsiteY3" fmla="*/ 1602581 h 1604132"/>
                  <a:gd name="connsiteX4" fmla="*/ 912040 w 1112000"/>
                  <a:gd name="connsiteY4" fmla="*/ 1347788 h 1604132"/>
                  <a:gd name="connsiteX5" fmla="*/ 1109684 w 1112000"/>
                  <a:gd name="connsiteY5" fmla="*/ 714375 h 1604132"/>
                  <a:gd name="connsiteX6" fmla="*/ 828697 w 1112000"/>
                  <a:gd name="connsiteY6" fmla="*/ 178594 h 1604132"/>
                  <a:gd name="connsiteX7" fmla="*/ 411978 w 1112000"/>
                  <a:gd name="connsiteY7" fmla="*/ 0 h 1604132"/>
                  <a:gd name="connsiteX8" fmla="*/ 747734 w 1112000"/>
                  <a:gd name="connsiteY8" fmla="*/ 426243 h 1604132"/>
                  <a:gd name="connsiteX0" fmla="*/ 747734 w 1113532"/>
                  <a:gd name="connsiteY0" fmla="*/ 426243 h 1603996"/>
                  <a:gd name="connsiteX1" fmla="*/ 376260 w 1113532"/>
                  <a:gd name="connsiteY1" fmla="*/ 807244 h 1603996"/>
                  <a:gd name="connsiteX2" fmla="*/ 22 w 1113532"/>
                  <a:gd name="connsiteY2" fmla="*/ 1247775 h 1603996"/>
                  <a:gd name="connsiteX3" fmla="*/ 345303 w 1113532"/>
                  <a:gd name="connsiteY3" fmla="*/ 1602581 h 1603996"/>
                  <a:gd name="connsiteX4" fmla="*/ 912040 w 1113532"/>
                  <a:gd name="connsiteY4" fmla="*/ 1347788 h 1603996"/>
                  <a:gd name="connsiteX5" fmla="*/ 1112065 w 1113532"/>
                  <a:gd name="connsiteY5" fmla="*/ 773907 h 1603996"/>
                  <a:gd name="connsiteX6" fmla="*/ 828697 w 1113532"/>
                  <a:gd name="connsiteY6" fmla="*/ 178594 h 1603996"/>
                  <a:gd name="connsiteX7" fmla="*/ 411978 w 1113532"/>
                  <a:gd name="connsiteY7" fmla="*/ 0 h 1603996"/>
                  <a:gd name="connsiteX8" fmla="*/ 747734 w 1113532"/>
                  <a:gd name="connsiteY8" fmla="*/ 426243 h 1603996"/>
                  <a:gd name="connsiteX0" fmla="*/ 747734 w 1112098"/>
                  <a:gd name="connsiteY0" fmla="*/ 426243 h 1603996"/>
                  <a:gd name="connsiteX1" fmla="*/ 376260 w 1112098"/>
                  <a:gd name="connsiteY1" fmla="*/ 807244 h 1603996"/>
                  <a:gd name="connsiteX2" fmla="*/ 22 w 1112098"/>
                  <a:gd name="connsiteY2" fmla="*/ 1247775 h 1603996"/>
                  <a:gd name="connsiteX3" fmla="*/ 345303 w 1112098"/>
                  <a:gd name="connsiteY3" fmla="*/ 1602581 h 1603996"/>
                  <a:gd name="connsiteX4" fmla="*/ 912040 w 1112098"/>
                  <a:gd name="connsiteY4" fmla="*/ 1347788 h 1603996"/>
                  <a:gd name="connsiteX5" fmla="*/ 1112065 w 1112098"/>
                  <a:gd name="connsiteY5" fmla="*/ 773907 h 1603996"/>
                  <a:gd name="connsiteX6" fmla="*/ 828697 w 1112098"/>
                  <a:gd name="connsiteY6" fmla="*/ 178594 h 1603996"/>
                  <a:gd name="connsiteX7" fmla="*/ 411978 w 1112098"/>
                  <a:gd name="connsiteY7" fmla="*/ 0 h 1603996"/>
                  <a:gd name="connsiteX8" fmla="*/ 747734 w 1112098"/>
                  <a:gd name="connsiteY8" fmla="*/ 426243 h 1603996"/>
                  <a:gd name="connsiteX0" fmla="*/ 747734 w 1112330"/>
                  <a:gd name="connsiteY0" fmla="*/ 426243 h 1603996"/>
                  <a:gd name="connsiteX1" fmla="*/ 376260 w 1112330"/>
                  <a:gd name="connsiteY1" fmla="*/ 807244 h 1603996"/>
                  <a:gd name="connsiteX2" fmla="*/ 22 w 1112330"/>
                  <a:gd name="connsiteY2" fmla="*/ 1247775 h 1603996"/>
                  <a:gd name="connsiteX3" fmla="*/ 345303 w 1112330"/>
                  <a:gd name="connsiteY3" fmla="*/ 1602581 h 1603996"/>
                  <a:gd name="connsiteX4" fmla="*/ 912040 w 1112330"/>
                  <a:gd name="connsiteY4" fmla="*/ 1347788 h 1603996"/>
                  <a:gd name="connsiteX5" fmla="*/ 1112065 w 1112330"/>
                  <a:gd name="connsiteY5" fmla="*/ 773907 h 1603996"/>
                  <a:gd name="connsiteX6" fmla="*/ 940616 w 1112330"/>
                  <a:gd name="connsiteY6" fmla="*/ 302419 h 1603996"/>
                  <a:gd name="connsiteX7" fmla="*/ 411978 w 1112330"/>
                  <a:gd name="connsiteY7" fmla="*/ 0 h 1603996"/>
                  <a:gd name="connsiteX8" fmla="*/ 747734 w 1112330"/>
                  <a:gd name="connsiteY8" fmla="*/ 426243 h 1603996"/>
                  <a:gd name="connsiteX0" fmla="*/ 747734 w 1112452"/>
                  <a:gd name="connsiteY0" fmla="*/ 426243 h 1603996"/>
                  <a:gd name="connsiteX1" fmla="*/ 376260 w 1112452"/>
                  <a:gd name="connsiteY1" fmla="*/ 807244 h 1603996"/>
                  <a:gd name="connsiteX2" fmla="*/ 22 w 1112452"/>
                  <a:gd name="connsiteY2" fmla="*/ 1247775 h 1603996"/>
                  <a:gd name="connsiteX3" fmla="*/ 345303 w 1112452"/>
                  <a:gd name="connsiteY3" fmla="*/ 1602581 h 1603996"/>
                  <a:gd name="connsiteX4" fmla="*/ 912040 w 1112452"/>
                  <a:gd name="connsiteY4" fmla="*/ 1347788 h 1603996"/>
                  <a:gd name="connsiteX5" fmla="*/ 1112065 w 1112452"/>
                  <a:gd name="connsiteY5" fmla="*/ 773907 h 1603996"/>
                  <a:gd name="connsiteX6" fmla="*/ 940616 w 1112452"/>
                  <a:gd name="connsiteY6" fmla="*/ 302419 h 1603996"/>
                  <a:gd name="connsiteX7" fmla="*/ 411978 w 1112452"/>
                  <a:gd name="connsiteY7" fmla="*/ 0 h 1603996"/>
                  <a:gd name="connsiteX8" fmla="*/ 747734 w 1112452"/>
                  <a:gd name="connsiteY8" fmla="*/ 426243 h 1603996"/>
                  <a:gd name="connsiteX0" fmla="*/ 747734 w 1112330"/>
                  <a:gd name="connsiteY0" fmla="*/ 419099 h 1596852"/>
                  <a:gd name="connsiteX1" fmla="*/ 376260 w 1112330"/>
                  <a:gd name="connsiteY1" fmla="*/ 800100 h 1596852"/>
                  <a:gd name="connsiteX2" fmla="*/ 22 w 1112330"/>
                  <a:gd name="connsiteY2" fmla="*/ 1240631 h 1596852"/>
                  <a:gd name="connsiteX3" fmla="*/ 345303 w 1112330"/>
                  <a:gd name="connsiteY3" fmla="*/ 1595437 h 1596852"/>
                  <a:gd name="connsiteX4" fmla="*/ 912040 w 1112330"/>
                  <a:gd name="connsiteY4" fmla="*/ 1340644 h 1596852"/>
                  <a:gd name="connsiteX5" fmla="*/ 1112065 w 1112330"/>
                  <a:gd name="connsiteY5" fmla="*/ 766763 h 1596852"/>
                  <a:gd name="connsiteX6" fmla="*/ 940616 w 1112330"/>
                  <a:gd name="connsiteY6" fmla="*/ 295275 h 1596852"/>
                  <a:gd name="connsiteX7" fmla="*/ 411978 w 1112330"/>
                  <a:gd name="connsiteY7" fmla="*/ 0 h 1596852"/>
                  <a:gd name="connsiteX8" fmla="*/ 747734 w 1112330"/>
                  <a:gd name="connsiteY8" fmla="*/ 419099 h 1596852"/>
                  <a:gd name="connsiteX0" fmla="*/ 747734 w 1112333"/>
                  <a:gd name="connsiteY0" fmla="*/ 419099 h 1596852"/>
                  <a:gd name="connsiteX1" fmla="*/ 376260 w 1112333"/>
                  <a:gd name="connsiteY1" fmla="*/ 800100 h 1596852"/>
                  <a:gd name="connsiteX2" fmla="*/ 22 w 1112333"/>
                  <a:gd name="connsiteY2" fmla="*/ 1240631 h 1596852"/>
                  <a:gd name="connsiteX3" fmla="*/ 345303 w 1112333"/>
                  <a:gd name="connsiteY3" fmla="*/ 1595437 h 1596852"/>
                  <a:gd name="connsiteX4" fmla="*/ 912040 w 1112333"/>
                  <a:gd name="connsiteY4" fmla="*/ 1340644 h 1596852"/>
                  <a:gd name="connsiteX5" fmla="*/ 1112065 w 1112333"/>
                  <a:gd name="connsiteY5" fmla="*/ 766763 h 1596852"/>
                  <a:gd name="connsiteX6" fmla="*/ 940616 w 1112333"/>
                  <a:gd name="connsiteY6" fmla="*/ 295275 h 1596852"/>
                  <a:gd name="connsiteX7" fmla="*/ 407216 w 1112333"/>
                  <a:gd name="connsiteY7" fmla="*/ 0 h 1596852"/>
                  <a:gd name="connsiteX8" fmla="*/ 747734 w 1112333"/>
                  <a:gd name="connsiteY8" fmla="*/ 419099 h 1596852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716 w 1112308"/>
                  <a:gd name="connsiteY0" fmla="*/ 419099 h 1596852"/>
                  <a:gd name="connsiteX1" fmla="*/ 376242 w 1112308"/>
                  <a:gd name="connsiteY1" fmla="*/ 800100 h 1596852"/>
                  <a:gd name="connsiteX2" fmla="*/ 4 w 1112308"/>
                  <a:gd name="connsiteY2" fmla="*/ 1240631 h 1596852"/>
                  <a:gd name="connsiteX3" fmla="*/ 345285 w 1112308"/>
                  <a:gd name="connsiteY3" fmla="*/ 1595437 h 1596852"/>
                  <a:gd name="connsiteX4" fmla="*/ 912022 w 1112308"/>
                  <a:gd name="connsiteY4" fmla="*/ 1340644 h 1596852"/>
                  <a:gd name="connsiteX5" fmla="*/ 1112047 w 1112308"/>
                  <a:gd name="connsiteY5" fmla="*/ 766763 h 1596852"/>
                  <a:gd name="connsiteX6" fmla="*/ 940598 w 1112308"/>
                  <a:gd name="connsiteY6" fmla="*/ 295275 h 1596852"/>
                  <a:gd name="connsiteX7" fmla="*/ 417913 w 1112308"/>
                  <a:gd name="connsiteY7" fmla="*/ 0 h 1596852"/>
                  <a:gd name="connsiteX8" fmla="*/ 747716 w 1112308"/>
                  <a:gd name="connsiteY8" fmla="*/ 419099 h 1596852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4 w 1112306"/>
                  <a:gd name="connsiteY0" fmla="*/ 419099 h 1596276"/>
                  <a:gd name="connsiteX1" fmla="*/ 376240 w 1112306"/>
                  <a:gd name="connsiteY1" fmla="*/ 800100 h 1596276"/>
                  <a:gd name="connsiteX2" fmla="*/ 2 w 1112306"/>
                  <a:gd name="connsiteY2" fmla="*/ 1265634 h 1596276"/>
                  <a:gd name="connsiteX3" fmla="*/ 345283 w 1112306"/>
                  <a:gd name="connsiteY3" fmla="*/ 1595437 h 1596276"/>
                  <a:gd name="connsiteX4" fmla="*/ 912020 w 1112306"/>
                  <a:gd name="connsiteY4" fmla="*/ 1340644 h 1596276"/>
                  <a:gd name="connsiteX5" fmla="*/ 1112045 w 1112306"/>
                  <a:gd name="connsiteY5" fmla="*/ 766763 h 1596276"/>
                  <a:gd name="connsiteX6" fmla="*/ 940596 w 1112306"/>
                  <a:gd name="connsiteY6" fmla="*/ 295275 h 1596276"/>
                  <a:gd name="connsiteX7" fmla="*/ 417911 w 1112306"/>
                  <a:gd name="connsiteY7" fmla="*/ 0 h 1596276"/>
                  <a:gd name="connsiteX8" fmla="*/ 747714 w 1112306"/>
                  <a:gd name="connsiteY8" fmla="*/ 419099 h 1596276"/>
                  <a:gd name="connsiteX0" fmla="*/ 742951 w 1107543"/>
                  <a:gd name="connsiteY0" fmla="*/ 419099 h 1596562"/>
                  <a:gd name="connsiteX1" fmla="*/ 371477 w 1107543"/>
                  <a:gd name="connsiteY1" fmla="*/ 800100 h 1596562"/>
                  <a:gd name="connsiteX2" fmla="*/ 2 w 1107543"/>
                  <a:gd name="connsiteY2" fmla="*/ 1252537 h 1596562"/>
                  <a:gd name="connsiteX3" fmla="*/ 340520 w 1107543"/>
                  <a:gd name="connsiteY3" fmla="*/ 1595437 h 1596562"/>
                  <a:gd name="connsiteX4" fmla="*/ 907257 w 1107543"/>
                  <a:gd name="connsiteY4" fmla="*/ 1340644 h 1596562"/>
                  <a:gd name="connsiteX5" fmla="*/ 1107282 w 1107543"/>
                  <a:gd name="connsiteY5" fmla="*/ 766763 h 1596562"/>
                  <a:gd name="connsiteX6" fmla="*/ 935833 w 1107543"/>
                  <a:gd name="connsiteY6" fmla="*/ 295275 h 1596562"/>
                  <a:gd name="connsiteX7" fmla="*/ 413148 w 1107543"/>
                  <a:gd name="connsiteY7" fmla="*/ 0 h 1596562"/>
                  <a:gd name="connsiteX8" fmla="*/ 742951 w 1107543"/>
                  <a:gd name="connsiteY8" fmla="*/ 419099 h 1596562"/>
                  <a:gd name="connsiteX0" fmla="*/ 752475 w 1117067"/>
                  <a:gd name="connsiteY0" fmla="*/ 419099 h 1599024"/>
                  <a:gd name="connsiteX1" fmla="*/ 381001 w 1117067"/>
                  <a:gd name="connsiteY1" fmla="*/ 800100 h 1599024"/>
                  <a:gd name="connsiteX2" fmla="*/ 1 w 1117067"/>
                  <a:gd name="connsiteY2" fmla="*/ 1170384 h 1599024"/>
                  <a:gd name="connsiteX3" fmla="*/ 350044 w 1117067"/>
                  <a:gd name="connsiteY3" fmla="*/ 1595437 h 1599024"/>
                  <a:gd name="connsiteX4" fmla="*/ 916781 w 1117067"/>
                  <a:gd name="connsiteY4" fmla="*/ 1340644 h 1599024"/>
                  <a:gd name="connsiteX5" fmla="*/ 1116806 w 1117067"/>
                  <a:gd name="connsiteY5" fmla="*/ 766763 h 1599024"/>
                  <a:gd name="connsiteX6" fmla="*/ 945357 w 1117067"/>
                  <a:gd name="connsiteY6" fmla="*/ 295275 h 1599024"/>
                  <a:gd name="connsiteX7" fmla="*/ 422672 w 1117067"/>
                  <a:gd name="connsiteY7" fmla="*/ 0 h 1599024"/>
                  <a:gd name="connsiteX8" fmla="*/ 752475 w 1117067"/>
                  <a:gd name="connsiteY8" fmla="*/ 419099 h 1599024"/>
                  <a:gd name="connsiteX0" fmla="*/ 744142 w 1108734"/>
                  <a:gd name="connsiteY0" fmla="*/ 419099 h 1599024"/>
                  <a:gd name="connsiteX1" fmla="*/ 372668 w 1108734"/>
                  <a:gd name="connsiteY1" fmla="*/ 800100 h 1599024"/>
                  <a:gd name="connsiteX2" fmla="*/ 2 w 1108734"/>
                  <a:gd name="connsiteY2" fmla="*/ 1170384 h 1599024"/>
                  <a:gd name="connsiteX3" fmla="*/ 341711 w 1108734"/>
                  <a:gd name="connsiteY3" fmla="*/ 1595437 h 1599024"/>
                  <a:gd name="connsiteX4" fmla="*/ 908448 w 1108734"/>
                  <a:gd name="connsiteY4" fmla="*/ 1340644 h 1599024"/>
                  <a:gd name="connsiteX5" fmla="*/ 1108473 w 1108734"/>
                  <a:gd name="connsiteY5" fmla="*/ 766763 h 1599024"/>
                  <a:gd name="connsiteX6" fmla="*/ 937024 w 1108734"/>
                  <a:gd name="connsiteY6" fmla="*/ 295275 h 1599024"/>
                  <a:gd name="connsiteX7" fmla="*/ 414339 w 1108734"/>
                  <a:gd name="connsiteY7" fmla="*/ 0 h 1599024"/>
                  <a:gd name="connsiteX8" fmla="*/ 744142 w 1108734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6325"/>
                  <a:gd name="connsiteX1" fmla="*/ 372670 w 1108736"/>
                  <a:gd name="connsiteY1" fmla="*/ 800100 h 1596325"/>
                  <a:gd name="connsiteX2" fmla="*/ 4 w 1108736"/>
                  <a:gd name="connsiteY2" fmla="*/ 1170384 h 1596325"/>
                  <a:gd name="connsiteX3" fmla="*/ 341713 w 1108736"/>
                  <a:gd name="connsiteY3" fmla="*/ 1595437 h 1596325"/>
                  <a:gd name="connsiteX4" fmla="*/ 908450 w 1108736"/>
                  <a:gd name="connsiteY4" fmla="*/ 1340644 h 1596325"/>
                  <a:gd name="connsiteX5" fmla="*/ 1108475 w 1108736"/>
                  <a:gd name="connsiteY5" fmla="*/ 766763 h 1596325"/>
                  <a:gd name="connsiteX6" fmla="*/ 937026 w 1108736"/>
                  <a:gd name="connsiteY6" fmla="*/ 295275 h 1596325"/>
                  <a:gd name="connsiteX7" fmla="*/ 414341 w 1108736"/>
                  <a:gd name="connsiteY7" fmla="*/ 0 h 1596325"/>
                  <a:gd name="connsiteX8" fmla="*/ 744144 w 1108736"/>
                  <a:gd name="connsiteY8" fmla="*/ 419099 h 1596325"/>
                  <a:gd name="connsiteX0" fmla="*/ 744144 w 1108736"/>
                  <a:gd name="connsiteY0" fmla="*/ 419099 h 1597199"/>
                  <a:gd name="connsiteX1" fmla="*/ 372670 w 1108736"/>
                  <a:gd name="connsiteY1" fmla="*/ 800100 h 1597199"/>
                  <a:gd name="connsiteX2" fmla="*/ 4 w 1108736"/>
                  <a:gd name="connsiteY2" fmla="*/ 1170384 h 1597199"/>
                  <a:gd name="connsiteX3" fmla="*/ 341713 w 1108736"/>
                  <a:gd name="connsiteY3" fmla="*/ 1595437 h 1597199"/>
                  <a:gd name="connsiteX4" fmla="*/ 908450 w 1108736"/>
                  <a:gd name="connsiteY4" fmla="*/ 1340644 h 1597199"/>
                  <a:gd name="connsiteX5" fmla="*/ 1108475 w 1108736"/>
                  <a:gd name="connsiteY5" fmla="*/ 766763 h 1597199"/>
                  <a:gd name="connsiteX6" fmla="*/ 937026 w 1108736"/>
                  <a:gd name="connsiteY6" fmla="*/ 295275 h 1597199"/>
                  <a:gd name="connsiteX7" fmla="*/ 414341 w 1108736"/>
                  <a:gd name="connsiteY7" fmla="*/ 0 h 1597199"/>
                  <a:gd name="connsiteX8" fmla="*/ 744144 w 1108736"/>
                  <a:gd name="connsiteY8" fmla="*/ 419099 h 1597199"/>
                  <a:gd name="connsiteX0" fmla="*/ 744144 w 1108489"/>
                  <a:gd name="connsiteY0" fmla="*/ 419099 h 1597199"/>
                  <a:gd name="connsiteX1" fmla="*/ 372670 w 1108489"/>
                  <a:gd name="connsiteY1" fmla="*/ 800100 h 1597199"/>
                  <a:gd name="connsiteX2" fmla="*/ 4 w 1108489"/>
                  <a:gd name="connsiteY2" fmla="*/ 1170384 h 1597199"/>
                  <a:gd name="connsiteX3" fmla="*/ 341713 w 1108489"/>
                  <a:gd name="connsiteY3" fmla="*/ 1595437 h 1597199"/>
                  <a:gd name="connsiteX4" fmla="*/ 908450 w 1108489"/>
                  <a:gd name="connsiteY4" fmla="*/ 1340644 h 1597199"/>
                  <a:gd name="connsiteX5" fmla="*/ 1108475 w 1108489"/>
                  <a:gd name="connsiteY5" fmla="*/ 766763 h 1597199"/>
                  <a:gd name="connsiteX6" fmla="*/ 937026 w 1108489"/>
                  <a:gd name="connsiteY6" fmla="*/ 295275 h 1597199"/>
                  <a:gd name="connsiteX7" fmla="*/ 414341 w 1108489"/>
                  <a:gd name="connsiteY7" fmla="*/ 0 h 1597199"/>
                  <a:gd name="connsiteX8" fmla="*/ 744144 w 1108489"/>
                  <a:gd name="connsiteY8" fmla="*/ 419099 h 1597199"/>
                  <a:gd name="connsiteX0" fmla="*/ 744144 w 1108595"/>
                  <a:gd name="connsiteY0" fmla="*/ 419099 h 1597199"/>
                  <a:gd name="connsiteX1" fmla="*/ 372670 w 1108595"/>
                  <a:gd name="connsiteY1" fmla="*/ 800100 h 1597199"/>
                  <a:gd name="connsiteX2" fmla="*/ 4 w 1108595"/>
                  <a:gd name="connsiteY2" fmla="*/ 1170384 h 1597199"/>
                  <a:gd name="connsiteX3" fmla="*/ 341713 w 1108595"/>
                  <a:gd name="connsiteY3" fmla="*/ 1595437 h 1597199"/>
                  <a:gd name="connsiteX4" fmla="*/ 908450 w 1108595"/>
                  <a:gd name="connsiteY4" fmla="*/ 1340644 h 1597199"/>
                  <a:gd name="connsiteX5" fmla="*/ 1108475 w 1108595"/>
                  <a:gd name="connsiteY5" fmla="*/ 766763 h 1597199"/>
                  <a:gd name="connsiteX6" fmla="*/ 937026 w 1108595"/>
                  <a:gd name="connsiteY6" fmla="*/ 295275 h 1597199"/>
                  <a:gd name="connsiteX7" fmla="*/ 414341 w 1108595"/>
                  <a:gd name="connsiteY7" fmla="*/ 0 h 1597199"/>
                  <a:gd name="connsiteX8" fmla="*/ 744144 w 1108595"/>
                  <a:gd name="connsiteY8" fmla="*/ 419099 h 1597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8595" h="1597199">
                    <a:moveTo>
                      <a:pt x="744144" y="419099"/>
                    </a:moveTo>
                    <a:cubicBezTo>
                      <a:pt x="745533" y="561974"/>
                      <a:pt x="578846" y="797521"/>
                      <a:pt x="372670" y="800100"/>
                    </a:cubicBezTo>
                    <a:cubicBezTo>
                      <a:pt x="166494" y="802679"/>
                      <a:pt x="-853" y="997347"/>
                      <a:pt x="4" y="1170384"/>
                    </a:cubicBezTo>
                    <a:cubicBezTo>
                      <a:pt x="1386" y="1449411"/>
                      <a:pt x="188347" y="1580997"/>
                      <a:pt x="341713" y="1595437"/>
                    </a:cubicBezTo>
                    <a:cubicBezTo>
                      <a:pt x="541937" y="1614289"/>
                      <a:pt x="780656" y="1478756"/>
                      <a:pt x="908450" y="1340644"/>
                    </a:cubicBezTo>
                    <a:cubicBezTo>
                      <a:pt x="1036244" y="1202532"/>
                      <a:pt x="1112046" y="943372"/>
                      <a:pt x="1108475" y="766763"/>
                    </a:cubicBezTo>
                    <a:cubicBezTo>
                      <a:pt x="1104904" y="590154"/>
                      <a:pt x="1052715" y="423069"/>
                      <a:pt x="937026" y="295275"/>
                    </a:cubicBezTo>
                    <a:cubicBezTo>
                      <a:pt x="821337" y="167481"/>
                      <a:pt x="715173" y="46038"/>
                      <a:pt x="414341" y="0"/>
                    </a:cubicBezTo>
                    <a:cubicBezTo>
                      <a:pt x="677866" y="49610"/>
                      <a:pt x="742755" y="276224"/>
                      <a:pt x="744144" y="419099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C8225C7-A801-C8B8-569C-45EA5D905A52}"/>
                </a:ext>
              </a:extLst>
            </p:cNvPr>
            <p:cNvSpPr/>
            <p:nvPr/>
          </p:nvSpPr>
          <p:spPr>
            <a:xfrm>
              <a:off x="3998346" y="2545483"/>
              <a:ext cx="2926079" cy="292607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E5CF33-4224-B974-274F-0B7BB3A9BDFE}"/>
                </a:ext>
              </a:extLst>
            </p:cNvPr>
            <p:cNvSpPr txBox="1"/>
            <p:nvPr/>
          </p:nvSpPr>
          <p:spPr>
            <a:xfrm>
              <a:off x="4514354" y="2974865"/>
              <a:ext cx="1231710" cy="7531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0AD7B9-6F4A-C8CF-84EC-B018A44F6B93}"/>
                </a:ext>
              </a:extLst>
            </p:cNvPr>
            <p:cNvSpPr txBox="1"/>
            <p:nvPr/>
          </p:nvSpPr>
          <p:spPr>
            <a:xfrm>
              <a:off x="5072327" y="4007475"/>
              <a:ext cx="1424825" cy="13324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Solid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state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15435-9F9C-D7C7-2258-1DA6B0459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485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09D43-F2B3-004F-058E-E5E2FA82C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492DE7-5FC2-F703-AE81-B5615D225F22}"/>
              </a:ext>
            </a:extLst>
          </p:cNvPr>
          <p:cNvGrpSpPr>
            <a:grpSpLocks noChangeAspect="1"/>
          </p:cNvGrpSpPr>
          <p:nvPr/>
        </p:nvGrpSpPr>
        <p:grpSpPr>
          <a:xfrm>
            <a:off x="337430" y="106840"/>
            <a:ext cx="1554479" cy="1554480"/>
            <a:chOff x="3998346" y="2545483"/>
            <a:chExt cx="2926079" cy="292608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6BE0E13-71D9-FBE5-AE90-7D5661B6DCB5}"/>
                </a:ext>
              </a:extLst>
            </p:cNvPr>
            <p:cNvGrpSpPr/>
            <p:nvPr/>
          </p:nvGrpSpPr>
          <p:grpSpPr>
            <a:xfrm>
              <a:off x="4001522" y="2545485"/>
              <a:ext cx="2913375" cy="2926078"/>
              <a:chOff x="4001522" y="2545485"/>
              <a:chExt cx="2913375" cy="292607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023BE15-6FE0-1294-9647-F3B48C42B1B6}"/>
                  </a:ext>
                </a:extLst>
              </p:cNvPr>
              <p:cNvSpPr/>
              <p:nvPr/>
            </p:nvSpPr>
            <p:spPr>
              <a:xfrm>
                <a:off x="4731259" y="2549843"/>
                <a:ext cx="2183638" cy="2921720"/>
              </a:xfrm>
              <a:custGeom>
                <a:avLst/>
                <a:gdLst>
                  <a:gd name="connsiteX0" fmla="*/ 688181 w 1109662"/>
                  <a:gd name="connsiteY0" fmla="*/ 202406 h 1602581"/>
                  <a:gd name="connsiteX1" fmla="*/ 542925 w 1109662"/>
                  <a:gd name="connsiteY1" fmla="*/ 764381 h 1602581"/>
                  <a:gd name="connsiteX2" fmla="*/ 0 w 1109662"/>
                  <a:gd name="connsiteY2" fmla="*/ 1195388 h 1602581"/>
                  <a:gd name="connsiteX3" fmla="*/ 345281 w 1109662"/>
                  <a:gd name="connsiteY3" fmla="*/ 1602581 h 1602581"/>
                  <a:gd name="connsiteX4" fmla="*/ 912018 w 1109662"/>
                  <a:gd name="connsiteY4" fmla="*/ 1347788 h 1602581"/>
                  <a:gd name="connsiteX5" fmla="*/ 1109662 w 1109662"/>
                  <a:gd name="connsiteY5" fmla="*/ 714375 h 1602581"/>
                  <a:gd name="connsiteX6" fmla="*/ 828675 w 1109662"/>
                  <a:gd name="connsiteY6" fmla="*/ 178594 h 1602581"/>
                  <a:gd name="connsiteX7" fmla="*/ 411956 w 1109662"/>
                  <a:gd name="connsiteY7" fmla="*/ 0 h 1602581"/>
                  <a:gd name="connsiteX8" fmla="*/ 688181 w 1109662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581 h 1602756"/>
                  <a:gd name="connsiteX1" fmla="*/ 546156 w 1112893"/>
                  <a:gd name="connsiteY1" fmla="*/ 764556 h 1602756"/>
                  <a:gd name="connsiteX2" fmla="*/ 3231 w 1112893"/>
                  <a:gd name="connsiteY2" fmla="*/ 1195563 h 1602756"/>
                  <a:gd name="connsiteX3" fmla="*/ 348512 w 1112893"/>
                  <a:gd name="connsiteY3" fmla="*/ 1602756 h 1602756"/>
                  <a:gd name="connsiteX4" fmla="*/ 915249 w 1112893"/>
                  <a:gd name="connsiteY4" fmla="*/ 1347963 h 1602756"/>
                  <a:gd name="connsiteX5" fmla="*/ 1112893 w 1112893"/>
                  <a:gd name="connsiteY5" fmla="*/ 714550 h 1602756"/>
                  <a:gd name="connsiteX6" fmla="*/ 831906 w 1112893"/>
                  <a:gd name="connsiteY6" fmla="*/ 178769 h 1602756"/>
                  <a:gd name="connsiteX7" fmla="*/ 415187 w 1112893"/>
                  <a:gd name="connsiteY7" fmla="*/ 175 h 1602756"/>
                  <a:gd name="connsiteX8" fmla="*/ 691412 w 1112893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88845 w 1111822"/>
                  <a:gd name="connsiteY0" fmla="*/ 202581 h 1602756"/>
                  <a:gd name="connsiteX1" fmla="*/ 543589 w 1111822"/>
                  <a:gd name="connsiteY1" fmla="*/ 764556 h 1602756"/>
                  <a:gd name="connsiteX2" fmla="*/ 664 w 1111822"/>
                  <a:gd name="connsiteY2" fmla="*/ 1195563 h 1602756"/>
                  <a:gd name="connsiteX3" fmla="*/ 345945 w 1111822"/>
                  <a:gd name="connsiteY3" fmla="*/ 1602756 h 1602756"/>
                  <a:gd name="connsiteX4" fmla="*/ 912682 w 1111822"/>
                  <a:gd name="connsiteY4" fmla="*/ 1347963 h 1602756"/>
                  <a:gd name="connsiteX5" fmla="*/ 1110326 w 1111822"/>
                  <a:gd name="connsiteY5" fmla="*/ 714550 h 1602756"/>
                  <a:gd name="connsiteX6" fmla="*/ 829339 w 1111822"/>
                  <a:gd name="connsiteY6" fmla="*/ 178769 h 1602756"/>
                  <a:gd name="connsiteX7" fmla="*/ 412620 w 1111822"/>
                  <a:gd name="connsiteY7" fmla="*/ 175 h 1602756"/>
                  <a:gd name="connsiteX8" fmla="*/ 688845 w 1111822"/>
                  <a:gd name="connsiteY8" fmla="*/ 202581 h 1602756"/>
                  <a:gd name="connsiteX0" fmla="*/ 688975 w 1111952"/>
                  <a:gd name="connsiteY0" fmla="*/ 202581 h 1623045"/>
                  <a:gd name="connsiteX1" fmla="*/ 543719 w 1111952"/>
                  <a:gd name="connsiteY1" fmla="*/ 764556 h 1623045"/>
                  <a:gd name="connsiteX2" fmla="*/ 794 w 1111952"/>
                  <a:gd name="connsiteY2" fmla="*/ 1195563 h 1623045"/>
                  <a:gd name="connsiteX3" fmla="*/ 346075 w 1111952"/>
                  <a:gd name="connsiteY3" fmla="*/ 1602756 h 1623045"/>
                  <a:gd name="connsiteX4" fmla="*/ 912812 w 1111952"/>
                  <a:gd name="connsiteY4" fmla="*/ 1347963 h 1623045"/>
                  <a:gd name="connsiteX5" fmla="*/ 1110456 w 1111952"/>
                  <a:gd name="connsiteY5" fmla="*/ 714550 h 1623045"/>
                  <a:gd name="connsiteX6" fmla="*/ 829469 w 1111952"/>
                  <a:gd name="connsiteY6" fmla="*/ 178769 h 1623045"/>
                  <a:gd name="connsiteX7" fmla="*/ 412750 w 1111952"/>
                  <a:gd name="connsiteY7" fmla="*/ 175 h 1623045"/>
                  <a:gd name="connsiteX8" fmla="*/ 688975 w 1111952"/>
                  <a:gd name="connsiteY8" fmla="*/ 202581 h 1623045"/>
                  <a:gd name="connsiteX0" fmla="*/ 688975 w 1113804"/>
                  <a:gd name="connsiteY0" fmla="*/ 202581 h 1623045"/>
                  <a:gd name="connsiteX1" fmla="*/ 543719 w 1113804"/>
                  <a:gd name="connsiteY1" fmla="*/ 764556 h 1623045"/>
                  <a:gd name="connsiteX2" fmla="*/ 794 w 1113804"/>
                  <a:gd name="connsiteY2" fmla="*/ 1195563 h 1623045"/>
                  <a:gd name="connsiteX3" fmla="*/ 346075 w 1113804"/>
                  <a:gd name="connsiteY3" fmla="*/ 1602756 h 1623045"/>
                  <a:gd name="connsiteX4" fmla="*/ 912812 w 1113804"/>
                  <a:gd name="connsiteY4" fmla="*/ 1347963 h 1623045"/>
                  <a:gd name="connsiteX5" fmla="*/ 1110456 w 1113804"/>
                  <a:gd name="connsiteY5" fmla="*/ 714550 h 1623045"/>
                  <a:gd name="connsiteX6" fmla="*/ 829469 w 1113804"/>
                  <a:gd name="connsiteY6" fmla="*/ 178769 h 1623045"/>
                  <a:gd name="connsiteX7" fmla="*/ 412750 w 1113804"/>
                  <a:gd name="connsiteY7" fmla="*/ 175 h 1623045"/>
                  <a:gd name="connsiteX8" fmla="*/ 688975 w 1113804"/>
                  <a:gd name="connsiteY8" fmla="*/ 202581 h 1623045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119 w 1113948"/>
                  <a:gd name="connsiteY0" fmla="*/ 202581 h 1617434"/>
                  <a:gd name="connsiteX1" fmla="*/ 543863 w 1113948"/>
                  <a:gd name="connsiteY1" fmla="*/ 764556 h 1617434"/>
                  <a:gd name="connsiteX2" fmla="*/ 938 w 1113948"/>
                  <a:gd name="connsiteY2" fmla="*/ 1195563 h 1617434"/>
                  <a:gd name="connsiteX3" fmla="*/ 346219 w 1113948"/>
                  <a:gd name="connsiteY3" fmla="*/ 1602756 h 1617434"/>
                  <a:gd name="connsiteX4" fmla="*/ 912956 w 1113948"/>
                  <a:gd name="connsiteY4" fmla="*/ 1347963 h 1617434"/>
                  <a:gd name="connsiteX5" fmla="*/ 1110600 w 1113948"/>
                  <a:gd name="connsiteY5" fmla="*/ 714550 h 1617434"/>
                  <a:gd name="connsiteX6" fmla="*/ 829613 w 1113948"/>
                  <a:gd name="connsiteY6" fmla="*/ 178769 h 1617434"/>
                  <a:gd name="connsiteX7" fmla="*/ 412894 w 1113948"/>
                  <a:gd name="connsiteY7" fmla="*/ 175 h 1617434"/>
                  <a:gd name="connsiteX8" fmla="*/ 689119 w 1113948"/>
                  <a:gd name="connsiteY8" fmla="*/ 202581 h 1617434"/>
                  <a:gd name="connsiteX0" fmla="*/ 699246 w 1124075"/>
                  <a:gd name="connsiteY0" fmla="*/ 202581 h 1617434"/>
                  <a:gd name="connsiteX1" fmla="*/ 553990 w 1124075"/>
                  <a:gd name="connsiteY1" fmla="*/ 764556 h 1617434"/>
                  <a:gd name="connsiteX2" fmla="*/ 11065 w 1124075"/>
                  <a:gd name="connsiteY2" fmla="*/ 1195563 h 1617434"/>
                  <a:gd name="connsiteX3" fmla="*/ 356346 w 1124075"/>
                  <a:gd name="connsiteY3" fmla="*/ 1602756 h 1617434"/>
                  <a:gd name="connsiteX4" fmla="*/ 923083 w 1124075"/>
                  <a:gd name="connsiteY4" fmla="*/ 1347963 h 1617434"/>
                  <a:gd name="connsiteX5" fmla="*/ 1120727 w 1124075"/>
                  <a:gd name="connsiteY5" fmla="*/ 714550 h 1617434"/>
                  <a:gd name="connsiteX6" fmla="*/ 839740 w 1124075"/>
                  <a:gd name="connsiteY6" fmla="*/ 178769 h 1617434"/>
                  <a:gd name="connsiteX7" fmla="*/ 423021 w 1124075"/>
                  <a:gd name="connsiteY7" fmla="*/ 175 h 1617434"/>
                  <a:gd name="connsiteX8" fmla="*/ 699246 w 1124075"/>
                  <a:gd name="connsiteY8" fmla="*/ 202581 h 1617434"/>
                  <a:gd name="connsiteX0" fmla="*/ 688285 w 1113114"/>
                  <a:gd name="connsiteY0" fmla="*/ 202581 h 1617434"/>
                  <a:gd name="connsiteX1" fmla="*/ 543029 w 1113114"/>
                  <a:gd name="connsiteY1" fmla="*/ 764556 h 1617434"/>
                  <a:gd name="connsiteX2" fmla="*/ 104 w 1113114"/>
                  <a:gd name="connsiteY2" fmla="*/ 1195563 h 1617434"/>
                  <a:gd name="connsiteX3" fmla="*/ 345385 w 1113114"/>
                  <a:gd name="connsiteY3" fmla="*/ 1602756 h 1617434"/>
                  <a:gd name="connsiteX4" fmla="*/ 912122 w 1113114"/>
                  <a:gd name="connsiteY4" fmla="*/ 1347963 h 1617434"/>
                  <a:gd name="connsiteX5" fmla="*/ 1109766 w 1113114"/>
                  <a:gd name="connsiteY5" fmla="*/ 714550 h 1617434"/>
                  <a:gd name="connsiteX6" fmla="*/ 828779 w 1113114"/>
                  <a:gd name="connsiteY6" fmla="*/ 178769 h 1617434"/>
                  <a:gd name="connsiteX7" fmla="*/ 412060 w 1113114"/>
                  <a:gd name="connsiteY7" fmla="*/ 175 h 1617434"/>
                  <a:gd name="connsiteX8" fmla="*/ 688285 w 1113114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93543 w 1118372"/>
                  <a:gd name="connsiteY0" fmla="*/ 202581 h 1617434"/>
                  <a:gd name="connsiteX1" fmla="*/ 548287 w 1118372"/>
                  <a:gd name="connsiteY1" fmla="*/ 764556 h 1617434"/>
                  <a:gd name="connsiteX2" fmla="*/ 5362 w 1118372"/>
                  <a:gd name="connsiteY2" fmla="*/ 1195563 h 1617434"/>
                  <a:gd name="connsiteX3" fmla="*/ 350643 w 1118372"/>
                  <a:gd name="connsiteY3" fmla="*/ 1602756 h 1617434"/>
                  <a:gd name="connsiteX4" fmla="*/ 917380 w 1118372"/>
                  <a:gd name="connsiteY4" fmla="*/ 1347963 h 1617434"/>
                  <a:gd name="connsiteX5" fmla="*/ 1115024 w 1118372"/>
                  <a:gd name="connsiteY5" fmla="*/ 714550 h 1617434"/>
                  <a:gd name="connsiteX6" fmla="*/ 834037 w 1118372"/>
                  <a:gd name="connsiteY6" fmla="*/ 178769 h 1617434"/>
                  <a:gd name="connsiteX7" fmla="*/ 417318 w 1118372"/>
                  <a:gd name="connsiteY7" fmla="*/ 175 h 1617434"/>
                  <a:gd name="connsiteX8" fmla="*/ 693543 w 1118372"/>
                  <a:gd name="connsiteY8" fmla="*/ 202581 h 1617434"/>
                  <a:gd name="connsiteX0" fmla="*/ 693333 w 1118162"/>
                  <a:gd name="connsiteY0" fmla="*/ 202581 h 1617434"/>
                  <a:gd name="connsiteX1" fmla="*/ 548077 w 1118162"/>
                  <a:gd name="connsiteY1" fmla="*/ 764556 h 1617434"/>
                  <a:gd name="connsiteX2" fmla="*/ 5152 w 1118162"/>
                  <a:gd name="connsiteY2" fmla="*/ 1195563 h 1617434"/>
                  <a:gd name="connsiteX3" fmla="*/ 350433 w 1118162"/>
                  <a:gd name="connsiteY3" fmla="*/ 1602756 h 1617434"/>
                  <a:gd name="connsiteX4" fmla="*/ 917170 w 1118162"/>
                  <a:gd name="connsiteY4" fmla="*/ 1347963 h 1617434"/>
                  <a:gd name="connsiteX5" fmla="*/ 1114814 w 1118162"/>
                  <a:gd name="connsiteY5" fmla="*/ 714550 h 1617434"/>
                  <a:gd name="connsiteX6" fmla="*/ 833827 w 1118162"/>
                  <a:gd name="connsiteY6" fmla="*/ 178769 h 1617434"/>
                  <a:gd name="connsiteX7" fmla="*/ 417108 w 1118162"/>
                  <a:gd name="connsiteY7" fmla="*/ 175 h 1617434"/>
                  <a:gd name="connsiteX8" fmla="*/ 693333 w 1118162"/>
                  <a:gd name="connsiteY8" fmla="*/ 202581 h 1617434"/>
                  <a:gd name="connsiteX0" fmla="*/ 693910 w 1118739"/>
                  <a:gd name="connsiteY0" fmla="*/ 202581 h 1617434"/>
                  <a:gd name="connsiteX1" fmla="*/ 548654 w 1118739"/>
                  <a:gd name="connsiteY1" fmla="*/ 764556 h 1617434"/>
                  <a:gd name="connsiteX2" fmla="*/ 5729 w 1118739"/>
                  <a:gd name="connsiteY2" fmla="*/ 1195563 h 1617434"/>
                  <a:gd name="connsiteX3" fmla="*/ 351010 w 1118739"/>
                  <a:gd name="connsiteY3" fmla="*/ 1602756 h 1617434"/>
                  <a:gd name="connsiteX4" fmla="*/ 917747 w 1118739"/>
                  <a:gd name="connsiteY4" fmla="*/ 1347963 h 1617434"/>
                  <a:gd name="connsiteX5" fmla="*/ 1115391 w 1118739"/>
                  <a:gd name="connsiteY5" fmla="*/ 714550 h 1617434"/>
                  <a:gd name="connsiteX6" fmla="*/ 834404 w 1118739"/>
                  <a:gd name="connsiteY6" fmla="*/ 178769 h 1617434"/>
                  <a:gd name="connsiteX7" fmla="*/ 417685 w 1118739"/>
                  <a:gd name="connsiteY7" fmla="*/ 175 h 1617434"/>
                  <a:gd name="connsiteX8" fmla="*/ 693910 w 1118739"/>
                  <a:gd name="connsiteY8" fmla="*/ 202581 h 1617434"/>
                  <a:gd name="connsiteX0" fmla="*/ 693632 w 1118461"/>
                  <a:gd name="connsiteY0" fmla="*/ 202581 h 1617434"/>
                  <a:gd name="connsiteX1" fmla="*/ 548376 w 1118461"/>
                  <a:gd name="connsiteY1" fmla="*/ 764556 h 1617434"/>
                  <a:gd name="connsiteX2" fmla="*/ 5451 w 1118461"/>
                  <a:gd name="connsiteY2" fmla="*/ 1195563 h 1617434"/>
                  <a:gd name="connsiteX3" fmla="*/ 350732 w 1118461"/>
                  <a:gd name="connsiteY3" fmla="*/ 1602756 h 1617434"/>
                  <a:gd name="connsiteX4" fmla="*/ 917469 w 1118461"/>
                  <a:gd name="connsiteY4" fmla="*/ 1347963 h 1617434"/>
                  <a:gd name="connsiteX5" fmla="*/ 1115113 w 1118461"/>
                  <a:gd name="connsiteY5" fmla="*/ 714550 h 1617434"/>
                  <a:gd name="connsiteX6" fmla="*/ 834126 w 1118461"/>
                  <a:gd name="connsiteY6" fmla="*/ 178769 h 1617434"/>
                  <a:gd name="connsiteX7" fmla="*/ 417407 w 1118461"/>
                  <a:gd name="connsiteY7" fmla="*/ 175 h 1617434"/>
                  <a:gd name="connsiteX8" fmla="*/ 693632 w 1118461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2123"/>
                  <a:gd name="connsiteY0" fmla="*/ 464343 h 1619896"/>
                  <a:gd name="connsiteX1" fmla="*/ 376383 w 1112123"/>
                  <a:gd name="connsiteY1" fmla="*/ 807244 h 1619896"/>
                  <a:gd name="connsiteX2" fmla="*/ 145 w 1112123"/>
                  <a:gd name="connsiteY2" fmla="*/ 1195388 h 1619896"/>
                  <a:gd name="connsiteX3" fmla="*/ 345426 w 1112123"/>
                  <a:gd name="connsiteY3" fmla="*/ 1602581 h 1619896"/>
                  <a:gd name="connsiteX4" fmla="*/ 912163 w 1112123"/>
                  <a:gd name="connsiteY4" fmla="*/ 1347788 h 1619896"/>
                  <a:gd name="connsiteX5" fmla="*/ 1109807 w 1112123"/>
                  <a:gd name="connsiteY5" fmla="*/ 714375 h 1619896"/>
                  <a:gd name="connsiteX6" fmla="*/ 828820 w 1112123"/>
                  <a:gd name="connsiteY6" fmla="*/ 178594 h 1619896"/>
                  <a:gd name="connsiteX7" fmla="*/ 412101 w 1112123"/>
                  <a:gd name="connsiteY7" fmla="*/ 0 h 1619896"/>
                  <a:gd name="connsiteX8" fmla="*/ 740713 w 1112123"/>
                  <a:gd name="connsiteY8" fmla="*/ 464343 h 1619896"/>
                  <a:gd name="connsiteX0" fmla="*/ 740717 w 1112127"/>
                  <a:gd name="connsiteY0" fmla="*/ 464343 h 1613845"/>
                  <a:gd name="connsiteX1" fmla="*/ 376387 w 1112127"/>
                  <a:gd name="connsiteY1" fmla="*/ 807244 h 1613845"/>
                  <a:gd name="connsiteX2" fmla="*/ 149 w 1112127"/>
                  <a:gd name="connsiteY2" fmla="*/ 1195388 h 1613845"/>
                  <a:gd name="connsiteX3" fmla="*/ 345430 w 1112127"/>
                  <a:gd name="connsiteY3" fmla="*/ 1602581 h 1613845"/>
                  <a:gd name="connsiteX4" fmla="*/ 912167 w 1112127"/>
                  <a:gd name="connsiteY4" fmla="*/ 1347788 h 1613845"/>
                  <a:gd name="connsiteX5" fmla="*/ 1109811 w 1112127"/>
                  <a:gd name="connsiteY5" fmla="*/ 714375 h 1613845"/>
                  <a:gd name="connsiteX6" fmla="*/ 828824 w 1112127"/>
                  <a:gd name="connsiteY6" fmla="*/ 178594 h 1613845"/>
                  <a:gd name="connsiteX7" fmla="*/ 412105 w 1112127"/>
                  <a:gd name="connsiteY7" fmla="*/ 0 h 1613845"/>
                  <a:gd name="connsiteX8" fmla="*/ 740717 w 1112127"/>
                  <a:gd name="connsiteY8" fmla="*/ 464343 h 1613845"/>
                  <a:gd name="connsiteX0" fmla="*/ 740729 w 1112139"/>
                  <a:gd name="connsiteY0" fmla="*/ 464343 h 1611082"/>
                  <a:gd name="connsiteX1" fmla="*/ 376399 w 1112139"/>
                  <a:gd name="connsiteY1" fmla="*/ 807244 h 1611082"/>
                  <a:gd name="connsiteX2" fmla="*/ 161 w 1112139"/>
                  <a:gd name="connsiteY2" fmla="*/ 1195388 h 1611082"/>
                  <a:gd name="connsiteX3" fmla="*/ 345442 w 1112139"/>
                  <a:gd name="connsiteY3" fmla="*/ 1602581 h 1611082"/>
                  <a:gd name="connsiteX4" fmla="*/ 912179 w 1112139"/>
                  <a:gd name="connsiteY4" fmla="*/ 1347788 h 1611082"/>
                  <a:gd name="connsiteX5" fmla="*/ 1109823 w 1112139"/>
                  <a:gd name="connsiteY5" fmla="*/ 714375 h 1611082"/>
                  <a:gd name="connsiteX6" fmla="*/ 828836 w 1112139"/>
                  <a:gd name="connsiteY6" fmla="*/ 178594 h 1611082"/>
                  <a:gd name="connsiteX7" fmla="*/ 412117 w 1112139"/>
                  <a:gd name="connsiteY7" fmla="*/ 0 h 1611082"/>
                  <a:gd name="connsiteX8" fmla="*/ 740729 w 1112139"/>
                  <a:gd name="connsiteY8" fmla="*/ 464343 h 1611082"/>
                  <a:gd name="connsiteX0" fmla="*/ 740729 w 1112139"/>
                  <a:gd name="connsiteY0" fmla="*/ 464343 h 1608552"/>
                  <a:gd name="connsiteX1" fmla="*/ 376399 w 1112139"/>
                  <a:gd name="connsiteY1" fmla="*/ 807244 h 1608552"/>
                  <a:gd name="connsiteX2" fmla="*/ 161 w 1112139"/>
                  <a:gd name="connsiteY2" fmla="*/ 1195388 h 1608552"/>
                  <a:gd name="connsiteX3" fmla="*/ 345442 w 1112139"/>
                  <a:gd name="connsiteY3" fmla="*/ 1602581 h 1608552"/>
                  <a:gd name="connsiteX4" fmla="*/ 912179 w 1112139"/>
                  <a:gd name="connsiteY4" fmla="*/ 1347788 h 1608552"/>
                  <a:gd name="connsiteX5" fmla="*/ 1109823 w 1112139"/>
                  <a:gd name="connsiteY5" fmla="*/ 714375 h 1608552"/>
                  <a:gd name="connsiteX6" fmla="*/ 828836 w 1112139"/>
                  <a:gd name="connsiteY6" fmla="*/ 178594 h 1608552"/>
                  <a:gd name="connsiteX7" fmla="*/ 412117 w 1112139"/>
                  <a:gd name="connsiteY7" fmla="*/ 0 h 1608552"/>
                  <a:gd name="connsiteX8" fmla="*/ 740729 w 1112139"/>
                  <a:gd name="connsiteY8" fmla="*/ 464343 h 1608552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4132"/>
                  <a:gd name="connsiteX1" fmla="*/ 376260 w 1112000"/>
                  <a:gd name="connsiteY1" fmla="*/ 807244 h 1604132"/>
                  <a:gd name="connsiteX2" fmla="*/ 22 w 1112000"/>
                  <a:gd name="connsiteY2" fmla="*/ 1247775 h 1604132"/>
                  <a:gd name="connsiteX3" fmla="*/ 345303 w 1112000"/>
                  <a:gd name="connsiteY3" fmla="*/ 1602581 h 1604132"/>
                  <a:gd name="connsiteX4" fmla="*/ 912040 w 1112000"/>
                  <a:gd name="connsiteY4" fmla="*/ 1347788 h 1604132"/>
                  <a:gd name="connsiteX5" fmla="*/ 1109684 w 1112000"/>
                  <a:gd name="connsiteY5" fmla="*/ 714375 h 1604132"/>
                  <a:gd name="connsiteX6" fmla="*/ 828697 w 1112000"/>
                  <a:gd name="connsiteY6" fmla="*/ 178594 h 1604132"/>
                  <a:gd name="connsiteX7" fmla="*/ 411978 w 1112000"/>
                  <a:gd name="connsiteY7" fmla="*/ 0 h 1604132"/>
                  <a:gd name="connsiteX8" fmla="*/ 747734 w 1112000"/>
                  <a:gd name="connsiteY8" fmla="*/ 426243 h 1604132"/>
                  <a:gd name="connsiteX0" fmla="*/ 747734 w 1113532"/>
                  <a:gd name="connsiteY0" fmla="*/ 426243 h 1603996"/>
                  <a:gd name="connsiteX1" fmla="*/ 376260 w 1113532"/>
                  <a:gd name="connsiteY1" fmla="*/ 807244 h 1603996"/>
                  <a:gd name="connsiteX2" fmla="*/ 22 w 1113532"/>
                  <a:gd name="connsiteY2" fmla="*/ 1247775 h 1603996"/>
                  <a:gd name="connsiteX3" fmla="*/ 345303 w 1113532"/>
                  <a:gd name="connsiteY3" fmla="*/ 1602581 h 1603996"/>
                  <a:gd name="connsiteX4" fmla="*/ 912040 w 1113532"/>
                  <a:gd name="connsiteY4" fmla="*/ 1347788 h 1603996"/>
                  <a:gd name="connsiteX5" fmla="*/ 1112065 w 1113532"/>
                  <a:gd name="connsiteY5" fmla="*/ 773907 h 1603996"/>
                  <a:gd name="connsiteX6" fmla="*/ 828697 w 1113532"/>
                  <a:gd name="connsiteY6" fmla="*/ 178594 h 1603996"/>
                  <a:gd name="connsiteX7" fmla="*/ 411978 w 1113532"/>
                  <a:gd name="connsiteY7" fmla="*/ 0 h 1603996"/>
                  <a:gd name="connsiteX8" fmla="*/ 747734 w 1113532"/>
                  <a:gd name="connsiteY8" fmla="*/ 426243 h 1603996"/>
                  <a:gd name="connsiteX0" fmla="*/ 747734 w 1112098"/>
                  <a:gd name="connsiteY0" fmla="*/ 426243 h 1603996"/>
                  <a:gd name="connsiteX1" fmla="*/ 376260 w 1112098"/>
                  <a:gd name="connsiteY1" fmla="*/ 807244 h 1603996"/>
                  <a:gd name="connsiteX2" fmla="*/ 22 w 1112098"/>
                  <a:gd name="connsiteY2" fmla="*/ 1247775 h 1603996"/>
                  <a:gd name="connsiteX3" fmla="*/ 345303 w 1112098"/>
                  <a:gd name="connsiteY3" fmla="*/ 1602581 h 1603996"/>
                  <a:gd name="connsiteX4" fmla="*/ 912040 w 1112098"/>
                  <a:gd name="connsiteY4" fmla="*/ 1347788 h 1603996"/>
                  <a:gd name="connsiteX5" fmla="*/ 1112065 w 1112098"/>
                  <a:gd name="connsiteY5" fmla="*/ 773907 h 1603996"/>
                  <a:gd name="connsiteX6" fmla="*/ 828697 w 1112098"/>
                  <a:gd name="connsiteY6" fmla="*/ 178594 h 1603996"/>
                  <a:gd name="connsiteX7" fmla="*/ 411978 w 1112098"/>
                  <a:gd name="connsiteY7" fmla="*/ 0 h 1603996"/>
                  <a:gd name="connsiteX8" fmla="*/ 747734 w 1112098"/>
                  <a:gd name="connsiteY8" fmla="*/ 426243 h 1603996"/>
                  <a:gd name="connsiteX0" fmla="*/ 747734 w 1112330"/>
                  <a:gd name="connsiteY0" fmla="*/ 426243 h 1603996"/>
                  <a:gd name="connsiteX1" fmla="*/ 376260 w 1112330"/>
                  <a:gd name="connsiteY1" fmla="*/ 807244 h 1603996"/>
                  <a:gd name="connsiteX2" fmla="*/ 22 w 1112330"/>
                  <a:gd name="connsiteY2" fmla="*/ 1247775 h 1603996"/>
                  <a:gd name="connsiteX3" fmla="*/ 345303 w 1112330"/>
                  <a:gd name="connsiteY3" fmla="*/ 1602581 h 1603996"/>
                  <a:gd name="connsiteX4" fmla="*/ 912040 w 1112330"/>
                  <a:gd name="connsiteY4" fmla="*/ 1347788 h 1603996"/>
                  <a:gd name="connsiteX5" fmla="*/ 1112065 w 1112330"/>
                  <a:gd name="connsiteY5" fmla="*/ 773907 h 1603996"/>
                  <a:gd name="connsiteX6" fmla="*/ 940616 w 1112330"/>
                  <a:gd name="connsiteY6" fmla="*/ 302419 h 1603996"/>
                  <a:gd name="connsiteX7" fmla="*/ 411978 w 1112330"/>
                  <a:gd name="connsiteY7" fmla="*/ 0 h 1603996"/>
                  <a:gd name="connsiteX8" fmla="*/ 747734 w 1112330"/>
                  <a:gd name="connsiteY8" fmla="*/ 426243 h 1603996"/>
                  <a:gd name="connsiteX0" fmla="*/ 747734 w 1112452"/>
                  <a:gd name="connsiteY0" fmla="*/ 426243 h 1603996"/>
                  <a:gd name="connsiteX1" fmla="*/ 376260 w 1112452"/>
                  <a:gd name="connsiteY1" fmla="*/ 807244 h 1603996"/>
                  <a:gd name="connsiteX2" fmla="*/ 22 w 1112452"/>
                  <a:gd name="connsiteY2" fmla="*/ 1247775 h 1603996"/>
                  <a:gd name="connsiteX3" fmla="*/ 345303 w 1112452"/>
                  <a:gd name="connsiteY3" fmla="*/ 1602581 h 1603996"/>
                  <a:gd name="connsiteX4" fmla="*/ 912040 w 1112452"/>
                  <a:gd name="connsiteY4" fmla="*/ 1347788 h 1603996"/>
                  <a:gd name="connsiteX5" fmla="*/ 1112065 w 1112452"/>
                  <a:gd name="connsiteY5" fmla="*/ 773907 h 1603996"/>
                  <a:gd name="connsiteX6" fmla="*/ 940616 w 1112452"/>
                  <a:gd name="connsiteY6" fmla="*/ 302419 h 1603996"/>
                  <a:gd name="connsiteX7" fmla="*/ 411978 w 1112452"/>
                  <a:gd name="connsiteY7" fmla="*/ 0 h 1603996"/>
                  <a:gd name="connsiteX8" fmla="*/ 747734 w 1112452"/>
                  <a:gd name="connsiteY8" fmla="*/ 426243 h 1603996"/>
                  <a:gd name="connsiteX0" fmla="*/ 747734 w 1112330"/>
                  <a:gd name="connsiteY0" fmla="*/ 419099 h 1596852"/>
                  <a:gd name="connsiteX1" fmla="*/ 376260 w 1112330"/>
                  <a:gd name="connsiteY1" fmla="*/ 800100 h 1596852"/>
                  <a:gd name="connsiteX2" fmla="*/ 22 w 1112330"/>
                  <a:gd name="connsiteY2" fmla="*/ 1240631 h 1596852"/>
                  <a:gd name="connsiteX3" fmla="*/ 345303 w 1112330"/>
                  <a:gd name="connsiteY3" fmla="*/ 1595437 h 1596852"/>
                  <a:gd name="connsiteX4" fmla="*/ 912040 w 1112330"/>
                  <a:gd name="connsiteY4" fmla="*/ 1340644 h 1596852"/>
                  <a:gd name="connsiteX5" fmla="*/ 1112065 w 1112330"/>
                  <a:gd name="connsiteY5" fmla="*/ 766763 h 1596852"/>
                  <a:gd name="connsiteX6" fmla="*/ 940616 w 1112330"/>
                  <a:gd name="connsiteY6" fmla="*/ 295275 h 1596852"/>
                  <a:gd name="connsiteX7" fmla="*/ 411978 w 1112330"/>
                  <a:gd name="connsiteY7" fmla="*/ 0 h 1596852"/>
                  <a:gd name="connsiteX8" fmla="*/ 747734 w 1112330"/>
                  <a:gd name="connsiteY8" fmla="*/ 419099 h 1596852"/>
                  <a:gd name="connsiteX0" fmla="*/ 747734 w 1112333"/>
                  <a:gd name="connsiteY0" fmla="*/ 419099 h 1596852"/>
                  <a:gd name="connsiteX1" fmla="*/ 376260 w 1112333"/>
                  <a:gd name="connsiteY1" fmla="*/ 800100 h 1596852"/>
                  <a:gd name="connsiteX2" fmla="*/ 22 w 1112333"/>
                  <a:gd name="connsiteY2" fmla="*/ 1240631 h 1596852"/>
                  <a:gd name="connsiteX3" fmla="*/ 345303 w 1112333"/>
                  <a:gd name="connsiteY3" fmla="*/ 1595437 h 1596852"/>
                  <a:gd name="connsiteX4" fmla="*/ 912040 w 1112333"/>
                  <a:gd name="connsiteY4" fmla="*/ 1340644 h 1596852"/>
                  <a:gd name="connsiteX5" fmla="*/ 1112065 w 1112333"/>
                  <a:gd name="connsiteY5" fmla="*/ 766763 h 1596852"/>
                  <a:gd name="connsiteX6" fmla="*/ 940616 w 1112333"/>
                  <a:gd name="connsiteY6" fmla="*/ 295275 h 1596852"/>
                  <a:gd name="connsiteX7" fmla="*/ 407216 w 1112333"/>
                  <a:gd name="connsiteY7" fmla="*/ 0 h 1596852"/>
                  <a:gd name="connsiteX8" fmla="*/ 747734 w 1112333"/>
                  <a:gd name="connsiteY8" fmla="*/ 419099 h 1596852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716 w 1112308"/>
                  <a:gd name="connsiteY0" fmla="*/ 419099 h 1596852"/>
                  <a:gd name="connsiteX1" fmla="*/ 376242 w 1112308"/>
                  <a:gd name="connsiteY1" fmla="*/ 800100 h 1596852"/>
                  <a:gd name="connsiteX2" fmla="*/ 4 w 1112308"/>
                  <a:gd name="connsiteY2" fmla="*/ 1240631 h 1596852"/>
                  <a:gd name="connsiteX3" fmla="*/ 345285 w 1112308"/>
                  <a:gd name="connsiteY3" fmla="*/ 1595437 h 1596852"/>
                  <a:gd name="connsiteX4" fmla="*/ 912022 w 1112308"/>
                  <a:gd name="connsiteY4" fmla="*/ 1340644 h 1596852"/>
                  <a:gd name="connsiteX5" fmla="*/ 1112047 w 1112308"/>
                  <a:gd name="connsiteY5" fmla="*/ 766763 h 1596852"/>
                  <a:gd name="connsiteX6" fmla="*/ 940598 w 1112308"/>
                  <a:gd name="connsiteY6" fmla="*/ 295275 h 1596852"/>
                  <a:gd name="connsiteX7" fmla="*/ 417913 w 1112308"/>
                  <a:gd name="connsiteY7" fmla="*/ 0 h 1596852"/>
                  <a:gd name="connsiteX8" fmla="*/ 747716 w 1112308"/>
                  <a:gd name="connsiteY8" fmla="*/ 419099 h 1596852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4 w 1112306"/>
                  <a:gd name="connsiteY0" fmla="*/ 419099 h 1596276"/>
                  <a:gd name="connsiteX1" fmla="*/ 376240 w 1112306"/>
                  <a:gd name="connsiteY1" fmla="*/ 800100 h 1596276"/>
                  <a:gd name="connsiteX2" fmla="*/ 2 w 1112306"/>
                  <a:gd name="connsiteY2" fmla="*/ 1265634 h 1596276"/>
                  <a:gd name="connsiteX3" fmla="*/ 345283 w 1112306"/>
                  <a:gd name="connsiteY3" fmla="*/ 1595437 h 1596276"/>
                  <a:gd name="connsiteX4" fmla="*/ 912020 w 1112306"/>
                  <a:gd name="connsiteY4" fmla="*/ 1340644 h 1596276"/>
                  <a:gd name="connsiteX5" fmla="*/ 1112045 w 1112306"/>
                  <a:gd name="connsiteY5" fmla="*/ 766763 h 1596276"/>
                  <a:gd name="connsiteX6" fmla="*/ 940596 w 1112306"/>
                  <a:gd name="connsiteY6" fmla="*/ 295275 h 1596276"/>
                  <a:gd name="connsiteX7" fmla="*/ 417911 w 1112306"/>
                  <a:gd name="connsiteY7" fmla="*/ 0 h 1596276"/>
                  <a:gd name="connsiteX8" fmla="*/ 747714 w 1112306"/>
                  <a:gd name="connsiteY8" fmla="*/ 419099 h 1596276"/>
                  <a:gd name="connsiteX0" fmla="*/ 742951 w 1107543"/>
                  <a:gd name="connsiteY0" fmla="*/ 419099 h 1596562"/>
                  <a:gd name="connsiteX1" fmla="*/ 371477 w 1107543"/>
                  <a:gd name="connsiteY1" fmla="*/ 800100 h 1596562"/>
                  <a:gd name="connsiteX2" fmla="*/ 2 w 1107543"/>
                  <a:gd name="connsiteY2" fmla="*/ 1252537 h 1596562"/>
                  <a:gd name="connsiteX3" fmla="*/ 340520 w 1107543"/>
                  <a:gd name="connsiteY3" fmla="*/ 1595437 h 1596562"/>
                  <a:gd name="connsiteX4" fmla="*/ 907257 w 1107543"/>
                  <a:gd name="connsiteY4" fmla="*/ 1340644 h 1596562"/>
                  <a:gd name="connsiteX5" fmla="*/ 1107282 w 1107543"/>
                  <a:gd name="connsiteY5" fmla="*/ 766763 h 1596562"/>
                  <a:gd name="connsiteX6" fmla="*/ 935833 w 1107543"/>
                  <a:gd name="connsiteY6" fmla="*/ 295275 h 1596562"/>
                  <a:gd name="connsiteX7" fmla="*/ 413148 w 1107543"/>
                  <a:gd name="connsiteY7" fmla="*/ 0 h 1596562"/>
                  <a:gd name="connsiteX8" fmla="*/ 742951 w 1107543"/>
                  <a:gd name="connsiteY8" fmla="*/ 419099 h 1596562"/>
                  <a:gd name="connsiteX0" fmla="*/ 752475 w 1117067"/>
                  <a:gd name="connsiteY0" fmla="*/ 419099 h 1599024"/>
                  <a:gd name="connsiteX1" fmla="*/ 381001 w 1117067"/>
                  <a:gd name="connsiteY1" fmla="*/ 800100 h 1599024"/>
                  <a:gd name="connsiteX2" fmla="*/ 1 w 1117067"/>
                  <a:gd name="connsiteY2" fmla="*/ 1170384 h 1599024"/>
                  <a:gd name="connsiteX3" fmla="*/ 350044 w 1117067"/>
                  <a:gd name="connsiteY3" fmla="*/ 1595437 h 1599024"/>
                  <a:gd name="connsiteX4" fmla="*/ 916781 w 1117067"/>
                  <a:gd name="connsiteY4" fmla="*/ 1340644 h 1599024"/>
                  <a:gd name="connsiteX5" fmla="*/ 1116806 w 1117067"/>
                  <a:gd name="connsiteY5" fmla="*/ 766763 h 1599024"/>
                  <a:gd name="connsiteX6" fmla="*/ 945357 w 1117067"/>
                  <a:gd name="connsiteY6" fmla="*/ 295275 h 1599024"/>
                  <a:gd name="connsiteX7" fmla="*/ 422672 w 1117067"/>
                  <a:gd name="connsiteY7" fmla="*/ 0 h 1599024"/>
                  <a:gd name="connsiteX8" fmla="*/ 752475 w 1117067"/>
                  <a:gd name="connsiteY8" fmla="*/ 419099 h 1599024"/>
                  <a:gd name="connsiteX0" fmla="*/ 744142 w 1108734"/>
                  <a:gd name="connsiteY0" fmla="*/ 419099 h 1599024"/>
                  <a:gd name="connsiteX1" fmla="*/ 372668 w 1108734"/>
                  <a:gd name="connsiteY1" fmla="*/ 800100 h 1599024"/>
                  <a:gd name="connsiteX2" fmla="*/ 2 w 1108734"/>
                  <a:gd name="connsiteY2" fmla="*/ 1170384 h 1599024"/>
                  <a:gd name="connsiteX3" fmla="*/ 341711 w 1108734"/>
                  <a:gd name="connsiteY3" fmla="*/ 1595437 h 1599024"/>
                  <a:gd name="connsiteX4" fmla="*/ 908448 w 1108734"/>
                  <a:gd name="connsiteY4" fmla="*/ 1340644 h 1599024"/>
                  <a:gd name="connsiteX5" fmla="*/ 1108473 w 1108734"/>
                  <a:gd name="connsiteY5" fmla="*/ 766763 h 1599024"/>
                  <a:gd name="connsiteX6" fmla="*/ 937024 w 1108734"/>
                  <a:gd name="connsiteY6" fmla="*/ 295275 h 1599024"/>
                  <a:gd name="connsiteX7" fmla="*/ 414339 w 1108734"/>
                  <a:gd name="connsiteY7" fmla="*/ 0 h 1599024"/>
                  <a:gd name="connsiteX8" fmla="*/ 744142 w 1108734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6325"/>
                  <a:gd name="connsiteX1" fmla="*/ 372670 w 1108736"/>
                  <a:gd name="connsiteY1" fmla="*/ 800100 h 1596325"/>
                  <a:gd name="connsiteX2" fmla="*/ 4 w 1108736"/>
                  <a:gd name="connsiteY2" fmla="*/ 1170384 h 1596325"/>
                  <a:gd name="connsiteX3" fmla="*/ 341713 w 1108736"/>
                  <a:gd name="connsiteY3" fmla="*/ 1595437 h 1596325"/>
                  <a:gd name="connsiteX4" fmla="*/ 908450 w 1108736"/>
                  <a:gd name="connsiteY4" fmla="*/ 1340644 h 1596325"/>
                  <a:gd name="connsiteX5" fmla="*/ 1108475 w 1108736"/>
                  <a:gd name="connsiteY5" fmla="*/ 766763 h 1596325"/>
                  <a:gd name="connsiteX6" fmla="*/ 937026 w 1108736"/>
                  <a:gd name="connsiteY6" fmla="*/ 295275 h 1596325"/>
                  <a:gd name="connsiteX7" fmla="*/ 414341 w 1108736"/>
                  <a:gd name="connsiteY7" fmla="*/ 0 h 1596325"/>
                  <a:gd name="connsiteX8" fmla="*/ 744144 w 1108736"/>
                  <a:gd name="connsiteY8" fmla="*/ 419099 h 1596325"/>
                  <a:gd name="connsiteX0" fmla="*/ 744144 w 1108736"/>
                  <a:gd name="connsiteY0" fmla="*/ 419099 h 1597199"/>
                  <a:gd name="connsiteX1" fmla="*/ 372670 w 1108736"/>
                  <a:gd name="connsiteY1" fmla="*/ 800100 h 1597199"/>
                  <a:gd name="connsiteX2" fmla="*/ 4 w 1108736"/>
                  <a:gd name="connsiteY2" fmla="*/ 1170384 h 1597199"/>
                  <a:gd name="connsiteX3" fmla="*/ 341713 w 1108736"/>
                  <a:gd name="connsiteY3" fmla="*/ 1595437 h 1597199"/>
                  <a:gd name="connsiteX4" fmla="*/ 908450 w 1108736"/>
                  <a:gd name="connsiteY4" fmla="*/ 1340644 h 1597199"/>
                  <a:gd name="connsiteX5" fmla="*/ 1108475 w 1108736"/>
                  <a:gd name="connsiteY5" fmla="*/ 766763 h 1597199"/>
                  <a:gd name="connsiteX6" fmla="*/ 937026 w 1108736"/>
                  <a:gd name="connsiteY6" fmla="*/ 295275 h 1597199"/>
                  <a:gd name="connsiteX7" fmla="*/ 414341 w 1108736"/>
                  <a:gd name="connsiteY7" fmla="*/ 0 h 1597199"/>
                  <a:gd name="connsiteX8" fmla="*/ 744144 w 1108736"/>
                  <a:gd name="connsiteY8" fmla="*/ 419099 h 1597199"/>
                  <a:gd name="connsiteX0" fmla="*/ 744144 w 1108489"/>
                  <a:gd name="connsiteY0" fmla="*/ 419099 h 1597199"/>
                  <a:gd name="connsiteX1" fmla="*/ 372670 w 1108489"/>
                  <a:gd name="connsiteY1" fmla="*/ 800100 h 1597199"/>
                  <a:gd name="connsiteX2" fmla="*/ 4 w 1108489"/>
                  <a:gd name="connsiteY2" fmla="*/ 1170384 h 1597199"/>
                  <a:gd name="connsiteX3" fmla="*/ 341713 w 1108489"/>
                  <a:gd name="connsiteY3" fmla="*/ 1595437 h 1597199"/>
                  <a:gd name="connsiteX4" fmla="*/ 908450 w 1108489"/>
                  <a:gd name="connsiteY4" fmla="*/ 1340644 h 1597199"/>
                  <a:gd name="connsiteX5" fmla="*/ 1108475 w 1108489"/>
                  <a:gd name="connsiteY5" fmla="*/ 766763 h 1597199"/>
                  <a:gd name="connsiteX6" fmla="*/ 937026 w 1108489"/>
                  <a:gd name="connsiteY6" fmla="*/ 295275 h 1597199"/>
                  <a:gd name="connsiteX7" fmla="*/ 414341 w 1108489"/>
                  <a:gd name="connsiteY7" fmla="*/ 0 h 1597199"/>
                  <a:gd name="connsiteX8" fmla="*/ 744144 w 1108489"/>
                  <a:gd name="connsiteY8" fmla="*/ 419099 h 1597199"/>
                  <a:gd name="connsiteX0" fmla="*/ 744144 w 1108595"/>
                  <a:gd name="connsiteY0" fmla="*/ 419099 h 1597199"/>
                  <a:gd name="connsiteX1" fmla="*/ 372670 w 1108595"/>
                  <a:gd name="connsiteY1" fmla="*/ 800100 h 1597199"/>
                  <a:gd name="connsiteX2" fmla="*/ 4 w 1108595"/>
                  <a:gd name="connsiteY2" fmla="*/ 1170384 h 1597199"/>
                  <a:gd name="connsiteX3" fmla="*/ 341713 w 1108595"/>
                  <a:gd name="connsiteY3" fmla="*/ 1595437 h 1597199"/>
                  <a:gd name="connsiteX4" fmla="*/ 908450 w 1108595"/>
                  <a:gd name="connsiteY4" fmla="*/ 1340644 h 1597199"/>
                  <a:gd name="connsiteX5" fmla="*/ 1108475 w 1108595"/>
                  <a:gd name="connsiteY5" fmla="*/ 766763 h 1597199"/>
                  <a:gd name="connsiteX6" fmla="*/ 937026 w 1108595"/>
                  <a:gd name="connsiteY6" fmla="*/ 295275 h 1597199"/>
                  <a:gd name="connsiteX7" fmla="*/ 414341 w 1108595"/>
                  <a:gd name="connsiteY7" fmla="*/ 0 h 1597199"/>
                  <a:gd name="connsiteX8" fmla="*/ 744144 w 1108595"/>
                  <a:gd name="connsiteY8" fmla="*/ 419099 h 1597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8595" h="1597199">
                    <a:moveTo>
                      <a:pt x="744144" y="419099"/>
                    </a:moveTo>
                    <a:cubicBezTo>
                      <a:pt x="745533" y="561974"/>
                      <a:pt x="578846" y="797521"/>
                      <a:pt x="372670" y="800100"/>
                    </a:cubicBezTo>
                    <a:cubicBezTo>
                      <a:pt x="166494" y="802679"/>
                      <a:pt x="-853" y="997347"/>
                      <a:pt x="4" y="1170384"/>
                    </a:cubicBezTo>
                    <a:cubicBezTo>
                      <a:pt x="1386" y="1449411"/>
                      <a:pt x="188347" y="1580997"/>
                      <a:pt x="341713" y="1595437"/>
                    </a:cubicBezTo>
                    <a:cubicBezTo>
                      <a:pt x="541937" y="1614289"/>
                      <a:pt x="780656" y="1478756"/>
                      <a:pt x="908450" y="1340644"/>
                    </a:cubicBezTo>
                    <a:cubicBezTo>
                      <a:pt x="1036244" y="1202532"/>
                      <a:pt x="1112046" y="943372"/>
                      <a:pt x="1108475" y="766763"/>
                    </a:cubicBezTo>
                    <a:cubicBezTo>
                      <a:pt x="1104904" y="590154"/>
                      <a:pt x="1052715" y="423069"/>
                      <a:pt x="937026" y="295275"/>
                    </a:cubicBezTo>
                    <a:cubicBezTo>
                      <a:pt x="821337" y="167481"/>
                      <a:pt x="715173" y="46038"/>
                      <a:pt x="414341" y="0"/>
                    </a:cubicBezTo>
                    <a:cubicBezTo>
                      <a:pt x="677866" y="49610"/>
                      <a:pt x="742755" y="276224"/>
                      <a:pt x="744144" y="419099"/>
                    </a:cubicBezTo>
                    <a:close/>
                  </a:path>
                </a:pathLst>
              </a:custGeom>
              <a:solidFill>
                <a:srgbClr val="C0504D"/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63B083F-E79C-A418-D90F-3CB053D4D66A}"/>
                  </a:ext>
                </a:extLst>
              </p:cNvPr>
              <p:cNvSpPr/>
              <p:nvPr/>
            </p:nvSpPr>
            <p:spPr>
              <a:xfrm rot="10800000">
                <a:off x="4001522" y="2545485"/>
                <a:ext cx="2183638" cy="2921720"/>
              </a:xfrm>
              <a:custGeom>
                <a:avLst/>
                <a:gdLst>
                  <a:gd name="connsiteX0" fmla="*/ 688181 w 1109662"/>
                  <a:gd name="connsiteY0" fmla="*/ 202406 h 1602581"/>
                  <a:gd name="connsiteX1" fmla="*/ 542925 w 1109662"/>
                  <a:gd name="connsiteY1" fmla="*/ 764381 h 1602581"/>
                  <a:gd name="connsiteX2" fmla="*/ 0 w 1109662"/>
                  <a:gd name="connsiteY2" fmla="*/ 1195388 h 1602581"/>
                  <a:gd name="connsiteX3" fmla="*/ 345281 w 1109662"/>
                  <a:gd name="connsiteY3" fmla="*/ 1602581 h 1602581"/>
                  <a:gd name="connsiteX4" fmla="*/ 912018 w 1109662"/>
                  <a:gd name="connsiteY4" fmla="*/ 1347788 h 1602581"/>
                  <a:gd name="connsiteX5" fmla="*/ 1109662 w 1109662"/>
                  <a:gd name="connsiteY5" fmla="*/ 714375 h 1602581"/>
                  <a:gd name="connsiteX6" fmla="*/ 828675 w 1109662"/>
                  <a:gd name="connsiteY6" fmla="*/ 178594 h 1602581"/>
                  <a:gd name="connsiteX7" fmla="*/ 411956 w 1109662"/>
                  <a:gd name="connsiteY7" fmla="*/ 0 h 1602581"/>
                  <a:gd name="connsiteX8" fmla="*/ 688181 w 1109662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406 h 1602581"/>
                  <a:gd name="connsiteX1" fmla="*/ 546156 w 1112893"/>
                  <a:gd name="connsiteY1" fmla="*/ 764381 h 1602581"/>
                  <a:gd name="connsiteX2" fmla="*/ 3231 w 1112893"/>
                  <a:gd name="connsiteY2" fmla="*/ 1195388 h 1602581"/>
                  <a:gd name="connsiteX3" fmla="*/ 348512 w 1112893"/>
                  <a:gd name="connsiteY3" fmla="*/ 1602581 h 1602581"/>
                  <a:gd name="connsiteX4" fmla="*/ 915249 w 1112893"/>
                  <a:gd name="connsiteY4" fmla="*/ 1347788 h 1602581"/>
                  <a:gd name="connsiteX5" fmla="*/ 1112893 w 1112893"/>
                  <a:gd name="connsiteY5" fmla="*/ 714375 h 1602581"/>
                  <a:gd name="connsiteX6" fmla="*/ 831906 w 1112893"/>
                  <a:gd name="connsiteY6" fmla="*/ 178594 h 1602581"/>
                  <a:gd name="connsiteX7" fmla="*/ 415187 w 1112893"/>
                  <a:gd name="connsiteY7" fmla="*/ 0 h 1602581"/>
                  <a:gd name="connsiteX8" fmla="*/ 691412 w 1112893"/>
                  <a:gd name="connsiteY8" fmla="*/ 202406 h 1602581"/>
                  <a:gd name="connsiteX0" fmla="*/ 691412 w 1112893"/>
                  <a:gd name="connsiteY0" fmla="*/ 202581 h 1602756"/>
                  <a:gd name="connsiteX1" fmla="*/ 546156 w 1112893"/>
                  <a:gd name="connsiteY1" fmla="*/ 764556 h 1602756"/>
                  <a:gd name="connsiteX2" fmla="*/ 3231 w 1112893"/>
                  <a:gd name="connsiteY2" fmla="*/ 1195563 h 1602756"/>
                  <a:gd name="connsiteX3" fmla="*/ 348512 w 1112893"/>
                  <a:gd name="connsiteY3" fmla="*/ 1602756 h 1602756"/>
                  <a:gd name="connsiteX4" fmla="*/ 915249 w 1112893"/>
                  <a:gd name="connsiteY4" fmla="*/ 1347963 h 1602756"/>
                  <a:gd name="connsiteX5" fmla="*/ 1112893 w 1112893"/>
                  <a:gd name="connsiteY5" fmla="*/ 714550 h 1602756"/>
                  <a:gd name="connsiteX6" fmla="*/ 831906 w 1112893"/>
                  <a:gd name="connsiteY6" fmla="*/ 178769 h 1602756"/>
                  <a:gd name="connsiteX7" fmla="*/ 415187 w 1112893"/>
                  <a:gd name="connsiteY7" fmla="*/ 175 h 1602756"/>
                  <a:gd name="connsiteX8" fmla="*/ 691412 w 1112893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91412 w 1114389"/>
                  <a:gd name="connsiteY0" fmla="*/ 202581 h 1602756"/>
                  <a:gd name="connsiteX1" fmla="*/ 546156 w 1114389"/>
                  <a:gd name="connsiteY1" fmla="*/ 764556 h 1602756"/>
                  <a:gd name="connsiteX2" fmla="*/ 3231 w 1114389"/>
                  <a:gd name="connsiteY2" fmla="*/ 1195563 h 1602756"/>
                  <a:gd name="connsiteX3" fmla="*/ 348512 w 1114389"/>
                  <a:gd name="connsiteY3" fmla="*/ 1602756 h 1602756"/>
                  <a:gd name="connsiteX4" fmla="*/ 915249 w 1114389"/>
                  <a:gd name="connsiteY4" fmla="*/ 1347963 h 1602756"/>
                  <a:gd name="connsiteX5" fmla="*/ 1112893 w 1114389"/>
                  <a:gd name="connsiteY5" fmla="*/ 714550 h 1602756"/>
                  <a:gd name="connsiteX6" fmla="*/ 831906 w 1114389"/>
                  <a:gd name="connsiteY6" fmla="*/ 178769 h 1602756"/>
                  <a:gd name="connsiteX7" fmla="*/ 415187 w 1114389"/>
                  <a:gd name="connsiteY7" fmla="*/ 175 h 1602756"/>
                  <a:gd name="connsiteX8" fmla="*/ 691412 w 1114389"/>
                  <a:gd name="connsiteY8" fmla="*/ 202581 h 1602756"/>
                  <a:gd name="connsiteX0" fmla="*/ 688845 w 1111822"/>
                  <a:gd name="connsiteY0" fmla="*/ 202581 h 1602756"/>
                  <a:gd name="connsiteX1" fmla="*/ 543589 w 1111822"/>
                  <a:gd name="connsiteY1" fmla="*/ 764556 h 1602756"/>
                  <a:gd name="connsiteX2" fmla="*/ 664 w 1111822"/>
                  <a:gd name="connsiteY2" fmla="*/ 1195563 h 1602756"/>
                  <a:gd name="connsiteX3" fmla="*/ 345945 w 1111822"/>
                  <a:gd name="connsiteY3" fmla="*/ 1602756 h 1602756"/>
                  <a:gd name="connsiteX4" fmla="*/ 912682 w 1111822"/>
                  <a:gd name="connsiteY4" fmla="*/ 1347963 h 1602756"/>
                  <a:gd name="connsiteX5" fmla="*/ 1110326 w 1111822"/>
                  <a:gd name="connsiteY5" fmla="*/ 714550 h 1602756"/>
                  <a:gd name="connsiteX6" fmla="*/ 829339 w 1111822"/>
                  <a:gd name="connsiteY6" fmla="*/ 178769 h 1602756"/>
                  <a:gd name="connsiteX7" fmla="*/ 412620 w 1111822"/>
                  <a:gd name="connsiteY7" fmla="*/ 175 h 1602756"/>
                  <a:gd name="connsiteX8" fmla="*/ 688845 w 1111822"/>
                  <a:gd name="connsiteY8" fmla="*/ 202581 h 1602756"/>
                  <a:gd name="connsiteX0" fmla="*/ 688975 w 1111952"/>
                  <a:gd name="connsiteY0" fmla="*/ 202581 h 1623045"/>
                  <a:gd name="connsiteX1" fmla="*/ 543719 w 1111952"/>
                  <a:gd name="connsiteY1" fmla="*/ 764556 h 1623045"/>
                  <a:gd name="connsiteX2" fmla="*/ 794 w 1111952"/>
                  <a:gd name="connsiteY2" fmla="*/ 1195563 h 1623045"/>
                  <a:gd name="connsiteX3" fmla="*/ 346075 w 1111952"/>
                  <a:gd name="connsiteY3" fmla="*/ 1602756 h 1623045"/>
                  <a:gd name="connsiteX4" fmla="*/ 912812 w 1111952"/>
                  <a:gd name="connsiteY4" fmla="*/ 1347963 h 1623045"/>
                  <a:gd name="connsiteX5" fmla="*/ 1110456 w 1111952"/>
                  <a:gd name="connsiteY5" fmla="*/ 714550 h 1623045"/>
                  <a:gd name="connsiteX6" fmla="*/ 829469 w 1111952"/>
                  <a:gd name="connsiteY6" fmla="*/ 178769 h 1623045"/>
                  <a:gd name="connsiteX7" fmla="*/ 412750 w 1111952"/>
                  <a:gd name="connsiteY7" fmla="*/ 175 h 1623045"/>
                  <a:gd name="connsiteX8" fmla="*/ 688975 w 1111952"/>
                  <a:gd name="connsiteY8" fmla="*/ 202581 h 1623045"/>
                  <a:gd name="connsiteX0" fmla="*/ 688975 w 1113804"/>
                  <a:gd name="connsiteY0" fmla="*/ 202581 h 1623045"/>
                  <a:gd name="connsiteX1" fmla="*/ 543719 w 1113804"/>
                  <a:gd name="connsiteY1" fmla="*/ 764556 h 1623045"/>
                  <a:gd name="connsiteX2" fmla="*/ 794 w 1113804"/>
                  <a:gd name="connsiteY2" fmla="*/ 1195563 h 1623045"/>
                  <a:gd name="connsiteX3" fmla="*/ 346075 w 1113804"/>
                  <a:gd name="connsiteY3" fmla="*/ 1602756 h 1623045"/>
                  <a:gd name="connsiteX4" fmla="*/ 912812 w 1113804"/>
                  <a:gd name="connsiteY4" fmla="*/ 1347963 h 1623045"/>
                  <a:gd name="connsiteX5" fmla="*/ 1110456 w 1113804"/>
                  <a:gd name="connsiteY5" fmla="*/ 714550 h 1623045"/>
                  <a:gd name="connsiteX6" fmla="*/ 829469 w 1113804"/>
                  <a:gd name="connsiteY6" fmla="*/ 178769 h 1623045"/>
                  <a:gd name="connsiteX7" fmla="*/ 412750 w 1113804"/>
                  <a:gd name="connsiteY7" fmla="*/ 175 h 1623045"/>
                  <a:gd name="connsiteX8" fmla="*/ 688975 w 1113804"/>
                  <a:gd name="connsiteY8" fmla="*/ 202581 h 1623045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532 w 1114361"/>
                  <a:gd name="connsiteY0" fmla="*/ 202581 h 1602758"/>
                  <a:gd name="connsiteX1" fmla="*/ 544276 w 1114361"/>
                  <a:gd name="connsiteY1" fmla="*/ 764556 h 1602758"/>
                  <a:gd name="connsiteX2" fmla="*/ 1351 w 1114361"/>
                  <a:gd name="connsiteY2" fmla="*/ 1195563 h 1602758"/>
                  <a:gd name="connsiteX3" fmla="*/ 346632 w 1114361"/>
                  <a:gd name="connsiteY3" fmla="*/ 1602756 h 1602758"/>
                  <a:gd name="connsiteX4" fmla="*/ 913369 w 1114361"/>
                  <a:gd name="connsiteY4" fmla="*/ 1347963 h 1602758"/>
                  <a:gd name="connsiteX5" fmla="*/ 1111013 w 1114361"/>
                  <a:gd name="connsiteY5" fmla="*/ 714550 h 1602758"/>
                  <a:gd name="connsiteX6" fmla="*/ 830026 w 1114361"/>
                  <a:gd name="connsiteY6" fmla="*/ 178769 h 1602758"/>
                  <a:gd name="connsiteX7" fmla="*/ 413307 w 1114361"/>
                  <a:gd name="connsiteY7" fmla="*/ 175 h 1602758"/>
                  <a:gd name="connsiteX8" fmla="*/ 689532 w 1114361"/>
                  <a:gd name="connsiteY8" fmla="*/ 202581 h 1602758"/>
                  <a:gd name="connsiteX0" fmla="*/ 689119 w 1113948"/>
                  <a:gd name="connsiteY0" fmla="*/ 202581 h 1617434"/>
                  <a:gd name="connsiteX1" fmla="*/ 543863 w 1113948"/>
                  <a:gd name="connsiteY1" fmla="*/ 764556 h 1617434"/>
                  <a:gd name="connsiteX2" fmla="*/ 938 w 1113948"/>
                  <a:gd name="connsiteY2" fmla="*/ 1195563 h 1617434"/>
                  <a:gd name="connsiteX3" fmla="*/ 346219 w 1113948"/>
                  <a:gd name="connsiteY3" fmla="*/ 1602756 h 1617434"/>
                  <a:gd name="connsiteX4" fmla="*/ 912956 w 1113948"/>
                  <a:gd name="connsiteY4" fmla="*/ 1347963 h 1617434"/>
                  <a:gd name="connsiteX5" fmla="*/ 1110600 w 1113948"/>
                  <a:gd name="connsiteY5" fmla="*/ 714550 h 1617434"/>
                  <a:gd name="connsiteX6" fmla="*/ 829613 w 1113948"/>
                  <a:gd name="connsiteY6" fmla="*/ 178769 h 1617434"/>
                  <a:gd name="connsiteX7" fmla="*/ 412894 w 1113948"/>
                  <a:gd name="connsiteY7" fmla="*/ 175 h 1617434"/>
                  <a:gd name="connsiteX8" fmla="*/ 689119 w 1113948"/>
                  <a:gd name="connsiteY8" fmla="*/ 202581 h 1617434"/>
                  <a:gd name="connsiteX0" fmla="*/ 699246 w 1124075"/>
                  <a:gd name="connsiteY0" fmla="*/ 202581 h 1617434"/>
                  <a:gd name="connsiteX1" fmla="*/ 553990 w 1124075"/>
                  <a:gd name="connsiteY1" fmla="*/ 764556 h 1617434"/>
                  <a:gd name="connsiteX2" fmla="*/ 11065 w 1124075"/>
                  <a:gd name="connsiteY2" fmla="*/ 1195563 h 1617434"/>
                  <a:gd name="connsiteX3" fmla="*/ 356346 w 1124075"/>
                  <a:gd name="connsiteY3" fmla="*/ 1602756 h 1617434"/>
                  <a:gd name="connsiteX4" fmla="*/ 923083 w 1124075"/>
                  <a:gd name="connsiteY4" fmla="*/ 1347963 h 1617434"/>
                  <a:gd name="connsiteX5" fmla="*/ 1120727 w 1124075"/>
                  <a:gd name="connsiteY5" fmla="*/ 714550 h 1617434"/>
                  <a:gd name="connsiteX6" fmla="*/ 839740 w 1124075"/>
                  <a:gd name="connsiteY6" fmla="*/ 178769 h 1617434"/>
                  <a:gd name="connsiteX7" fmla="*/ 423021 w 1124075"/>
                  <a:gd name="connsiteY7" fmla="*/ 175 h 1617434"/>
                  <a:gd name="connsiteX8" fmla="*/ 699246 w 1124075"/>
                  <a:gd name="connsiteY8" fmla="*/ 202581 h 1617434"/>
                  <a:gd name="connsiteX0" fmla="*/ 688285 w 1113114"/>
                  <a:gd name="connsiteY0" fmla="*/ 202581 h 1617434"/>
                  <a:gd name="connsiteX1" fmla="*/ 543029 w 1113114"/>
                  <a:gd name="connsiteY1" fmla="*/ 764556 h 1617434"/>
                  <a:gd name="connsiteX2" fmla="*/ 104 w 1113114"/>
                  <a:gd name="connsiteY2" fmla="*/ 1195563 h 1617434"/>
                  <a:gd name="connsiteX3" fmla="*/ 345385 w 1113114"/>
                  <a:gd name="connsiteY3" fmla="*/ 1602756 h 1617434"/>
                  <a:gd name="connsiteX4" fmla="*/ 912122 w 1113114"/>
                  <a:gd name="connsiteY4" fmla="*/ 1347963 h 1617434"/>
                  <a:gd name="connsiteX5" fmla="*/ 1109766 w 1113114"/>
                  <a:gd name="connsiteY5" fmla="*/ 714550 h 1617434"/>
                  <a:gd name="connsiteX6" fmla="*/ 828779 w 1113114"/>
                  <a:gd name="connsiteY6" fmla="*/ 178769 h 1617434"/>
                  <a:gd name="connsiteX7" fmla="*/ 412060 w 1113114"/>
                  <a:gd name="connsiteY7" fmla="*/ 175 h 1617434"/>
                  <a:gd name="connsiteX8" fmla="*/ 688285 w 1113114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88231 w 1113060"/>
                  <a:gd name="connsiteY0" fmla="*/ 202581 h 1617434"/>
                  <a:gd name="connsiteX1" fmla="*/ 542975 w 1113060"/>
                  <a:gd name="connsiteY1" fmla="*/ 764556 h 1617434"/>
                  <a:gd name="connsiteX2" fmla="*/ 50 w 1113060"/>
                  <a:gd name="connsiteY2" fmla="*/ 1195563 h 1617434"/>
                  <a:gd name="connsiteX3" fmla="*/ 345331 w 1113060"/>
                  <a:gd name="connsiteY3" fmla="*/ 1602756 h 1617434"/>
                  <a:gd name="connsiteX4" fmla="*/ 912068 w 1113060"/>
                  <a:gd name="connsiteY4" fmla="*/ 1347963 h 1617434"/>
                  <a:gd name="connsiteX5" fmla="*/ 1109712 w 1113060"/>
                  <a:gd name="connsiteY5" fmla="*/ 714550 h 1617434"/>
                  <a:gd name="connsiteX6" fmla="*/ 828725 w 1113060"/>
                  <a:gd name="connsiteY6" fmla="*/ 178769 h 1617434"/>
                  <a:gd name="connsiteX7" fmla="*/ 412006 w 1113060"/>
                  <a:gd name="connsiteY7" fmla="*/ 175 h 1617434"/>
                  <a:gd name="connsiteX8" fmla="*/ 688231 w 1113060"/>
                  <a:gd name="connsiteY8" fmla="*/ 202581 h 1617434"/>
                  <a:gd name="connsiteX0" fmla="*/ 693543 w 1118372"/>
                  <a:gd name="connsiteY0" fmla="*/ 202581 h 1617434"/>
                  <a:gd name="connsiteX1" fmla="*/ 548287 w 1118372"/>
                  <a:gd name="connsiteY1" fmla="*/ 764556 h 1617434"/>
                  <a:gd name="connsiteX2" fmla="*/ 5362 w 1118372"/>
                  <a:gd name="connsiteY2" fmla="*/ 1195563 h 1617434"/>
                  <a:gd name="connsiteX3" fmla="*/ 350643 w 1118372"/>
                  <a:gd name="connsiteY3" fmla="*/ 1602756 h 1617434"/>
                  <a:gd name="connsiteX4" fmla="*/ 917380 w 1118372"/>
                  <a:gd name="connsiteY4" fmla="*/ 1347963 h 1617434"/>
                  <a:gd name="connsiteX5" fmla="*/ 1115024 w 1118372"/>
                  <a:gd name="connsiteY5" fmla="*/ 714550 h 1617434"/>
                  <a:gd name="connsiteX6" fmla="*/ 834037 w 1118372"/>
                  <a:gd name="connsiteY6" fmla="*/ 178769 h 1617434"/>
                  <a:gd name="connsiteX7" fmla="*/ 417318 w 1118372"/>
                  <a:gd name="connsiteY7" fmla="*/ 175 h 1617434"/>
                  <a:gd name="connsiteX8" fmla="*/ 693543 w 1118372"/>
                  <a:gd name="connsiteY8" fmla="*/ 202581 h 1617434"/>
                  <a:gd name="connsiteX0" fmla="*/ 693333 w 1118162"/>
                  <a:gd name="connsiteY0" fmla="*/ 202581 h 1617434"/>
                  <a:gd name="connsiteX1" fmla="*/ 548077 w 1118162"/>
                  <a:gd name="connsiteY1" fmla="*/ 764556 h 1617434"/>
                  <a:gd name="connsiteX2" fmla="*/ 5152 w 1118162"/>
                  <a:gd name="connsiteY2" fmla="*/ 1195563 h 1617434"/>
                  <a:gd name="connsiteX3" fmla="*/ 350433 w 1118162"/>
                  <a:gd name="connsiteY3" fmla="*/ 1602756 h 1617434"/>
                  <a:gd name="connsiteX4" fmla="*/ 917170 w 1118162"/>
                  <a:gd name="connsiteY4" fmla="*/ 1347963 h 1617434"/>
                  <a:gd name="connsiteX5" fmla="*/ 1114814 w 1118162"/>
                  <a:gd name="connsiteY5" fmla="*/ 714550 h 1617434"/>
                  <a:gd name="connsiteX6" fmla="*/ 833827 w 1118162"/>
                  <a:gd name="connsiteY6" fmla="*/ 178769 h 1617434"/>
                  <a:gd name="connsiteX7" fmla="*/ 417108 w 1118162"/>
                  <a:gd name="connsiteY7" fmla="*/ 175 h 1617434"/>
                  <a:gd name="connsiteX8" fmla="*/ 693333 w 1118162"/>
                  <a:gd name="connsiteY8" fmla="*/ 202581 h 1617434"/>
                  <a:gd name="connsiteX0" fmla="*/ 693910 w 1118739"/>
                  <a:gd name="connsiteY0" fmla="*/ 202581 h 1617434"/>
                  <a:gd name="connsiteX1" fmla="*/ 548654 w 1118739"/>
                  <a:gd name="connsiteY1" fmla="*/ 764556 h 1617434"/>
                  <a:gd name="connsiteX2" fmla="*/ 5729 w 1118739"/>
                  <a:gd name="connsiteY2" fmla="*/ 1195563 h 1617434"/>
                  <a:gd name="connsiteX3" fmla="*/ 351010 w 1118739"/>
                  <a:gd name="connsiteY3" fmla="*/ 1602756 h 1617434"/>
                  <a:gd name="connsiteX4" fmla="*/ 917747 w 1118739"/>
                  <a:gd name="connsiteY4" fmla="*/ 1347963 h 1617434"/>
                  <a:gd name="connsiteX5" fmla="*/ 1115391 w 1118739"/>
                  <a:gd name="connsiteY5" fmla="*/ 714550 h 1617434"/>
                  <a:gd name="connsiteX6" fmla="*/ 834404 w 1118739"/>
                  <a:gd name="connsiteY6" fmla="*/ 178769 h 1617434"/>
                  <a:gd name="connsiteX7" fmla="*/ 417685 w 1118739"/>
                  <a:gd name="connsiteY7" fmla="*/ 175 h 1617434"/>
                  <a:gd name="connsiteX8" fmla="*/ 693910 w 1118739"/>
                  <a:gd name="connsiteY8" fmla="*/ 202581 h 1617434"/>
                  <a:gd name="connsiteX0" fmla="*/ 693632 w 1118461"/>
                  <a:gd name="connsiteY0" fmla="*/ 202581 h 1617434"/>
                  <a:gd name="connsiteX1" fmla="*/ 548376 w 1118461"/>
                  <a:gd name="connsiteY1" fmla="*/ 764556 h 1617434"/>
                  <a:gd name="connsiteX2" fmla="*/ 5451 w 1118461"/>
                  <a:gd name="connsiteY2" fmla="*/ 1195563 h 1617434"/>
                  <a:gd name="connsiteX3" fmla="*/ 350732 w 1118461"/>
                  <a:gd name="connsiteY3" fmla="*/ 1602756 h 1617434"/>
                  <a:gd name="connsiteX4" fmla="*/ 917469 w 1118461"/>
                  <a:gd name="connsiteY4" fmla="*/ 1347963 h 1617434"/>
                  <a:gd name="connsiteX5" fmla="*/ 1115113 w 1118461"/>
                  <a:gd name="connsiteY5" fmla="*/ 714550 h 1617434"/>
                  <a:gd name="connsiteX6" fmla="*/ 834126 w 1118461"/>
                  <a:gd name="connsiteY6" fmla="*/ 178769 h 1617434"/>
                  <a:gd name="connsiteX7" fmla="*/ 417407 w 1118461"/>
                  <a:gd name="connsiteY7" fmla="*/ 175 h 1617434"/>
                  <a:gd name="connsiteX8" fmla="*/ 693632 w 1118461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688326 w 1113155"/>
                  <a:gd name="connsiteY0" fmla="*/ 202581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688326 w 1113155"/>
                  <a:gd name="connsiteY8" fmla="*/ 202581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518 h 1617434"/>
                  <a:gd name="connsiteX1" fmla="*/ 376383 w 1113155"/>
                  <a:gd name="connsiteY1" fmla="*/ 807419 h 1617434"/>
                  <a:gd name="connsiteX2" fmla="*/ 145 w 1113155"/>
                  <a:gd name="connsiteY2" fmla="*/ 1195563 h 1617434"/>
                  <a:gd name="connsiteX3" fmla="*/ 345426 w 1113155"/>
                  <a:gd name="connsiteY3" fmla="*/ 1602756 h 1617434"/>
                  <a:gd name="connsiteX4" fmla="*/ 912163 w 1113155"/>
                  <a:gd name="connsiteY4" fmla="*/ 1347963 h 1617434"/>
                  <a:gd name="connsiteX5" fmla="*/ 1109807 w 1113155"/>
                  <a:gd name="connsiteY5" fmla="*/ 714550 h 1617434"/>
                  <a:gd name="connsiteX6" fmla="*/ 828820 w 1113155"/>
                  <a:gd name="connsiteY6" fmla="*/ 178769 h 1617434"/>
                  <a:gd name="connsiteX7" fmla="*/ 412101 w 1113155"/>
                  <a:gd name="connsiteY7" fmla="*/ 175 h 1617434"/>
                  <a:gd name="connsiteX8" fmla="*/ 740713 w 1113155"/>
                  <a:gd name="connsiteY8" fmla="*/ 464518 h 1617434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3155"/>
                  <a:gd name="connsiteY0" fmla="*/ 464343 h 1617259"/>
                  <a:gd name="connsiteX1" fmla="*/ 376383 w 1113155"/>
                  <a:gd name="connsiteY1" fmla="*/ 807244 h 1617259"/>
                  <a:gd name="connsiteX2" fmla="*/ 145 w 1113155"/>
                  <a:gd name="connsiteY2" fmla="*/ 1195388 h 1617259"/>
                  <a:gd name="connsiteX3" fmla="*/ 345426 w 1113155"/>
                  <a:gd name="connsiteY3" fmla="*/ 1602581 h 1617259"/>
                  <a:gd name="connsiteX4" fmla="*/ 912163 w 1113155"/>
                  <a:gd name="connsiteY4" fmla="*/ 1347788 h 1617259"/>
                  <a:gd name="connsiteX5" fmla="*/ 1109807 w 1113155"/>
                  <a:gd name="connsiteY5" fmla="*/ 714375 h 1617259"/>
                  <a:gd name="connsiteX6" fmla="*/ 828820 w 1113155"/>
                  <a:gd name="connsiteY6" fmla="*/ 178594 h 1617259"/>
                  <a:gd name="connsiteX7" fmla="*/ 412101 w 1113155"/>
                  <a:gd name="connsiteY7" fmla="*/ 0 h 1617259"/>
                  <a:gd name="connsiteX8" fmla="*/ 740713 w 1113155"/>
                  <a:gd name="connsiteY8" fmla="*/ 464343 h 1617259"/>
                  <a:gd name="connsiteX0" fmla="*/ 740713 w 1112123"/>
                  <a:gd name="connsiteY0" fmla="*/ 464343 h 1619896"/>
                  <a:gd name="connsiteX1" fmla="*/ 376383 w 1112123"/>
                  <a:gd name="connsiteY1" fmla="*/ 807244 h 1619896"/>
                  <a:gd name="connsiteX2" fmla="*/ 145 w 1112123"/>
                  <a:gd name="connsiteY2" fmla="*/ 1195388 h 1619896"/>
                  <a:gd name="connsiteX3" fmla="*/ 345426 w 1112123"/>
                  <a:gd name="connsiteY3" fmla="*/ 1602581 h 1619896"/>
                  <a:gd name="connsiteX4" fmla="*/ 912163 w 1112123"/>
                  <a:gd name="connsiteY4" fmla="*/ 1347788 h 1619896"/>
                  <a:gd name="connsiteX5" fmla="*/ 1109807 w 1112123"/>
                  <a:gd name="connsiteY5" fmla="*/ 714375 h 1619896"/>
                  <a:gd name="connsiteX6" fmla="*/ 828820 w 1112123"/>
                  <a:gd name="connsiteY6" fmla="*/ 178594 h 1619896"/>
                  <a:gd name="connsiteX7" fmla="*/ 412101 w 1112123"/>
                  <a:gd name="connsiteY7" fmla="*/ 0 h 1619896"/>
                  <a:gd name="connsiteX8" fmla="*/ 740713 w 1112123"/>
                  <a:gd name="connsiteY8" fmla="*/ 464343 h 1619896"/>
                  <a:gd name="connsiteX0" fmla="*/ 740717 w 1112127"/>
                  <a:gd name="connsiteY0" fmla="*/ 464343 h 1613845"/>
                  <a:gd name="connsiteX1" fmla="*/ 376387 w 1112127"/>
                  <a:gd name="connsiteY1" fmla="*/ 807244 h 1613845"/>
                  <a:gd name="connsiteX2" fmla="*/ 149 w 1112127"/>
                  <a:gd name="connsiteY2" fmla="*/ 1195388 h 1613845"/>
                  <a:gd name="connsiteX3" fmla="*/ 345430 w 1112127"/>
                  <a:gd name="connsiteY3" fmla="*/ 1602581 h 1613845"/>
                  <a:gd name="connsiteX4" fmla="*/ 912167 w 1112127"/>
                  <a:gd name="connsiteY4" fmla="*/ 1347788 h 1613845"/>
                  <a:gd name="connsiteX5" fmla="*/ 1109811 w 1112127"/>
                  <a:gd name="connsiteY5" fmla="*/ 714375 h 1613845"/>
                  <a:gd name="connsiteX6" fmla="*/ 828824 w 1112127"/>
                  <a:gd name="connsiteY6" fmla="*/ 178594 h 1613845"/>
                  <a:gd name="connsiteX7" fmla="*/ 412105 w 1112127"/>
                  <a:gd name="connsiteY7" fmla="*/ 0 h 1613845"/>
                  <a:gd name="connsiteX8" fmla="*/ 740717 w 1112127"/>
                  <a:gd name="connsiteY8" fmla="*/ 464343 h 1613845"/>
                  <a:gd name="connsiteX0" fmla="*/ 740729 w 1112139"/>
                  <a:gd name="connsiteY0" fmla="*/ 464343 h 1611082"/>
                  <a:gd name="connsiteX1" fmla="*/ 376399 w 1112139"/>
                  <a:gd name="connsiteY1" fmla="*/ 807244 h 1611082"/>
                  <a:gd name="connsiteX2" fmla="*/ 161 w 1112139"/>
                  <a:gd name="connsiteY2" fmla="*/ 1195388 h 1611082"/>
                  <a:gd name="connsiteX3" fmla="*/ 345442 w 1112139"/>
                  <a:gd name="connsiteY3" fmla="*/ 1602581 h 1611082"/>
                  <a:gd name="connsiteX4" fmla="*/ 912179 w 1112139"/>
                  <a:gd name="connsiteY4" fmla="*/ 1347788 h 1611082"/>
                  <a:gd name="connsiteX5" fmla="*/ 1109823 w 1112139"/>
                  <a:gd name="connsiteY5" fmla="*/ 714375 h 1611082"/>
                  <a:gd name="connsiteX6" fmla="*/ 828836 w 1112139"/>
                  <a:gd name="connsiteY6" fmla="*/ 178594 h 1611082"/>
                  <a:gd name="connsiteX7" fmla="*/ 412117 w 1112139"/>
                  <a:gd name="connsiteY7" fmla="*/ 0 h 1611082"/>
                  <a:gd name="connsiteX8" fmla="*/ 740729 w 1112139"/>
                  <a:gd name="connsiteY8" fmla="*/ 464343 h 1611082"/>
                  <a:gd name="connsiteX0" fmla="*/ 740729 w 1112139"/>
                  <a:gd name="connsiteY0" fmla="*/ 464343 h 1608552"/>
                  <a:gd name="connsiteX1" fmla="*/ 376399 w 1112139"/>
                  <a:gd name="connsiteY1" fmla="*/ 807244 h 1608552"/>
                  <a:gd name="connsiteX2" fmla="*/ 161 w 1112139"/>
                  <a:gd name="connsiteY2" fmla="*/ 1195388 h 1608552"/>
                  <a:gd name="connsiteX3" fmla="*/ 345442 w 1112139"/>
                  <a:gd name="connsiteY3" fmla="*/ 1602581 h 1608552"/>
                  <a:gd name="connsiteX4" fmla="*/ 912179 w 1112139"/>
                  <a:gd name="connsiteY4" fmla="*/ 1347788 h 1608552"/>
                  <a:gd name="connsiteX5" fmla="*/ 1109823 w 1112139"/>
                  <a:gd name="connsiteY5" fmla="*/ 714375 h 1608552"/>
                  <a:gd name="connsiteX6" fmla="*/ 828836 w 1112139"/>
                  <a:gd name="connsiteY6" fmla="*/ 178594 h 1608552"/>
                  <a:gd name="connsiteX7" fmla="*/ 412117 w 1112139"/>
                  <a:gd name="connsiteY7" fmla="*/ 0 h 1608552"/>
                  <a:gd name="connsiteX8" fmla="*/ 740729 w 1112139"/>
                  <a:gd name="connsiteY8" fmla="*/ 464343 h 1608552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0667 w 1112077"/>
                  <a:gd name="connsiteY0" fmla="*/ 4643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0667 w 1112077"/>
                  <a:gd name="connsiteY8" fmla="*/ 4643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811 w 1112077"/>
                  <a:gd name="connsiteY0" fmla="*/ 426243 h 1603967"/>
                  <a:gd name="connsiteX1" fmla="*/ 376337 w 1112077"/>
                  <a:gd name="connsiteY1" fmla="*/ 807244 h 1603967"/>
                  <a:gd name="connsiteX2" fmla="*/ 99 w 1112077"/>
                  <a:gd name="connsiteY2" fmla="*/ 1247775 h 1603967"/>
                  <a:gd name="connsiteX3" fmla="*/ 345380 w 1112077"/>
                  <a:gd name="connsiteY3" fmla="*/ 1602581 h 1603967"/>
                  <a:gd name="connsiteX4" fmla="*/ 912117 w 1112077"/>
                  <a:gd name="connsiteY4" fmla="*/ 1347788 h 1603967"/>
                  <a:gd name="connsiteX5" fmla="*/ 1109761 w 1112077"/>
                  <a:gd name="connsiteY5" fmla="*/ 714375 h 1603967"/>
                  <a:gd name="connsiteX6" fmla="*/ 828774 w 1112077"/>
                  <a:gd name="connsiteY6" fmla="*/ 178594 h 1603967"/>
                  <a:gd name="connsiteX7" fmla="*/ 412055 w 1112077"/>
                  <a:gd name="connsiteY7" fmla="*/ 0 h 1603967"/>
                  <a:gd name="connsiteX8" fmla="*/ 747811 w 1112077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3967"/>
                  <a:gd name="connsiteX1" fmla="*/ 376260 w 1112000"/>
                  <a:gd name="connsiteY1" fmla="*/ 807244 h 1603967"/>
                  <a:gd name="connsiteX2" fmla="*/ 22 w 1112000"/>
                  <a:gd name="connsiteY2" fmla="*/ 1247775 h 1603967"/>
                  <a:gd name="connsiteX3" fmla="*/ 345303 w 1112000"/>
                  <a:gd name="connsiteY3" fmla="*/ 1602581 h 1603967"/>
                  <a:gd name="connsiteX4" fmla="*/ 912040 w 1112000"/>
                  <a:gd name="connsiteY4" fmla="*/ 1347788 h 1603967"/>
                  <a:gd name="connsiteX5" fmla="*/ 1109684 w 1112000"/>
                  <a:gd name="connsiteY5" fmla="*/ 714375 h 1603967"/>
                  <a:gd name="connsiteX6" fmla="*/ 828697 w 1112000"/>
                  <a:gd name="connsiteY6" fmla="*/ 178594 h 1603967"/>
                  <a:gd name="connsiteX7" fmla="*/ 411978 w 1112000"/>
                  <a:gd name="connsiteY7" fmla="*/ 0 h 1603967"/>
                  <a:gd name="connsiteX8" fmla="*/ 747734 w 1112000"/>
                  <a:gd name="connsiteY8" fmla="*/ 426243 h 1603967"/>
                  <a:gd name="connsiteX0" fmla="*/ 747734 w 1112000"/>
                  <a:gd name="connsiteY0" fmla="*/ 426243 h 1604132"/>
                  <a:gd name="connsiteX1" fmla="*/ 376260 w 1112000"/>
                  <a:gd name="connsiteY1" fmla="*/ 807244 h 1604132"/>
                  <a:gd name="connsiteX2" fmla="*/ 22 w 1112000"/>
                  <a:gd name="connsiteY2" fmla="*/ 1247775 h 1604132"/>
                  <a:gd name="connsiteX3" fmla="*/ 345303 w 1112000"/>
                  <a:gd name="connsiteY3" fmla="*/ 1602581 h 1604132"/>
                  <a:gd name="connsiteX4" fmla="*/ 912040 w 1112000"/>
                  <a:gd name="connsiteY4" fmla="*/ 1347788 h 1604132"/>
                  <a:gd name="connsiteX5" fmla="*/ 1109684 w 1112000"/>
                  <a:gd name="connsiteY5" fmla="*/ 714375 h 1604132"/>
                  <a:gd name="connsiteX6" fmla="*/ 828697 w 1112000"/>
                  <a:gd name="connsiteY6" fmla="*/ 178594 h 1604132"/>
                  <a:gd name="connsiteX7" fmla="*/ 411978 w 1112000"/>
                  <a:gd name="connsiteY7" fmla="*/ 0 h 1604132"/>
                  <a:gd name="connsiteX8" fmla="*/ 747734 w 1112000"/>
                  <a:gd name="connsiteY8" fmla="*/ 426243 h 1604132"/>
                  <a:gd name="connsiteX0" fmla="*/ 747734 w 1113532"/>
                  <a:gd name="connsiteY0" fmla="*/ 426243 h 1603996"/>
                  <a:gd name="connsiteX1" fmla="*/ 376260 w 1113532"/>
                  <a:gd name="connsiteY1" fmla="*/ 807244 h 1603996"/>
                  <a:gd name="connsiteX2" fmla="*/ 22 w 1113532"/>
                  <a:gd name="connsiteY2" fmla="*/ 1247775 h 1603996"/>
                  <a:gd name="connsiteX3" fmla="*/ 345303 w 1113532"/>
                  <a:gd name="connsiteY3" fmla="*/ 1602581 h 1603996"/>
                  <a:gd name="connsiteX4" fmla="*/ 912040 w 1113532"/>
                  <a:gd name="connsiteY4" fmla="*/ 1347788 h 1603996"/>
                  <a:gd name="connsiteX5" fmla="*/ 1112065 w 1113532"/>
                  <a:gd name="connsiteY5" fmla="*/ 773907 h 1603996"/>
                  <a:gd name="connsiteX6" fmla="*/ 828697 w 1113532"/>
                  <a:gd name="connsiteY6" fmla="*/ 178594 h 1603996"/>
                  <a:gd name="connsiteX7" fmla="*/ 411978 w 1113532"/>
                  <a:gd name="connsiteY7" fmla="*/ 0 h 1603996"/>
                  <a:gd name="connsiteX8" fmla="*/ 747734 w 1113532"/>
                  <a:gd name="connsiteY8" fmla="*/ 426243 h 1603996"/>
                  <a:gd name="connsiteX0" fmla="*/ 747734 w 1112098"/>
                  <a:gd name="connsiteY0" fmla="*/ 426243 h 1603996"/>
                  <a:gd name="connsiteX1" fmla="*/ 376260 w 1112098"/>
                  <a:gd name="connsiteY1" fmla="*/ 807244 h 1603996"/>
                  <a:gd name="connsiteX2" fmla="*/ 22 w 1112098"/>
                  <a:gd name="connsiteY2" fmla="*/ 1247775 h 1603996"/>
                  <a:gd name="connsiteX3" fmla="*/ 345303 w 1112098"/>
                  <a:gd name="connsiteY3" fmla="*/ 1602581 h 1603996"/>
                  <a:gd name="connsiteX4" fmla="*/ 912040 w 1112098"/>
                  <a:gd name="connsiteY4" fmla="*/ 1347788 h 1603996"/>
                  <a:gd name="connsiteX5" fmla="*/ 1112065 w 1112098"/>
                  <a:gd name="connsiteY5" fmla="*/ 773907 h 1603996"/>
                  <a:gd name="connsiteX6" fmla="*/ 828697 w 1112098"/>
                  <a:gd name="connsiteY6" fmla="*/ 178594 h 1603996"/>
                  <a:gd name="connsiteX7" fmla="*/ 411978 w 1112098"/>
                  <a:gd name="connsiteY7" fmla="*/ 0 h 1603996"/>
                  <a:gd name="connsiteX8" fmla="*/ 747734 w 1112098"/>
                  <a:gd name="connsiteY8" fmla="*/ 426243 h 1603996"/>
                  <a:gd name="connsiteX0" fmla="*/ 747734 w 1112330"/>
                  <a:gd name="connsiteY0" fmla="*/ 426243 h 1603996"/>
                  <a:gd name="connsiteX1" fmla="*/ 376260 w 1112330"/>
                  <a:gd name="connsiteY1" fmla="*/ 807244 h 1603996"/>
                  <a:gd name="connsiteX2" fmla="*/ 22 w 1112330"/>
                  <a:gd name="connsiteY2" fmla="*/ 1247775 h 1603996"/>
                  <a:gd name="connsiteX3" fmla="*/ 345303 w 1112330"/>
                  <a:gd name="connsiteY3" fmla="*/ 1602581 h 1603996"/>
                  <a:gd name="connsiteX4" fmla="*/ 912040 w 1112330"/>
                  <a:gd name="connsiteY4" fmla="*/ 1347788 h 1603996"/>
                  <a:gd name="connsiteX5" fmla="*/ 1112065 w 1112330"/>
                  <a:gd name="connsiteY5" fmla="*/ 773907 h 1603996"/>
                  <a:gd name="connsiteX6" fmla="*/ 940616 w 1112330"/>
                  <a:gd name="connsiteY6" fmla="*/ 302419 h 1603996"/>
                  <a:gd name="connsiteX7" fmla="*/ 411978 w 1112330"/>
                  <a:gd name="connsiteY7" fmla="*/ 0 h 1603996"/>
                  <a:gd name="connsiteX8" fmla="*/ 747734 w 1112330"/>
                  <a:gd name="connsiteY8" fmla="*/ 426243 h 1603996"/>
                  <a:gd name="connsiteX0" fmla="*/ 747734 w 1112452"/>
                  <a:gd name="connsiteY0" fmla="*/ 426243 h 1603996"/>
                  <a:gd name="connsiteX1" fmla="*/ 376260 w 1112452"/>
                  <a:gd name="connsiteY1" fmla="*/ 807244 h 1603996"/>
                  <a:gd name="connsiteX2" fmla="*/ 22 w 1112452"/>
                  <a:gd name="connsiteY2" fmla="*/ 1247775 h 1603996"/>
                  <a:gd name="connsiteX3" fmla="*/ 345303 w 1112452"/>
                  <a:gd name="connsiteY3" fmla="*/ 1602581 h 1603996"/>
                  <a:gd name="connsiteX4" fmla="*/ 912040 w 1112452"/>
                  <a:gd name="connsiteY4" fmla="*/ 1347788 h 1603996"/>
                  <a:gd name="connsiteX5" fmla="*/ 1112065 w 1112452"/>
                  <a:gd name="connsiteY5" fmla="*/ 773907 h 1603996"/>
                  <a:gd name="connsiteX6" fmla="*/ 940616 w 1112452"/>
                  <a:gd name="connsiteY6" fmla="*/ 302419 h 1603996"/>
                  <a:gd name="connsiteX7" fmla="*/ 411978 w 1112452"/>
                  <a:gd name="connsiteY7" fmla="*/ 0 h 1603996"/>
                  <a:gd name="connsiteX8" fmla="*/ 747734 w 1112452"/>
                  <a:gd name="connsiteY8" fmla="*/ 426243 h 1603996"/>
                  <a:gd name="connsiteX0" fmla="*/ 747734 w 1112330"/>
                  <a:gd name="connsiteY0" fmla="*/ 419099 h 1596852"/>
                  <a:gd name="connsiteX1" fmla="*/ 376260 w 1112330"/>
                  <a:gd name="connsiteY1" fmla="*/ 800100 h 1596852"/>
                  <a:gd name="connsiteX2" fmla="*/ 22 w 1112330"/>
                  <a:gd name="connsiteY2" fmla="*/ 1240631 h 1596852"/>
                  <a:gd name="connsiteX3" fmla="*/ 345303 w 1112330"/>
                  <a:gd name="connsiteY3" fmla="*/ 1595437 h 1596852"/>
                  <a:gd name="connsiteX4" fmla="*/ 912040 w 1112330"/>
                  <a:gd name="connsiteY4" fmla="*/ 1340644 h 1596852"/>
                  <a:gd name="connsiteX5" fmla="*/ 1112065 w 1112330"/>
                  <a:gd name="connsiteY5" fmla="*/ 766763 h 1596852"/>
                  <a:gd name="connsiteX6" fmla="*/ 940616 w 1112330"/>
                  <a:gd name="connsiteY6" fmla="*/ 295275 h 1596852"/>
                  <a:gd name="connsiteX7" fmla="*/ 411978 w 1112330"/>
                  <a:gd name="connsiteY7" fmla="*/ 0 h 1596852"/>
                  <a:gd name="connsiteX8" fmla="*/ 747734 w 1112330"/>
                  <a:gd name="connsiteY8" fmla="*/ 419099 h 1596852"/>
                  <a:gd name="connsiteX0" fmla="*/ 747734 w 1112333"/>
                  <a:gd name="connsiteY0" fmla="*/ 419099 h 1596852"/>
                  <a:gd name="connsiteX1" fmla="*/ 376260 w 1112333"/>
                  <a:gd name="connsiteY1" fmla="*/ 800100 h 1596852"/>
                  <a:gd name="connsiteX2" fmla="*/ 22 w 1112333"/>
                  <a:gd name="connsiteY2" fmla="*/ 1240631 h 1596852"/>
                  <a:gd name="connsiteX3" fmla="*/ 345303 w 1112333"/>
                  <a:gd name="connsiteY3" fmla="*/ 1595437 h 1596852"/>
                  <a:gd name="connsiteX4" fmla="*/ 912040 w 1112333"/>
                  <a:gd name="connsiteY4" fmla="*/ 1340644 h 1596852"/>
                  <a:gd name="connsiteX5" fmla="*/ 1112065 w 1112333"/>
                  <a:gd name="connsiteY5" fmla="*/ 766763 h 1596852"/>
                  <a:gd name="connsiteX6" fmla="*/ 940616 w 1112333"/>
                  <a:gd name="connsiteY6" fmla="*/ 295275 h 1596852"/>
                  <a:gd name="connsiteX7" fmla="*/ 407216 w 1112333"/>
                  <a:gd name="connsiteY7" fmla="*/ 0 h 1596852"/>
                  <a:gd name="connsiteX8" fmla="*/ 747734 w 1112333"/>
                  <a:gd name="connsiteY8" fmla="*/ 419099 h 1596852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22671 h 1600424"/>
                  <a:gd name="connsiteX1" fmla="*/ 376260 w 1112326"/>
                  <a:gd name="connsiteY1" fmla="*/ 803672 h 1600424"/>
                  <a:gd name="connsiteX2" fmla="*/ 22 w 1112326"/>
                  <a:gd name="connsiteY2" fmla="*/ 1244203 h 1600424"/>
                  <a:gd name="connsiteX3" fmla="*/ 345303 w 1112326"/>
                  <a:gd name="connsiteY3" fmla="*/ 1599009 h 1600424"/>
                  <a:gd name="connsiteX4" fmla="*/ 912040 w 1112326"/>
                  <a:gd name="connsiteY4" fmla="*/ 1344216 h 1600424"/>
                  <a:gd name="connsiteX5" fmla="*/ 1112065 w 1112326"/>
                  <a:gd name="connsiteY5" fmla="*/ 770335 h 1600424"/>
                  <a:gd name="connsiteX6" fmla="*/ 940616 w 1112326"/>
                  <a:gd name="connsiteY6" fmla="*/ 298847 h 1600424"/>
                  <a:gd name="connsiteX7" fmla="*/ 417931 w 1112326"/>
                  <a:gd name="connsiteY7" fmla="*/ 0 h 1600424"/>
                  <a:gd name="connsiteX8" fmla="*/ 747734 w 1112326"/>
                  <a:gd name="connsiteY8" fmla="*/ 422671 h 1600424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734 w 1112326"/>
                  <a:gd name="connsiteY0" fmla="*/ 419099 h 1596852"/>
                  <a:gd name="connsiteX1" fmla="*/ 376260 w 1112326"/>
                  <a:gd name="connsiteY1" fmla="*/ 800100 h 1596852"/>
                  <a:gd name="connsiteX2" fmla="*/ 22 w 1112326"/>
                  <a:gd name="connsiteY2" fmla="*/ 1240631 h 1596852"/>
                  <a:gd name="connsiteX3" fmla="*/ 345303 w 1112326"/>
                  <a:gd name="connsiteY3" fmla="*/ 1595437 h 1596852"/>
                  <a:gd name="connsiteX4" fmla="*/ 912040 w 1112326"/>
                  <a:gd name="connsiteY4" fmla="*/ 1340644 h 1596852"/>
                  <a:gd name="connsiteX5" fmla="*/ 1112065 w 1112326"/>
                  <a:gd name="connsiteY5" fmla="*/ 766763 h 1596852"/>
                  <a:gd name="connsiteX6" fmla="*/ 940616 w 1112326"/>
                  <a:gd name="connsiteY6" fmla="*/ 295275 h 1596852"/>
                  <a:gd name="connsiteX7" fmla="*/ 417931 w 1112326"/>
                  <a:gd name="connsiteY7" fmla="*/ 0 h 1596852"/>
                  <a:gd name="connsiteX8" fmla="*/ 747734 w 1112326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813 w 1112405"/>
                  <a:gd name="connsiteY0" fmla="*/ 419099 h 1596852"/>
                  <a:gd name="connsiteX1" fmla="*/ 376339 w 1112405"/>
                  <a:gd name="connsiteY1" fmla="*/ 800100 h 1596852"/>
                  <a:gd name="connsiteX2" fmla="*/ 101 w 1112405"/>
                  <a:gd name="connsiteY2" fmla="*/ 1240631 h 1596852"/>
                  <a:gd name="connsiteX3" fmla="*/ 345382 w 1112405"/>
                  <a:gd name="connsiteY3" fmla="*/ 1595437 h 1596852"/>
                  <a:gd name="connsiteX4" fmla="*/ 912119 w 1112405"/>
                  <a:gd name="connsiteY4" fmla="*/ 1340644 h 1596852"/>
                  <a:gd name="connsiteX5" fmla="*/ 1112144 w 1112405"/>
                  <a:gd name="connsiteY5" fmla="*/ 766763 h 1596852"/>
                  <a:gd name="connsiteX6" fmla="*/ 940695 w 1112405"/>
                  <a:gd name="connsiteY6" fmla="*/ 295275 h 1596852"/>
                  <a:gd name="connsiteX7" fmla="*/ 418010 w 1112405"/>
                  <a:gd name="connsiteY7" fmla="*/ 0 h 1596852"/>
                  <a:gd name="connsiteX8" fmla="*/ 747813 w 1112405"/>
                  <a:gd name="connsiteY8" fmla="*/ 419099 h 1596852"/>
                  <a:gd name="connsiteX0" fmla="*/ 747716 w 1112308"/>
                  <a:gd name="connsiteY0" fmla="*/ 419099 h 1596852"/>
                  <a:gd name="connsiteX1" fmla="*/ 376242 w 1112308"/>
                  <a:gd name="connsiteY1" fmla="*/ 800100 h 1596852"/>
                  <a:gd name="connsiteX2" fmla="*/ 4 w 1112308"/>
                  <a:gd name="connsiteY2" fmla="*/ 1240631 h 1596852"/>
                  <a:gd name="connsiteX3" fmla="*/ 345285 w 1112308"/>
                  <a:gd name="connsiteY3" fmla="*/ 1595437 h 1596852"/>
                  <a:gd name="connsiteX4" fmla="*/ 912022 w 1112308"/>
                  <a:gd name="connsiteY4" fmla="*/ 1340644 h 1596852"/>
                  <a:gd name="connsiteX5" fmla="*/ 1112047 w 1112308"/>
                  <a:gd name="connsiteY5" fmla="*/ 766763 h 1596852"/>
                  <a:gd name="connsiteX6" fmla="*/ 940598 w 1112308"/>
                  <a:gd name="connsiteY6" fmla="*/ 295275 h 1596852"/>
                  <a:gd name="connsiteX7" fmla="*/ 417913 w 1112308"/>
                  <a:gd name="connsiteY7" fmla="*/ 0 h 1596852"/>
                  <a:gd name="connsiteX8" fmla="*/ 747716 w 1112308"/>
                  <a:gd name="connsiteY8" fmla="*/ 419099 h 1596852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6 w 1112308"/>
                  <a:gd name="connsiteY0" fmla="*/ 419099 h 1598326"/>
                  <a:gd name="connsiteX1" fmla="*/ 376242 w 1112308"/>
                  <a:gd name="connsiteY1" fmla="*/ 800100 h 1598326"/>
                  <a:gd name="connsiteX2" fmla="*/ 4 w 1112308"/>
                  <a:gd name="connsiteY2" fmla="*/ 1240631 h 1598326"/>
                  <a:gd name="connsiteX3" fmla="*/ 345285 w 1112308"/>
                  <a:gd name="connsiteY3" fmla="*/ 1595437 h 1598326"/>
                  <a:gd name="connsiteX4" fmla="*/ 912022 w 1112308"/>
                  <a:gd name="connsiteY4" fmla="*/ 1340644 h 1598326"/>
                  <a:gd name="connsiteX5" fmla="*/ 1112047 w 1112308"/>
                  <a:gd name="connsiteY5" fmla="*/ 766763 h 1598326"/>
                  <a:gd name="connsiteX6" fmla="*/ 940598 w 1112308"/>
                  <a:gd name="connsiteY6" fmla="*/ 295275 h 1598326"/>
                  <a:gd name="connsiteX7" fmla="*/ 417913 w 1112308"/>
                  <a:gd name="connsiteY7" fmla="*/ 0 h 1598326"/>
                  <a:gd name="connsiteX8" fmla="*/ 747716 w 1112308"/>
                  <a:gd name="connsiteY8" fmla="*/ 419099 h 1598326"/>
                  <a:gd name="connsiteX0" fmla="*/ 747714 w 1112306"/>
                  <a:gd name="connsiteY0" fmla="*/ 419099 h 1596276"/>
                  <a:gd name="connsiteX1" fmla="*/ 376240 w 1112306"/>
                  <a:gd name="connsiteY1" fmla="*/ 800100 h 1596276"/>
                  <a:gd name="connsiteX2" fmla="*/ 2 w 1112306"/>
                  <a:gd name="connsiteY2" fmla="*/ 1265634 h 1596276"/>
                  <a:gd name="connsiteX3" fmla="*/ 345283 w 1112306"/>
                  <a:gd name="connsiteY3" fmla="*/ 1595437 h 1596276"/>
                  <a:gd name="connsiteX4" fmla="*/ 912020 w 1112306"/>
                  <a:gd name="connsiteY4" fmla="*/ 1340644 h 1596276"/>
                  <a:gd name="connsiteX5" fmla="*/ 1112045 w 1112306"/>
                  <a:gd name="connsiteY5" fmla="*/ 766763 h 1596276"/>
                  <a:gd name="connsiteX6" fmla="*/ 940596 w 1112306"/>
                  <a:gd name="connsiteY6" fmla="*/ 295275 h 1596276"/>
                  <a:gd name="connsiteX7" fmla="*/ 417911 w 1112306"/>
                  <a:gd name="connsiteY7" fmla="*/ 0 h 1596276"/>
                  <a:gd name="connsiteX8" fmla="*/ 747714 w 1112306"/>
                  <a:gd name="connsiteY8" fmla="*/ 419099 h 1596276"/>
                  <a:gd name="connsiteX0" fmla="*/ 742951 w 1107543"/>
                  <a:gd name="connsiteY0" fmla="*/ 419099 h 1596562"/>
                  <a:gd name="connsiteX1" fmla="*/ 371477 w 1107543"/>
                  <a:gd name="connsiteY1" fmla="*/ 800100 h 1596562"/>
                  <a:gd name="connsiteX2" fmla="*/ 2 w 1107543"/>
                  <a:gd name="connsiteY2" fmla="*/ 1252537 h 1596562"/>
                  <a:gd name="connsiteX3" fmla="*/ 340520 w 1107543"/>
                  <a:gd name="connsiteY3" fmla="*/ 1595437 h 1596562"/>
                  <a:gd name="connsiteX4" fmla="*/ 907257 w 1107543"/>
                  <a:gd name="connsiteY4" fmla="*/ 1340644 h 1596562"/>
                  <a:gd name="connsiteX5" fmla="*/ 1107282 w 1107543"/>
                  <a:gd name="connsiteY5" fmla="*/ 766763 h 1596562"/>
                  <a:gd name="connsiteX6" fmla="*/ 935833 w 1107543"/>
                  <a:gd name="connsiteY6" fmla="*/ 295275 h 1596562"/>
                  <a:gd name="connsiteX7" fmla="*/ 413148 w 1107543"/>
                  <a:gd name="connsiteY7" fmla="*/ 0 h 1596562"/>
                  <a:gd name="connsiteX8" fmla="*/ 742951 w 1107543"/>
                  <a:gd name="connsiteY8" fmla="*/ 419099 h 1596562"/>
                  <a:gd name="connsiteX0" fmla="*/ 752475 w 1117067"/>
                  <a:gd name="connsiteY0" fmla="*/ 419099 h 1599024"/>
                  <a:gd name="connsiteX1" fmla="*/ 381001 w 1117067"/>
                  <a:gd name="connsiteY1" fmla="*/ 800100 h 1599024"/>
                  <a:gd name="connsiteX2" fmla="*/ 1 w 1117067"/>
                  <a:gd name="connsiteY2" fmla="*/ 1170384 h 1599024"/>
                  <a:gd name="connsiteX3" fmla="*/ 350044 w 1117067"/>
                  <a:gd name="connsiteY3" fmla="*/ 1595437 h 1599024"/>
                  <a:gd name="connsiteX4" fmla="*/ 916781 w 1117067"/>
                  <a:gd name="connsiteY4" fmla="*/ 1340644 h 1599024"/>
                  <a:gd name="connsiteX5" fmla="*/ 1116806 w 1117067"/>
                  <a:gd name="connsiteY5" fmla="*/ 766763 h 1599024"/>
                  <a:gd name="connsiteX6" fmla="*/ 945357 w 1117067"/>
                  <a:gd name="connsiteY6" fmla="*/ 295275 h 1599024"/>
                  <a:gd name="connsiteX7" fmla="*/ 422672 w 1117067"/>
                  <a:gd name="connsiteY7" fmla="*/ 0 h 1599024"/>
                  <a:gd name="connsiteX8" fmla="*/ 752475 w 1117067"/>
                  <a:gd name="connsiteY8" fmla="*/ 419099 h 1599024"/>
                  <a:gd name="connsiteX0" fmla="*/ 744142 w 1108734"/>
                  <a:gd name="connsiteY0" fmla="*/ 419099 h 1599024"/>
                  <a:gd name="connsiteX1" fmla="*/ 372668 w 1108734"/>
                  <a:gd name="connsiteY1" fmla="*/ 800100 h 1599024"/>
                  <a:gd name="connsiteX2" fmla="*/ 2 w 1108734"/>
                  <a:gd name="connsiteY2" fmla="*/ 1170384 h 1599024"/>
                  <a:gd name="connsiteX3" fmla="*/ 341711 w 1108734"/>
                  <a:gd name="connsiteY3" fmla="*/ 1595437 h 1599024"/>
                  <a:gd name="connsiteX4" fmla="*/ 908448 w 1108734"/>
                  <a:gd name="connsiteY4" fmla="*/ 1340644 h 1599024"/>
                  <a:gd name="connsiteX5" fmla="*/ 1108473 w 1108734"/>
                  <a:gd name="connsiteY5" fmla="*/ 766763 h 1599024"/>
                  <a:gd name="connsiteX6" fmla="*/ 937024 w 1108734"/>
                  <a:gd name="connsiteY6" fmla="*/ 295275 h 1599024"/>
                  <a:gd name="connsiteX7" fmla="*/ 414339 w 1108734"/>
                  <a:gd name="connsiteY7" fmla="*/ 0 h 1599024"/>
                  <a:gd name="connsiteX8" fmla="*/ 744142 w 1108734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289 w 1108881"/>
                  <a:gd name="connsiteY0" fmla="*/ 419099 h 1599024"/>
                  <a:gd name="connsiteX1" fmla="*/ 372815 w 1108881"/>
                  <a:gd name="connsiteY1" fmla="*/ 800100 h 1599024"/>
                  <a:gd name="connsiteX2" fmla="*/ 149 w 1108881"/>
                  <a:gd name="connsiteY2" fmla="*/ 1170384 h 1599024"/>
                  <a:gd name="connsiteX3" fmla="*/ 341858 w 1108881"/>
                  <a:gd name="connsiteY3" fmla="*/ 1595437 h 1599024"/>
                  <a:gd name="connsiteX4" fmla="*/ 908595 w 1108881"/>
                  <a:gd name="connsiteY4" fmla="*/ 1340644 h 1599024"/>
                  <a:gd name="connsiteX5" fmla="*/ 1108620 w 1108881"/>
                  <a:gd name="connsiteY5" fmla="*/ 766763 h 1599024"/>
                  <a:gd name="connsiteX6" fmla="*/ 937171 w 1108881"/>
                  <a:gd name="connsiteY6" fmla="*/ 295275 h 1599024"/>
                  <a:gd name="connsiteX7" fmla="*/ 414486 w 1108881"/>
                  <a:gd name="connsiteY7" fmla="*/ 0 h 1599024"/>
                  <a:gd name="connsiteX8" fmla="*/ 744289 w 1108881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70 w 1108762"/>
                  <a:gd name="connsiteY0" fmla="*/ 419099 h 1599024"/>
                  <a:gd name="connsiteX1" fmla="*/ 372696 w 1108762"/>
                  <a:gd name="connsiteY1" fmla="*/ 800100 h 1599024"/>
                  <a:gd name="connsiteX2" fmla="*/ 30 w 1108762"/>
                  <a:gd name="connsiteY2" fmla="*/ 1170384 h 1599024"/>
                  <a:gd name="connsiteX3" fmla="*/ 341739 w 1108762"/>
                  <a:gd name="connsiteY3" fmla="*/ 1595437 h 1599024"/>
                  <a:gd name="connsiteX4" fmla="*/ 908476 w 1108762"/>
                  <a:gd name="connsiteY4" fmla="*/ 1340644 h 1599024"/>
                  <a:gd name="connsiteX5" fmla="*/ 1108501 w 1108762"/>
                  <a:gd name="connsiteY5" fmla="*/ 766763 h 1599024"/>
                  <a:gd name="connsiteX6" fmla="*/ 937052 w 1108762"/>
                  <a:gd name="connsiteY6" fmla="*/ 295275 h 1599024"/>
                  <a:gd name="connsiteX7" fmla="*/ 414367 w 1108762"/>
                  <a:gd name="connsiteY7" fmla="*/ 0 h 1599024"/>
                  <a:gd name="connsiteX8" fmla="*/ 744170 w 1108762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99 w 1108791"/>
                  <a:gd name="connsiteY0" fmla="*/ 419099 h 1599024"/>
                  <a:gd name="connsiteX1" fmla="*/ 372725 w 1108791"/>
                  <a:gd name="connsiteY1" fmla="*/ 800100 h 1599024"/>
                  <a:gd name="connsiteX2" fmla="*/ 59 w 1108791"/>
                  <a:gd name="connsiteY2" fmla="*/ 1170384 h 1599024"/>
                  <a:gd name="connsiteX3" fmla="*/ 341768 w 1108791"/>
                  <a:gd name="connsiteY3" fmla="*/ 1595437 h 1599024"/>
                  <a:gd name="connsiteX4" fmla="*/ 908505 w 1108791"/>
                  <a:gd name="connsiteY4" fmla="*/ 1340644 h 1599024"/>
                  <a:gd name="connsiteX5" fmla="*/ 1108530 w 1108791"/>
                  <a:gd name="connsiteY5" fmla="*/ 766763 h 1599024"/>
                  <a:gd name="connsiteX6" fmla="*/ 937081 w 1108791"/>
                  <a:gd name="connsiteY6" fmla="*/ 295275 h 1599024"/>
                  <a:gd name="connsiteX7" fmla="*/ 414396 w 1108791"/>
                  <a:gd name="connsiteY7" fmla="*/ 0 h 1599024"/>
                  <a:gd name="connsiteX8" fmla="*/ 744199 w 1108791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9024"/>
                  <a:gd name="connsiteX1" fmla="*/ 372670 w 1108736"/>
                  <a:gd name="connsiteY1" fmla="*/ 800100 h 1599024"/>
                  <a:gd name="connsiteX2" fmla="*/ 4 w 1108736"/>
                  <a:gd name="connsiteY2" fmla="*/ 1170384 h 1599024"/>
                  <a:gd name="connsiteX3" fmla="*/ 341713 w 1108736"/>
                  <a:gd name="connsiteY3" fmla="*/ 1595437 h 1599024"/>
                  <a:gd name="connsiteX4" fmla="*/ 908450 w 1108736"/>
                  <a:gd name="connsiteY4" fmla="*/ 1340644 h 1599024"/>
                  <a:gd name="connsiteX5" fmla="*/ 1108475 w 1108736"/>
                  <a:gd name="connsiteY5" fmla="*/ 766763 h 1599024"/>
                  <a:gd name="connsiteX6" fmla="*/ 937026 w 1108736"/>
                  <a:gd name="connsiteY6" fmla="*/ 295275 h 1599024"/>
                  <a:gd name="connsiteX7" fmla="*/ 414341 w 1108736"/>
                  <a:gd name="connsiteY7" fmla="*/ 0 h 1599024"/>
                  <a:gd name="connsiteX8" fmla="*/ 744144 w 1108736"/>
                  <a:gd name="connsiteY8" fmla="*/ 419099 h 1599024"/>
                  <a:gd name="connsiteX0" fmla="*/ 744144 w 1108736"/>
                  <a:gd name="connsiteY0" fmla="*/ 419099 h 1596325"/>
                  <a:gd name="connsiteX1" fmla="*/ 372670 w 1108736"/>
                  <a:gd name="connsiteY1" fmla="*/ 800100 h 1596325"/>
                  <a:gd name="connsiteX2" fmla="*/ 4 w 1108736"/>
                  <a:gd name="connsiteY2" fmla="*/ 1170384 h 1596325"/>
                  <a:gd name="connsiteX3" fmla="*/ 341713 w 1108736"/>
                  <a:gd name="connsiteY3" fmla="*/ 1595437 h 1596325"/>
                  <a:gd name="connsiteX4" fmla="*/ 908450 w 1108736"/>
                  <a:gd name="connsiteY4" fmla="*/ 1340644 h 1596325"/>
                  <a:gd name="connsiteX5" fmla="*/ 1108475 w 1108736"/>
                  <a:gd name="connsiteY5" fmla="*/ 766763 h 1596325"/>
                  <a:gd name="connsiteX6" fmla="*/ 937026 w 1108736"/>
                  <a:gd name="connsiteY6" fmla="*/ 295275 h 1596325"/>
                  <a:gd name="connsiteX7" fmla="*/ 414341 w 1108736"/>
                  <a:gd name="connsiteY7" fmla="*/ 0 h 1596325"/>
                  <a:gd name="connsiteX8" fmla="*/ 744144 w 1108736"/>
                  <a:gd name="connsiteY8" fmla="*/ 419099 h 1596325"/>
                  <a:gd name="connsiteX0" fmla="*/ 744144 w 1108736"/>
                  <a:gd name="connsiteY0" fmla="*/ 419099 h 1597199"/>
                  <a:gd name="connsiteX1" fmla="*/ 372670 w 1108736"/>
                  <a:gd name="connsiteY1" fmla="*/ 800100 h 1597199"/>
                  <a:gd name="connsiteX2" fmla="*/ 4 w 1108736"/>
                  <a:gd name="connsiteY2" fmla="*/ 1170384 h 1597199"/>
                  <a:gd name="connsiteX3" fmla="*/ 341713 w 1108736"/>
                  <a:gd name="connsiteY3" fmla="*/ 1595437 h 1597199"/>
                  <a:gd name="connsiteX4" fmla="*/ 908450 w 1108736"/>
                  <a:gd name="connsiteY4" fmla="*/ 1340644 h 1597199"/>
                  <a:gd name="connsiteX5" fmla="*/ 1108475 w 1108736"/>
                  <a:gd name="connsiteY5" fmla="*/ 766763 h 1597199"/>
                  <a:gd name="connsiteX6" fmla="*/ 937026 w 1108736"/>
                  <a:gd name="connsiteY6" fmla="*/ 295275 h 1597199"/>
                  <a:gd name="connsiteX7" fmla="*/ 414341 w 1108736"/>
                  <a:gd name="connsiteY7" fmla="*/ 0 h 1597199"/>
                  <a:gd name="connsiteX8" fmla="*/ 744144 w 1108736"/>
                  <a:gd name="connsiteY8" fmla="*/ 419099 h 1597199"/>
                  <a:gd name="connsiteX0" fmla="*/ 744144 w 1108489"/>
                  <a:gd name="connsiteY0" fmla="*/ 419099 h 1597199"/>
                  <a:gd name="connsiteX1" fmla="*/ 372670 w 1108489"/>
                  <a:gd name="connsiteY1" fmla="*/ 800100 h 1597199"/>
                  <a:gd name="connsiteX2" fmla="*/ 4 w 1108489"/>
                  <a:gd name="connsiteY2" fmla="*/ 1170384 h 1597199"/>
                  <a:gd name="connsiteX3" fmla="*/ 341713 w 1108489"/>
                  <a:gd name="connsiteY3" fmla="*/ 1595437 h 1597199"/>
                  <a:gd name="connsiteX4" fmla="*/ 908450 w 1108489"/>
                  <a:gd name="connsiteY4" fmla="*/ 1340644 h 1597199"/>
                  <a:gd name="connsiteX5" fmla="*/ 1108475 w 1108489"/>
                  <a:gd name="connsiteY5" fmla="*/ 766763 h 1597199"/>
                  <a:gd name="connsiteX6" fmla="*/ 937026 w 1108489"/>
                  <a:gd name="connsiteY6" fmla="*/ 295275 h 1597199"/>
                  <a:gd name="connsiteX7" fmla="*/ 414341 w 1108489"/>
                  <a:gd name="connsiteY7" fmla="*/ 0 h 1597199"/>
                  <a:gd name="connsiteX8" fmla="*/ 744144 w 1108489"/>
                  <a:gd name="connsiteY8" fmla="*/ 419099 h 1597199"/>
                  <a:gd name="connsiteX0" fmla="*/ 744144 w 1108595"/>
                  <a:gd name="connsiteY0" fmla="*/ 419099 h 1597199"/>
                  <a:gd name="connsiteX1" fmla="*/ 372670 w 1108595"/>
                  <a:gd name="connsiteY1" fmla="*/ 800100 h 1597199"/>
                  <a:gd name="connsiteX2" fmla="*/ 4 w 1108595"/>
                  <a:gd name="connsiteY2" fmla="*/ 1170384 h 1597199"/>
                  <a:gd name="connsiteX3" fmla="*/ 341713 w 1108595"/>
                  <a:gd name="connsiteY3" fmla="*/ 1595437 h 1597199"/>
                  <a:gd name="connsiteX4" fmla="*/ 908450 w 1108595"/>
                  <a:gd name="connsiteY4" fmla="*/ 1340644 h 1597199"/>
                  <a:gd name="connsiteX5" fmla="*/ 1108475 w 1108595"/>
                  <a:gd name="connsiteY5" fmla="*/ 766763 h 1597199"/>
                  <a:gd name="connsiteX6" fmla="*/ 937026 w 1108595"/>
                  <a:gd name="connsiteY6" fmla="*/ 295275 h 1597199"/>
                  <a:gd name="connsiteX7" fmla="*/ 414341 w 1108595"/>
                  <a:gd name="connsiteY7" fmla="*/ 0 h 1597199"/>
                  <a:gd name="connsiteX8" fmla="*/ 744144 w 1108595"/>
                  <a:gd name="connsiteY8" fmla="*/ 419099 h 1597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8595" h="1597199">
                    <a:moveTo>
                      <a:pt x="744144" y="419099"/>
                    </a:moveTo>
                    <a:cubicBezTo>
                      <a:pt x="745533" y="561974"/>
                      <a:pt x="578846" y="797521"/>
                      <a:pt x="372670" y="800100"/>
                    </a:cubicBezTo>
                    <a:cubicBezTo>
                      <a:pt x="166494" y="802679"/>
                      <a:pt x="-853" y="997347"/>
                      <a:pt x="4" y="1170384"/>
                    </a:cubicBezTo>
                    <a:cubicBezTo>
                      <a:pt x="1386" y="1449411"/>
                      <a:pt x="188347" y="1580997"/>
                      <a:pt x="341713" y="1595437"/>
                    </a:cubicBezTo>
                    <a:cubicBezTo>
                      <a:pt x="541937" y="1614289"/>
                      <a:pt x="780656" y="1478756"/>
                      <a:pt x="908450" y="1340644"/>
                    </a:cubicBezTo>
                    <a:cubicBezTo>
                      <a:pt x="1036244" y="1202532"/>
                      <a:pt x="1112046" y="943372"/>
                      <a:pt x="1108475" y="766763"/>
                    </a:cubicBezTo>
                    <a:cubicBezTo>
                      <a:pt x="1104904" y="590154"/>
                      <a:pt x="1052715" y="423069"/>
                      <a:pt x="937026" y="295275"/>
                    </a:cubicBezTo>
                    <a:cubicBezTo>
                      <a:pt x="821337" y="167481"/>
                      <a:pt x="715173" y="46038"/>
                      <a:pt x="414341" y="0"/>
                    </a:cubicBezTo>
                    <a:cubicBezTo>
                      <a:pt x="677866" y="49610"/>
                      <a:pt x="742755" y="276224"/>
                      <a:pt x="744144" y="419099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B502DF8-AC28-DE63-887B-106E8D9AE3E5}"/>
                </a:ext>
              </a:extLst>
            </p:cNvPr>
            <p:cNvSpPr/>
            <p:nvPr/>
          </p:nvSpPr>
          <p:spPr>
            <a:xfrm>
              <a:off x="3998346" y="2545483"/>
              <a:ext cx="2926079" cy="292607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16E23-4269-3B0D-A70F-C158638C9841}"/>
                </a:ext>
              </a:extLst>
            </p:cNvPr>
            <p:cNvSpPr txBox="1"/>
            <p:nvPr/>
          </p:nvSpPr>
          <p:spPr>
            <a:xfrm>
              <a:off x="4514354" y="2974865"/>
              <a:ext cx="1231710" cy="7531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Gas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E88D75-42C5-6D5C-AFDE-92329F9E2D44}"/>
                </a:ext>
              </a:extLst>
            </p:cNvPr>
            <p:cNvSpPr txBox="1"/>
            <p:nvPr/>
          </p:nvSpPr>
          <p:spPr>
            <a:xfrm>
              <a:off x="5072327" y="4007475"/>
              <a:ext cx="1424825" cy="13324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Solid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state</a:t>
              </a:r>
            </a:p>
          </p:txBody>
        </p:sp>
      </p:grp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14ACD421-D010-8866-CB0F-3B63A320CA9D}"/>
              </a:ext>
            </a:extLst>
          </p:cNvPr>
          <p:cNvSpPr/>
          <p:nvPr/>
        </p:nvSpPr>
        <p:spPr>
          <a:xfrm>
            <a:off x="4693379" y="1457082"/>
            <a:ext cx="2751292" cy="1157161"/>
          </a:xfrm>
          <a:prstGeom prst="chevron">
            <a:avLst/>
          </a:prstGeom>
          <a:solidFill>
            <a:srgbClr val="4F81BD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Pre-amp.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150F3DB-822C-9DD2-B9CC-FD4510D272D9}"/>
              </a:ext>
            </a:extLst>
          </p:cNvPr>
          <p:cNvSpPr/>
          <p:nvPr/>
        </p:nvSpPr>
        <p:spPr>
          <a:xfrm>
            <a:off x="2621819" y="1457082"/>
            <a:ext cx="2508531" cy="1149069"/>
          </a:xfrm>
          <a:prstGeom prst="homePlate">
            <a:avLst/>
          </a:prstGeom>
          <a:solidFill>
            <a:srgbClr val="C0504D"/>
          </a:solidFill>
          <a:ln w="38100">
            <a:solidFill>
              <a:srgbClr val="C050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Seed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7F8229D8-8203-365A-B028-264FE0A5DAD6}"/>
              </a:ext>
            </a:extLst>
          </p:cNvPr>
          <p:cNvSpPr/>
          <p:nvPr/>
        </p:nvSpPr>
        <p:spPr>
          <a:xfrm>
            <a:off x="7029281" y="1457082"/>
            <a:ext cx="2751292" cy="1157161"/>
          </a:xfrm>
          <a:prstGeom prst="chevron">
            <a:avLst/>
          </a:prstGeom>
          <a:solidFill>
            <a:srgbClr val="4F81BD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Final amp.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6127D-F86F-C47D-8859-E5486A3AA9C9}"/>
              </a:ext>
            </a:extLst>
          </p:cNvPr>
          <p:cNvSpPr txBox="1"/>
          <p:nvPr/>
        </p:nvSpPr>
        <p:spPr>
          <a:xfrm>
            <a:off x="3010236" y="2606151"/>
            <a:ext cx="7153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10 </a:t>
            </a:r>
            <a:r>
              <a:rPr lang="el-GR" sz="2800" dirty="0"/>
              <a:t>μ</a:t>
            </a:r>
            <a:r>
              <a:rPr lang="en-US" sz="2800" dirty="0"/>
              <a:t>J              10 mJ                10 J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B0A92-58A0-3E33-F196-C530DCFC680B}"/>
              </a:ext>
            </a:extLst>
          </p:cNvPr>
          <p:cNvSpPr txBox="1"/>
          <p:nvPr/>
        </p:nvSpPr>
        <p:spPr>
          <a:xfrm>
            <a:off x="10187871" y="1554562"/>
            <a:ext cx="13837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 ps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5 TW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6D9E33F-3620-F388-68DB-330EE1E9ED17}"/>
              </a:ext>
            </a:extLst>
          </p:cNvPr>
          <p:cNvSpPr txBox="1">
            <a:spLocks/>
          </p:cNvSpPr>
          <p:nvPr/>
        </p:nvSpPr>
        <p:spPr>
          <a:xfrm>
            <a:off x="-269313" y="626055"/>
            <a:ext cx="1199197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State of the art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6F27F-89A4-FB9F-B749-97C73EA021C5}"/>
              </a:ext>
            </a:extLst>
          </p:cNvPr>
          <p:cNvGrpSpPr/>
          <p:nvPr/>
        </p:nvGrpSpPr>
        <p:grpSpPr>
          <a:xfrm>
            <a:off x="1297386" y="3763312"/>
            <a:ext cx="10726013" cy="2724069"/>
            <a:chOff x="1297386" y="3763312"/>
            <a:chExt cx="10726013" cy="2724069"/>
          </a:xfrm>
        </p:grpSpPr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9E9AA11D-C7F3-F260-B9DA-ADFD01C3C368}"/>
                </a:ext>
              </a:extLst>
            </p:cNvPr>
            <p:cNvSpPr/>
            <p:nvPr/>
          </p:nvSpPr>
          <p:spPr>
            <a:xfrm>
              <a:off x="2628563" y="4815092"/>
              <a:ext cx="4822852" cy="1149069"/>
            </a:xfrm>
            <a:prstGeom prst="homePlate">
              <a:avLst/>
            </a:prstGeom>
            <a:solidFill>
              <a:srgbClr val="C0504D"/>
            </a:solidFill>
            <a:ln w="38100">
              <a:solidFill>
                <a:srgbClr val="C050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Seed</a:t>
              </a: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B22629C2-F59F-D7E1-3429-06779EAD4966}"/>
                </a:ext>
              </a:extLst>
            </p:cNvPr>
            <p:cNvSpPr/>
            <p:nvPr/>
          </p:nvSpPr>
          <p:spPr>
            <a:xfrm>
              <a:off x="7036025" y="4815092"/>
              <a:ext cx="2751292" cy="1157161"/>
            </a:xfrm>
            <a:prstGeom prst="chevron">
              <a:avLst/>
            </a:prstGeom>
            <a:solidFill>
              <a:srgbClr val="4F81BD"/>
            </a:solidFill>
            <a:ln w="38100"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Final amp.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7BCFC4-EC35-5E3D-371C-441DA85AD5F6}"/>
                </a:ext>
              </a:extLst>
            </p:cNvPr>
            <p:cNvSpPr txBox="1"/>
            <p:nvPr/>
          </p:nvSpPr>
          <p:spPr>
            <a:xfrm>
              <a:off x="3016980" y="5964161"/>
              <a:ext cx="71533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            10 mJ                           10 J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F6C062-0EA4-2CB1-6477-38AC3C0BA4FB}"/>
                </a:ext>
              </a:extLst>
            </p:cNvPr>
            <p:cNvSpPr txBox="1"/>
            <p:nvPr/>
          </p:nvSpPr>
          <p:spPr>
            <a:xfrm>
              <a:off x="10194615" y="4912572"/>
              <a:ext cx="13837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500 fs</a:t>
              </a:r>
            </a:p>
            <a:p>
              <a:r>
                <a:rPr lang="en-US" sz="2800" b="1" dirty="0">
                  <a:solidFill>
                    <a:srgbClr val="C00000"/>
                  </a:solidFill>
                </a:rPr>
                <a:t>15 TW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7D60E9-240E-0AF8-189C-75E68AA02622}"/>
                </a:ext>
              </a:extLst>
            </p:cNvPr>
            <p:cNvSpPr txBox="1"/>
            <p:nvPr/>
          </p:nvSpPr>
          <p:spPr>
            <a:xfrm>
              <a:off x="1297386" y="3763312"/>
              <a:ext cx="107260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Next-generation: 1) Better use of gain spectrum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15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A67FB4-4922-8438-2A2D-22D58782D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9DF327-8BCB-C33B-1C03-F47E8A2B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49339"/>
            <a:ext cx="11991975" cy="5232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Gain narrowing in amplification from </a:t>
            </a:r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μ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</a:t>
            </a:r>
            <a:r>
              <a:rPr lang="en-US" sz="3600" b="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</a:t>
            </a:r>
            <a:r>
              <a:rPr lang="en-US" sz="3600" b="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endParaRPr lang="en-US" sz="3600" b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3C0D33F-ADCF-DD7F-2B3E-D5B66464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1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358772-5E7A-4001-5B68-2B8FAC48D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3E89BE-8F4D-E218-2DFC-66359C18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49339"/>
            <a:ext cx="11991975" cy="5232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Amplification from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mJ</a:t>
            </a:r>
            <a:r>
              <a:rPr lang="en-US" sz="3600" b="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</a:t>
            </a:r>
            <a:r>
              <a:rPr lang="en-US" sz="3600" b="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endParaRPr lang="en-US" sz="3600" b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B318A8E-E02C-D097-561D-183457CB9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6395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2DE949FC36C141977469D6BE0BA3C4" ma:contentTypeVersion="13" ma:contentTypeDescription="Create a new document." ma:contentTypeScope="" ma:versionID="697ef7f1aedf38a71dd3cb27fa93e0a4">
  <xsd:schema xmlns:xsd="http://www.w3.org/2001/XMLSchema" xmlns:xs="http://www.w3.org/2001/XMLSchema" xmlns:p="http://schemas.microsoft.com/office/2006/metadata/properties" xmlns:ns3="151670c9-42d7-4efa-bc5b-f019bd6a1b44" xmlns:ns4="1ab633f4-3694-4108-a17a-3cb12e480686" targetNamespace="http://schemas.microsoft.com/office/2006/metadata/properties" ma:root="true" ma:fieldsID="d54047d4f3d31277451df1d13bb7fb7a" ns3:_="" ns4:_="">
    <xsd:import namespace="151670c9-42d7-4efa-bc5b-f019bd6a1b44"/>
    <xsd:import namespace="1ab633f4-3694-4108-a17a-3cb12e480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70c9-42d7-4efa-bc5b-f019bd6a1b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633f4-3694-4108-a17a-3cb12e480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51670c9-42d7-4efa-bc5b-f019bd6a1b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578654-ED5F-4716-B931-DD144BBD78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1670c9-42d7-4efa-bc5b-f019bd6a1b44"/>
    <ds:schemaRef ds:uri="1ab633f4-3694-4108-a17a-3cb12e480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FBDD07-C0E2-48A3-AEB7-3F85C7B928B9}">
  <ds:schemaRefs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1ab633f4-3694-4108-a17a-3cb12e480686"/>
    <ds:schemaRef ds:uri="151670c9-42d7-4efa-bc5b-f019bd6a1b44"/>
  </ds:schemaRefs>
</ds:datastoreItem>
</file>

<file path=customXml/itemProps3.xml><?xml version="1.0" encoding="utf-8"?>
<ds:datastoreItem xmlns:ds="http://schemas.openxmlformats.org/officeDocument/2006/customXml" ds:itemID="{C03F74B8-8BC1-4CF5-B748-C69428C11E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64270</TotalTime>
  <Words>818</Words>
  <Application>Microsoft Office PowerPoint</Application>
  <PresentationFormat>Widescreen</PresentationFormat>
  <Paragraphs>200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Cambria Math</vt:lpstr>
      <vt:lpstr>BNL</vt:lpstr>
      <vt:lpstr>Architecture for next generation LWIR laser</vt:lpstr>
      <vt:lpstr>PowerPoint Presentation</vt:lpstr>
      <vt:lpstr>PowerPoint Presentation</vt:lpstr>
      <vt:lpstr>“CO2” → “LWIR”</vt:lpstr>
      <vt:lpstr>LWIR laser technology</vt:lpstr>
      <vt:lpstr>State of the art</vt:lpstr>
      <vt:lpstr>PowerPoint Presentation</vt:lpstr>
      <vt:lpstr>Gain narrowing in amplification from μJs to Js</vt:lpstr>
      <vt:lpstr>Amplification from mJs to Js</vt:lpstr>
      <vt:lpstr>Chirped-pulse amplification from mJs to Js</vt:lpstr>
      <vt:lpstr>PowerPoint Presentation</vt:lpstr>
      <vt:lpstr>Next generation: 2) Post-compression</vt:lpstr>
      <vt:lpstr>Characterization of LWIR materials</vt:lpstr>
      <vt:lpstr>Proof of principle</vt:lpstr>
      <vt:lpstr>Next-generation: (1) &amp; (2)</vt:lpstr>
      <vt:lpstr>Next-generation: 3) Optical pumping</vt:lpstr>
      <vt:lpstr>Optical pumping of CO2 amplifiers</vt:lpstr>
      <vt:lpstr>Pumping requirements</vt:lpstr>
      <vt:lpstr>LWIR laser technology</vt:lpstr>
      <vt:lpstr>We need your help to make it happen!</vt:lpstr>
      <vt:lpstr>PowerPoint Presentation</vt:lpstr>
      <vt:lpstr>Amplification on 9R branch (1011x)</vt:lpstr>
      <vt:lpstr>CO2 laser levels</vt:lpstr>
      <vt:lpstr>Pumping requirements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Polyanskiy, Mikhail</dc:creator>
  <cp:keywords/>
  <dc:description/>
  <cp:lastModifiedBy>Polyanskiy, Mikhail</cp:lastModifiedBy>
  <cp:revision>1026</cp:revision>
  <dcterms:created xsi:type="dcterms:W3CDTF">2021-11-05T19:16:57Z</dcterms:created>
  <dcterms:modified xsi:type="dcterms:W3CDTF">2024-06-21T01:59:16Z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0x010100F12DE949FC36C141977469D6BE0BA3C4</vt:lpwstr>
  </property>
</Properties>
</file>