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5" r:id="rId3"/>
    <p:sldId id="319" r:id="rId4"/>
    <p:sldId id="312" r:id="rId5"/>
    <p:sldId id="314" r:id="rId6"/>
    <p:sldId id="316" r:id="rId7"/>
    <p:sldId id="317" r:id="rId8"/>
    <p:sldId id="318" r:id="rId9"/>
    <p:sldId id="320" r:id="rId10"/>
    <p:sldId id="321" r:id="rId11"/>
    <p:sldId id="322" r:id="rId12"/>
    <p:sldId id="323" r:id="rId13"/>
    <p:sldId id="3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083F1D-A2D5-430C-8F4D-8F8359FAF450}">
          <p14:sldIdLst>
            <p14:sldId id="315"/>
            <p14:sldId id="319"/>
            <p14:sldId id="312"/>
            <p14:sldId id="314"/>
            <p14:sldId id="316"/>
            <p14:sldId id="317"/>
            <p14:sldId id="318"/>
            <p14:sldId id="320"/>
            <p14:sldId id="321"/>
            <p14:sldId id="322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E6CE4-7BC8-4CD0-BA1A-AA9D126CD96D}" v="534" dt="2024-06-20T19:03:42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William" userId="a4fcec36-8045-44e9-b21c-e0a17ba335ae" providerId="ADAL" clId="{5A9C6DB7-5C50-46CB-BD02-17A7B73AA7BB}"/>
    <pc:docChg chg="undo redo custSel addSld delSld modSld sldOrd modSection">
      <pc:chgData name="Li, William" userId="a4fcec36-8045-44e9-b21c-e0a17ba335ae" providerId="ADAL" clId="{5A9C6DB7-5C50-46CB-BD02-17A7B73AA7BB}" dt="2024-06-18T17:23:59.385" v="2086" actId="2165"/>
      <pc:docMkLst>
        <pc:docMk/>
      </pc:docMkLst>
      <pc:sldChg chg="addSp delSp modSp add del mod">
        <pc:chgData name="Li, William" userId="a4fcec36-8045-44e9-b21c-e0a17ba335ae" providerId="ADAL" clId="{5A9C6DB7-5C50-46CB-BD02-17A7B73AA7BB}" dt="2024-06-17T16:20:59.584" v="656" actId="20577"/>
        <pc:sldMkLst>
          <pc:docMk/>
          <pc:sldMk cId="912244424" sldId="316"/>
        </pc:sldMkLst>
        <pc:spChg chg="mod">
          <ac:chgData name="Li, William" userId="a4fcec36-8045-44e9-b21c-e0a17ba335ae" providerId="ADAL" clId="{5A9C6DB7-5C50-46CB-BD02-17A7B73AA7BB}" dt="2024-06-17T15:43:23.255" v="147" actId="20577"/>
          <ac:spMkLst>
            <pc:docMk/>
            <pc:sldMk cId="912244424" sldId="316"/>
            <ac:spMk id="2" creationId="{67874E80-CE21-53E4-9E26-BCC233EF64DA}"/>
          </ac:spMkLst>
        </pc:spChg>
        <pc:spChg chg="del">
          <ac:chgData name="Li, William" userId="a4fcec36-8045-44e9-b21c-e0a17ba335ae" providerId="ADAL" clId="{5A9C6DB7-5C50-46CB-BD02-17A7B73AA7BB}" dt="2024-06-17T15:43:24.464" v="148"/>
          <ac:spMkLst>
            <pc:docMk/>
            <pc:sldMk cId="912244424" sldId="316"/>
            <ac:spMk id="3" creationId="{C60B2315-47BD-2EFD-F8F5-E85F3C3ECE44}"/>
          </ac:spMkLst>
        </pc:spChg>
        <pc:spChg chg="add mod">
          <ac:chgData name="Li, William" userId="a4fcec36-8045-44e9-b21c-e0a17ba335ae" providerId="ADAL" clId="{5A9C6DB7-5C50-46CB-BD02-17A7B73AA7BB}" dt="2024-06-17T16:20:31.124" v="554" actId="1076"/>
          <ac:spMkLst>
            <pc:docMk/>
            <pc:sldMk cId="912244424" sldId="316"/>
            <ac:spMk id="7" creationId="{AB826C0C-918A-BED2-249D-461BF9BE44A8}"/>
          </ac:spMkLst>
        </pc:spChg>
        <pc:spChg chg="add mod">
          <ac:chgData name="Li, William" userId="a4fcec36-8045-44e9-b21c-e0a17ba335ae" providerId="ADAL" clId="{5A9C6DB7-5C50-46CB-BD02-17A7B73AA7BB}" dt="2024-06-17T16:20:21.353" v="552" actId="20577"/>
          <ac:spMkLst>
            <pc:docMk/>
            <pc:sldMk cId="912244424" sldId="316"/>
            <ac:spMk id="8" creationId="{06B8D5DE-24BE-33D3-2C82-2BD2360E8B70}"/>
          </ac:spMkLst>
        </pc:spChg>
        <pc:spChg chg="add mod">
          <ac:chgData name="Li, William" userId="a4fcec36-8045-44e9-b21c-e0a17ba335ae" providerId="ADAL" clId="{5A9C6DB7-5C50-46CB-BD02-17A7B73AA7BB}" dt="2024-06-17T16:20:59.584" v="656" actId="20577"/>
          <ac:spMkLst>
            <pc:docMk/>
            <pc:sldMk cId="912244424" sldId="316"/>
            <ac:spMk id="10" creationId="{99A018A4-4DFB-67C4-0E0C-EC628C705212}"/>
          </ac:spMkLst>
        </pc:spChg>
        <pc:picChg chg="add mod">
          <ac:chgData name="Li, William" userId="a4fcec36-8045-44e9-b21c-e0a17ba335ae" providerId="ADAL" clId="{5A9C6DB7-5C50-46CB-BD02-17A7B73AA7BB}" dt="2024-06-17T16:20:29.636" v="553" actId="1076"/>
          <ac:picMkLst>
            <pc:docMk/>
            <pc:sldMk cId="912244424" sldId="316"/>
            <ac:picMk id="6" creationId="{E63274EA-B5DB-B6AD-AC86-1B3FBAF3D65D}"/>
          </ac:picMkLst>
        </pc:picChg>
        <pc:picChg chg="add del mod">
          <ac:chgData name="Li, William" userId="a4fcec36-8045-44e9-b21c-e0a17ba335ae" providerId="ADAL" clId="{5A9C6DB7-5C50-46CB-BD02-17A7B73AA7BB}" dt="2024-06-17T15:48:09.176" v="519" actId="21"/>
          <ac:picMkLst>
            <pc:docMk/>
            <pc:sldMk cId="912244424" sldId="316"/>
            <ac:picMk id="9" creationId="{5D59E727-AA1C-5509-267A-80B881950886}"/>
          </ac:picMkLst>
        </pc:picChg>
      </pc:sldChg>
      <pc:sldChg chg="addSp delSp modSp mod">
        <pc:chgData name="Li, William" userId="a4fcec36-8045-44e9-b21c-e0a17ba335ae" providerId="ADAL" clId="{5A9C6DB7-5C50-46CB-BD02-17A7B73AA7BB}" dt="2024-06-18T14:19:56.156" v="1695" actId="1076"/>
        <pc:sldMkLst>
          <pc:docMk/>
          <pc:sldMk cId="2241625055" sldId="317"/>
        </pc:sldMkLst>
        <pc:spChg chg="mod">
          <ac:chgData name="Li, William" userId="a4fcec36-8045-44e9-b21c-e0a17ba335ae" providerId="ADAL" clId="{5A9C6DB7-5C50-46CB-BD02-17A7B73AA7BB}" dt="2024-06-17T15:48:17.387" v="547" actId="20577"/>
          <ac:spMkLst>
            <pc:docMk/>
            <pc:sldMk cId="2241625055" sldId="317"/>
            <ac:spMk id="2" creationId="{71724BCD-A864-25BF-3FED-496B25DAB807}"/>
          </ac:spMkLst>
        </pc:spChg>
        <pc:spChg chg="del">
          <ac:chgData name="Li, William" userId="a4fcec36-8045-44e9-b21c-e0a17ba335ae" providerId="ADAL" clId="{5A9C6DB7-5C50-46CB-BD02-17A7B73AA7BB}" dt="2024-06-17T15:48:11.278" v="520"/>
          <ac:spMkLst>
            <pc:docMk/>
            <pc:sldMk cId="2241625055" sldId="317"/>
            <ac:spMk id="3" creationId="{0C9471B1-C6DF-3A48-8299-C3C762746553}"/>
          </ac:spMkLst>
        </pc:spChg>
        <pc:spChg chg="add mod">
          <ac:chgData name="Li, William" userId="a4fcec36-8045-44e9-b21c-e0a17ba335ae" providerId="ADAL" clId="{5A9C6DB7-5C50-46CB-BD02-17A7B73AA7BB}" dt="2024-06-18T14:19:56.156" v="1695" actId="1076"/>
          <ac:spMkLst>
            <pc:docMk/>
            <pc:sldMk cId="2241625055" sldId="317"/>
            <ac:spMk id="3" creationId="{0D96E328-EEF6-B787-F9DD-2128D1E9DCD9}"/>
          </ac:spMkLst>
        </pc:spChg>
        <pc:spChg chg="add mod">
          <ac:chgData name="Li, William" userId="a4fcec36-8045-44e9-b21c-e0a17ba335ae" providerId="ADAL" clId="{5A9C6DB7-5C50-46CB-BD02-17A7B73AA7BB}" dt="2024-06-17T15:48:25.093" v="549" actId="1076"/>
          <ac:spMkLst>
            <pc:docMk/>
            <pc:sldMk cId="2241625055" sldId="317"/>
            <ac:spMk id="5" creationId="{8D65D11B-2E62-74F4-A7E7-9FEDB35E3FE8}"/>
          </ac:spMkLst>
        </pc:spChg>
        <pc:picChg chg="add mod">
          <ac:chgData name="Li, William" userId="a4fcec36-8045-44e9-b21c-e0a17ba335ae" providerId="ADAL" clId="{5A9C6DB7-5C50-46CB-BD02-17A7B73AA7BB}" dt="2024-06-17T16:21:05.398" v="657" actId="1076"/>
          <ac:picMkLst>
            <pc:docMk/>
            <pc:sldMk cId="2241625055" sldId="317"/>
            <ac:picMk id="9" creationId="{5D59E727-AA1C-5509-267A-80B881950886}"/>
          </ac:picMkLst>
        </pc:picChg>
      </pc:sldChg>
      <pc:sldChg chg="addSp delSp modSp mod">
        <pc:chgData name="Li, William" userId="a4fcec36-8045-44e9-b21c-e0a17ba335ae" providerId="ADAL" clId="{5A9C6DB7-5C50-46CB-BD02-17A7B73AA7BB}" dt="2024-06-17T16:39:39.730" v="1221" actId="20577"/>
        <pc:sldMkLst>
          <pc:docMk/>
          <pc:sldMk cId="525808236" sldId="318"/>
        </pc:sldMkLst>
        <pc:spChg chg="mod">
          <ac:chgData name="Li, William" userId="a4fcec36-8045-44e9-b21c-e0a17ba335ae" providerId="ADAL" clId="{5A9C6DB7-5C50-46CB-BD02-17A7B73AA7BB}" dt="2024-06-17T16:39:39.730" v="1221" actId="20577"/>
          <ac:spMkLst>
            <pc:docMk/>
            <pc:sldMk cId="525808236" sldId="318"/>
            <ac:spMk id="2" creationId="{C70D2D83-05BD-93D8-6FA8-B68493B04BC6}"/>
          </ac:spMkLst>
        </pc:spChg>
        <pc:spChg chg="del">
          <ac:chgData name="Li, William" userId="a4fcec36-8045-44e9-b21c-e0a17ba335ae" providerId="ADAL" clId="{5A9C6DB7-5C50-46CB-BD02-17A7B73AA7BB}" dt="2024-06-17T16:24:46.299" v="691" actId="22"/>
          <ac:spMkLst>
            <pc:docMk/>
            <pc:sldMk cId="525808236" sldId="318"/>
            <ac:spMk id="3" creationId="{14F56862-DF77-04C3-5C9A-8EB6B339991F}"/>
          </ac:spMkLst>
        </pc:spChg>
        <pc:spChg chg="add mod">
          <ac:chgData name="Li, William" userId="a4fcec36-8045-44e9-b21c-e0a17ba335ae" providerId="ADAL" clId="{5A9C6DB7-5C50-46CB-BD02-17A7B73AA7BB}" dt="2024-06-17T16:30:48.257" v="891" actId="20577"/>
          <ac:spMkLst>
            <pc:docMk/>
            <pc:sldMk cId="525808236" sldId="318"/>
            <ac:spMk id="7" creationId="{F78A5AEE-B1B1-F4E6-7CA6-C76C60500B62}"/>
          </ac:spMkLst>
        </pc:spChg>
        <pc:spChg chg="add mod">
          <ac:chgData name="Li, William" userId="a4fcec36-8045-44e9-b21c-e0a17ba335ae" providerId="ADAL" clId="{5A9C6DB7-5C50-46CB-BD02-17A7B73AA7BB}" dt="2024-06-17T16:31:50.283" v="938" actId="1076"/>
          <ac:spMkLst>
            <pc:docMk/>
            <pc:sldMk cId="525808236" sldId="318"/>
            <ac:spMk id="10" creationId="{BA7770D4-F083-D1BE-8688-C199DAA28469}"/>
          </ac:spMkLst>
        </pc:spChg>
        <pc:picChg chg="add mod ord">
          <ac:chgData name="Li, William" userId="a4fcec36-8045-44e9-b21c-e0a17ba335ae" providerId="ADAL" clId="{5A9C6DB7-5C50-46CB-BD02-17A7B73AA7BB}" dt="2024-06-17T16:31:54.098" v="940" actId="1076"/>
          <ac:picMkLst>
            <pc:docMk/>
            <pc:sldMk cId="525808236" sldId="318"/>
            <ac:picMk id="6" creationId="{D5860BCC-E0C1-784F-B3BA-C76367A5F884}"/>
          </ac:picMkLst>
        </pc:picChg>
        <pc:picChg chg="add mod">
          <ac:chgData name="Li, William" userId="a4fcec36-8045-44e9-b21c-e0a17ba335ae" providerId="ADAL" clId="{5A9C6DB7-5C50-46CB-BD02-17A7B73AA7BB}" dt="2024-06-17T16:31:51.388" v="939" actId="1076"/>
          <ac:picMkLst>
            <pc:docMk/>
            <pc:sldMk cId="525808236" sldId="318"/>
            <ac:picMk id="9" creationId="{AEA44BE4-53BC-64EA-2310-E2FAD7D3C4CC}"/>
          </ac:picMkLst>
        </pc:picChg>
      </pc:sldChg>
      <pc:sldChg chg="new del">
        <pc:chgData name="Li, William" userId="a4fcec36-8045-44e9-b21c-e0a17ba335ae" providerId="ADAL" clId="{5A9C6DB7-5C50-46CB-BD02-17A7B73AA7BB}" dt="2024-06-17T15:40:26.960" v="3" actId="680"/>
        <pc:sldMkLst>
          <pc:docMk/>
          <pc:sldMk cId="921560243" sldId="319"/>
        </pc:sldMkLst>
      </pc:sldChg>
      <pc:sldChg chg="modSp new mod ord">
        <pc:chgData name="Li, William" userId="a4fcec36-8045-44e9-b21c-e0a17ba335ae" providerId="ADAL" clId="{5A9C6DB7-5C50-46CB-BD02-17A7B73AA7BB}" dt="2024-06-18T14:22:04.496" v="1799" actId="20577"/>
        <pc:sldMkLst>
          <pc:docMk/>
          <pc:sldMk cId="1389122432" sldId="319"/>
        </pc:sldMkLst>
        <pc:spChg chg="mod">
          <ac:chgData name="Li, William" userId="a4fcec36-8045-44e9-b21c-e0a17ba335ae" providerId="ADAL" clId="{5A9C6DB7-5C50-46CB-BD02-17A7B73AA7BB}" dt="2024-06-17T15:40:33.376" v="14" actId="20577"/>
          <ac:spMkLst>
            <pc:docMk/>
            <pc:sldMk cId="1389122432" sldId="319"/>
            <ac:spMk id="2" creationId="{BD93C72F-A6AF-DD21-F40A-7DF8CBE7A631}"/>
          </ac:spMkLst>
        </pc:spChg>
        <pc:spChg chg="mod">
          <ac:chgData name="Li, William" userId="a4fcec36-8045-44e9-b21c-e0a17ba335ae" providerId="ADAL" clId="{5A9C6DB7-5C50-46CB-BD02-17A7B73AA7BB}" dt="2024-06-18T14:22:04.496" v="1799" actId="20577"/>
          <ac:spMkLst>
            <pc:docMk/>
            <pc:sldMk cId="1389122432" sldId="319"/>
            <ac:spMk id="3" creationId="{0E90D980-6DFF-02AB-F6B8-C0DE813758DC}"/>
          </ac:spMkLst>
        </pc:spChg>
      </pc:sldChg>
      <pc:sldChg chg="new del">
        <pc:chgData name="Li, William" userId="a4fcec36-8045-44e9-b21c-e0a17ba335ae" providerId="ADAL" clId="{5A9C6DB7-5C50-46CB-BD02-17A7B73AA7BB}" dt="2024-06-17T15:40:23.988" v="1" actId="680"/>
        <pc:sldMkLst>
          <pc:docMk/>
          <pc:sldMk cId="4290042074" sldId="319"/>
        </pc:sldMkLst>
      </pc:sldChg>
      <pc:sldChg chg="addSp delSp modSp new mod">
        <pc:chgData name="Li, William" userId="a4fcec36-8045-44e9-b21c-e0a17ba335ae" providerId="ADAL" clId="{5A9C6DB7-5C50-46CB-BD02-17A7B73AA7BB}" dt="2024-06-17T16:45:28.982" v="1426" actId="1076"/>
        <pc:sldMkLst>
          <pc:docMk/>
          <pc:sldMk cId="2360566466" sldId="320"/>
        </pc:sldMkLst>
        <pc:spChg chg="mod">
          <ac:chgData name="Li, William" userId="a4fcec36-8045-44e9-b21c-e0a17ba335ae" providerId="ADAL" clId="{5A9C6DB7-5C50-46CB-BD02-17A7B73AA7BB}" dt="2024-06-17T16:39:36.631" v="1219" actId="20577"/>
          <ac:spMkLst>
            <pc:docMk/>
            <pc:sldMk cId="2360566466" sldId="320"/>
            <ac:spMk id="2" creationId="{D8FC461D-561B-71F7-65DE-93DDC52C267D}"/>
          </ac:spMkLst>
        </pc:spChg>
        <pc:spChg chg="del">
          <ac:chgData name="Li, William" userId="a4fcec36-8045-44e9-b21c-e0a17ba335ae" providerId="ADAL" clId="{5A9C6DB7-5C50-46CB-BD02-17A7B73AA7BB}" dt="2024-06-17T16:34:09.192" v="991" actId="22"/>
          <ac:spMkLst>
            <pc:docMk/>
            <pc:sldMk cId="2360566466" sldId="320"/>
            <ac:spMk id="3" creationId="{AFB41B51-26CC-FA38-E925-1E741AF20C12}"/>
          </ac:spMkLst>
        </pc:spChg>
        <pc:spChg chg="add mod ord">
          <ac:chgData name="Li, William" userId="a4fcec36-8045-44e9-b21c-e0a17ba335ae" providerId="ADAL" clId="{5A9C6DB7-5C50-46CB-BD02-17A7B73AA7BB}" dt="2024-06-17T16:45:23.044" v="1424" actId="1076"/>
          <ac:spMkLst>
            <pc:docMk/>
            <pc:sldMk cId="2360566466" sldId="320"/>
            <ac:spMk id="7" creationId="{43DE7389-0167-359F-8DED-4AA8C08213AD}"/>
          </ac:spMkLst>
        </pc:spChg>
        <pc:spChg chg="add del mod">
          <ac:chgData name="Li, William" userId="a4fcec36-8045-44e9-b21c-e0a17ba335ae" providerId="ADAL" clId="{5A9C6DB7-5C50-46CB-BD02-17A7B73AA7BB}" dt="2024-06-17T16:37:18.324" v="1071" actId="478"/>
          <ac:spMkLst>
            <pc:docMk/>
            <pc:sldMk cId="2360566466" sldId="320"/>
            <ac:spMk id="11" creationId="{AEA7F5CE-EB6A-DBA7-27B7-B27516C28F99}"/>
          </ac:spMkLst>
        </pc:spChg>
        <pc:spChg chg="add del mod">
          <ac:chgData name="Li, William" userId="a4fcec36-8045-44e9-b21c-e0a17ba335ae" providerId="ADAL" clId="{5A9C6DB7-5C50-46CB-BD02-17A7B73AA7BB}" dt="2024-06-17T16:40:15.275" v="1238" actId="478"/>
          <ac:spMkLst>
            <pc:docMk/>
            <pc:sldMk cId="2360566466" sldId="320"/>
            <ac:spMk id="12" creationId="{846B8C72-105C-7ACE-41A8-F93ABCEC7A82}"/>
          </ac:spMkLst>
        </pc:spChg>
        <pc:spChg chg="add mod">
          <ac:chgData name="Li, William" userId="a4fcec36-8045-44e9-b21c-e0a17ba335ae" providerId="ADAL" clId="{5A9C6DB7-5C50-46CB-BD02-17A7B73AA7BB}" dt="2024-06-17T16:45:09.167" v="1422" actId="1076"/>
          <ac:spMkLst>
            <pc:docMk/>
            <pc:sldMk cId="2360566466" sldId="320"/>
            <ac:spMk id="15" creationId="{126FD22F-D09C-270D-7EC9-96E4C9CE2784}"/>
          </ac:spMkLst>
        </pc:spChg>
        <pc:spChg chg="add mod">
          <ac:chgData name="Li, William" userId="a4fcec36-8045-44e9-b21c-e0a17ba335ae" providerId="ADAL" clId="{5A9C6DB7-5C50-46CB-BD02-17A7B73AA7BB}" dt="2024-06-17T16:45:17.234" v="1423" actId="1076"/>
          <ac:spMkLst>
            <pc:docMk/>
            <pc:sldMk cId="2360566466" sldId="320"/>
            <ac:spMk id="16" creationId="{4DD80233-7ACF-6A5F-B2F5-5FD487A5F4D5}"/>
          </ac:spMkLst>
        </pc:spChg>
        <pc:picChg chg="add del mod ord">
          <ac:chgData name="Li, William" userId="a4fcec36-8045-44e9-b21c-e0a17ba335ae" providerId="ADAL" clId="{5A9C6DB7-5C50-46CB-BD02-17A7B73AA7BB}" dt="2024-06-17T16:37:15.881" v="1070" actId="478"/>
          <ac:picMkLst>
            <pc:docMk/>
            <pc:sldMk cId="2360566466" sldId="320"/>
            <ac:picMk id="6" creationId="{641FDD7B-A6CD-073A-83F4-7173E1A2A417}"/>
          </ac:picMkLst>
        </pc:picChg>
        <pc:picChg chg="add mod">
          <ac:chgData name="Li, William" userId="a4fcec36-8045-44e9-b21c-e0a17ba335ae" providerId="ADAL" clId="{5A9C6DB7-5C50-46CB-BD02-17A7B73AA7BB}" dt="2024-06-17T16:40:16.581" v="1239" actId="1076"/>
          <ac:picMkLst>
            <pc:docMk/>
            <pc:sldMk cId="2360566466" sldId="320"/>
            <ac:picMk id="9" creationId="{A4740362-FBF4-067E-53B4-94B17EDEAB38}"/>
          </ac:picMkLst>
        </pc:picChg>
        <pc:picChg chg="add mod">
          <ac:chgData name="Li, William" userId="a4fcec36-8045-44e9-b21c-e0a17ba335ae" providerId="ADAL" clId="{5A9C6DB7-5C50-46CB-BD02-17A7B73AA7BB}" dt="2024-06-17T16:45:28.982" v="1426" actId="1076"/>
          <ac:picMkLst>
            <pc:docMk/>
            <pc:sldMk cId="2360566466" sldId="320"/>
            <ac:picMk id="14" creationId="{364A7F97-E886-7DB5-B31D-107F7C6C7E9A}"/>
          </ac:picMkLst>
        </pc:picChg>
        <pc:picChg chg="add mod ord">
          <ac:chgData name="Li, William" userId="a4fcec36-8045-44e9-b21c-e0a17ba335ae" providerId="ADAL" clId="{5A9C6DB7-5C50-46CB-BD02-17A7B73AA7BB}" dt="2024-06-17T16:45:06.405" v="1421" actId="1076"/>
          <ac:picMkLst>
            <pc:docMk/>
            <pc:sldMk cId="2360566466" sldId="320"/>
            <ac:picMk id="18" creationId="{0E074FE2-1BE3-FFA3-45FA-CAC916F0D23C}"/>
          </ac:picMkLst>
        </pc:picChg>
      </pc:sldChg>
      <pc:sldChg chg="addSp delSp modSp new mod">
        <pc:chgData name="Li, William" userId="a4fcec36-8045-44e9-b21c-e0a17ba335ae" providerId="ADAL" clId="{5A9C6DB7-5C50-46CB-BD02-17A7B73AA7BB}" dt="2024-06-17T16:47:46.471" v="1545" actId="1076"/>
        <pc:sldMkLst>
          <pc:docMk/>
          <pc:sldMk cId="1787475861" sldId="321"/>
        </pc:sldMkLst>
        <pc:spChg chg="mod">
          <ac:chgData name="Li, William" userId="a4fcec36-8045-44e9-b21c-e0a17ba335ae" providerId="ADAL" clId="{5A9C6DB7-5C50-46CB-BD02-17A7B73AA7BB}" dt="2024-06-17T16:45:51.999" v="1467" actId="20577"/>
          <ac:spMkLst>
            <pc:docMk/>
            <pc:sldMk cId="1787475861" sldId="321"/>
            <ac:spMk id="2" creationId="{F7B1E3ED-77B9-F306-87E0-86360113A9F6}"/>
          </ac:spMkLst>
        </pc:spChg>
        <pc:spChg chg="del">
          <ac:chgData name="Li, William" userId="a4fcec36-8045-44e9-b21c-e0a17ba335ae" providerId="ADAL" clId="{5A9C6DB7-5C50-46CB-BD02-17A7B73AA7BB}" dt="2024-06-17T16:46:32.004" v="1468" actId="22"/>
          <ac:spMkLst>
            <pc:docMk/>
            <pc:sldMk cId="1787475861" sldId="321"/>
            <ac:spMk id="3" creationId="{194FE9B5-0ABA-EF1F-C626-DA8FE1612CB5}"/>
          </ac:spMkLst>
        </pc:spChg>
        <pc:spChg chg="add mod">
          <ac:chgData name="Li, William" userId="a4fcec36-8045-44e9-b21c-e0a17ba335ae" providerId="ADAL" clId="{5A9C6DB7-5C50-46CB-BD02-17A7B73AA7BB}" dt="2024-06-17T16:46:48.333" v="1491" actId="20577"/>
          <ac:spMkLst>
            <pc:docMk/>
            <pc:sldMk cId="1787475861" sldId="321"/>
            <ac:spMk id="7" creationId="{769FF026-6C75-F292-E8D6-3AF4CA7C7C20}"/>
          </ac:spMkLst>
        </pc:spChg>
        <pc:spChg chg="add del mod">
          <ac:chgData name="Li, William" userId="a4fcec36-8045-44e9-b21c-e0a17ba335ae" providerId="ADAL" clId="{5A9C6DB7-5C50-46CB-BD02-17A7B73AA7BB}" dt="2024-06-17T16:47:30.910" v="1497" actId="478"/>
          <ac:spMkLst>
            <pc:docMk/>
            <pc:sldMk cId="1787475861" sldId="321"/>
            <ac:spMk id="9" creationId="{7D502506-9AED-739F-0B9E-30AAE7395AC0}"/>
          </ac:spMkLst>
        </pc:spChg>
        <pc:spChg chg="add mod">
          <ac:chgData name="Li, William" userId="a4fcec36-8045-44e9-b21c-e0a17ba335ae" providerId="ADAL" clId="{5A9C6DB7-5C50-46CB-BD02-17A7B73AA7BB}" dt="2024-06-17T16:47:46.471" v="1545" actId="1076"/>
          <ac:spMkLst>
            <pc:docMk/>
            <pc:sldMk cId="1787475861" sldId="321"/>
            <ac:spMk id="12" creationId="{5B2C1D18-101C-7055-A37D-F893B7806670}"/>
          </ac:spMkLst>
        </pc:spChg>
        <pc:picChg chg="add del mod ord">
          <ac:chgData name="Li, William" userId="a4fcec36-8045-44e9-b21c-e0a17ba335ae" providerId="ADAL" clId="{5A9C6DB7-5C50-46CB-BD02-17A7B73AA7BB}" dt="2024-06-17T16:47:23.751" v="1493" actId="478"/>
          <ac:picMkLst>
            <pc:docMk/>
            <pc:sldMk cId="1787475861" sldId="321"/>
            <ac:picMk id="6" creationId="{50E7F80D-3BD4-0C1A-852A-915382D23E61}"/>
          </ac:picMkLst>
        </pc:picChg>
        <pc:picChg chg="add mod">
          <ac:chgData name="Li, William" userId="a4fcec36-8045-44e9-b21c-e0a17ba335ae" providerId="ADAL" clId="{5A9C6DB7-5C50-46CB-BD02-17A7B73AA7BB}" dt="2024-06-17T16:47:32.097" v="1498" actId="1076"/>
          <ac:picMkLst>
            <pc:docMk/>
            <pc:sldMk cId="1787475861" sldId="321"/>
            <ac:picMk id="11" creationId="{894F7EC8-E270-B3C9-F4DF-26A993A4824B}"/>
          </ac:picMkLst>
        </pc:picChg>
      </pc:sldChg>
      <pc:sldChg chg="modSp new mod">
        <pc:chgData name="Li, William" userId="a4fcec36-8045-44e9-b21c-e0a17ba335ae" providerId="ADAL" clId="{5A9C6DB7-5C50-46CB-BD02-17A7B73AA7BB}" dt="2024-06-17T16:47:53.293" v="1561" actId="20577"/>
        <pc:sldMkLst>
          <pc:docMk/>
          <pc:sldMk cId="2419144571" sldId="322"/>
        </pc:sldMkLst>
        <pc:spChg chg="mod">
          <ac:chgData name="Li, William" userId="a4fcec36-8045-44e9-b21c-e0a17ba335ae" providerId="ADAL" clId="{5A9C6DB7-5C50-46CB-BD02-17A7B73AA7BB}" dt="2024-06-17T16:47:53.293" v="1561" actId="20577"/>
          <ac:spMkLst>
            <pc:docMk/>
            <pc:sldMk cId="2419144571" sldId="322"/>
            <ac:spMk id="2" creationId="{B2935938-493B-9547-3131-158A6B8CFE3D}"/>
          </ac:spMkLst>
        </pc:spChg>
      </pc:sldChg>
      <pc:sldChg chg="addSp delSp modSp new mod">
        <pc:chgData name="Li, William" userId="a4fcec36-8045-44e9-b21c-e0a17ba335ae" providerId="ADAL" clId="{5A9C6DB7-5C50-46CB-BD02-17A7B73AA7BB}" dt="2024-06-17T16:49:34.064" v="1636" actId="1076"/>
        <pc:sldMkLst>
          <pc:docMk/>
          <pc:sldMk cId="3837748009" sldId="323"/>
        </pc:sldMkLst>
        <pc:spChg chg="mod">
          <ac:chgData name="Li, William" userId="a4fcec36-8045-44e9-b21c-e0a17ba335ae" providerId="ADAL" clId="{5A9C6DB7-5C50-46CB-BD02-17A7B73AA7BB}" dt="2024-06-17T16:48:40.290" v="1581" actId="20577"/>
          <ac:spMkLst>
            <pc:docMk/>
            <pc:sldMk cId="3837748009" sldId="323"/>
            <ac:spMk id="2" creationId="{5DA2B93F-1E56-12C5-AC86-719476BB9ACB}"/>
          </ac:spMkLst>
        </pc:spChg>
        <pc:spChg chg="del">
          <ac:chgData name="Li, William" userId="a4fcec36-8045-44e9-b21c-e0a17ba335ae" providerId="ADAL" clId="{5A9C6DB7-5C50-46CB-BD02-17A7B73AA7BB}" dt="2024-06-17T16:48:41.671" v="1582" actId="22"/>
          <ac:spMkLst>
            <pc:docMk/>
            <pc:sldMk cId="3837748009" sldId="323"/>
            <ac:spMk id="3" creationId="{429F95A9-B41C-20DA-9C08-AF2D2F3926B4}"/>
          </ac:spMkLst>
        </pc:spChg>
        <pc:spChg chg="add mod">
          <ac:chgData name="Li, William" userId="a4fcec36-8045-44e9-b21c-e0a17ba335ae" providerId="ADAL" clId="{5A9C6DB7-5C50-46CB-BD02-17A7B73AA7BB}" dt="2024-06-17T16:49:34.064" v="1636" actId="1076"/>
          <ac:spMkLst>
            <pc:docMk/>
            <pc:sldMk cId="3837748009" sldId="323"/>
            <ac:spMk id="7" creationId="{0677CDAB-E595-8FB6-E2DF-F6C5382C8088}"/>
          </ac:spMkLst>
        </pc:spChg>
        <pc:picChg chg="add mod ord">
          <ac:chgData name="Li, William" userId="a4fcec36-8045-44e9-b21c-e0a17ba335ae" providerId="ADAL" clId="{5A9C6DB7-5C50-46CB-BD02-17A7B73AA7BB}" dt="2024-06-17T16:48:42.784" v="1583" actId="1076"/>
          <ac:picMkLst>
            <pc:docMk/>
            <pc:sldMk cId="3837748009" sldId="323"/>
            <ac:picMk id="6" creationId="{97BB5981-438F-4801-73DA-F1502268AE2C}"/>
          </ac:picMkLst>
        </pc:picChg>
      </pc:sldChg>
      <pc:sldChg chg="addSp modSp mod">
        <pc:chgData name="Li, William" userId="a4fcec36-8045-44e9-b21c-e0a17ba335ae" providerId="ADAL" clId="{5A9C6DB7-5C50-46CB-BD02-17A7B73AA7BB}" dt="2024-06-18T17:23:59.385" v="2086" actId="2165"/>
        <pc:sldMkLst>
          <pc:docMk/>
          <pc:sldMk cId="1774687905" sldId="324"/>
        </pc:sldMkLst>
        <pc:spChg chg="mod">
          <ac:chgData name="Li, William" userId="a4fcec36-8045-44e9-b21c-e0a17ba335ae" providerId="ADAL" clId="{5A9C6DB7-5C50-46CB-BD02-17A7B73AA7BB}" dt="2024-06-18T14:20:22.294" v="1759" actId="20577"/>
          <ac:spMkLst>
            <pc:docMk/>
            <pc:sldMk cId="1774687905" sldId="324"/>
            <ac:spMk id="3" creationId="{51529EC3-6049-9F0E-4266-78A7CB4111D7}"/>
          </ac:spMkLst>
        </pc:spChg>
        <pc:graphicFrameChg chg="add mod modGraphic">
          <ac:chgData name="Li, William" userId="a4fcec36-8045-44e9-b21c-e0a17ba335ae" providerId="ADAL" clId="{5A9C6DB7-5C50-46CB-BD02-17A7B73AA7BB}" dt="2024-06-18T17:23:59.385" v="2086" actId="2165"/>
          <ac:graphicFrameMkLst>
            <pc:docMk/>
            <pc:sldMk cId="1774687905" sldId="324"/>
            <ac:graphicFrameMk id="5" creationId="{6BBA22DA-ABE6-9666-86E9-3495AF5D3065}"/>
          </ac:graphicFrameMkLst>
        </pc:graphicFrameChg>
      </pc:sldChg>
    </pc:docChg>
  </pc:docChgLst>
  <pc:docChgLst>
    <pc:chgData name="Li, William" userId="a4fcec36-8045-44e9-b21c-e0a17ba335ae" providerId="ADAL" clId="{F7CE6CE4-7BC8-4CD0-BA1A-AA9D126CD96D}"/>
    <pc:docChg chg="undo custSel addSld modSld sldOrd modSection">
      <pc:chgData name="Li, William" userId="a4fcec36-8045-44e9-b21c-e0a17ba335ae" providerId="ADAL" clId="{F7CE6CE4-7BC8-4CD0-BA1A-AA9D126CD96D}" dt="2024-06-20T21:05:44.070" v="921" actId="14"/>
      <pc:docMkLst>
        <pc:docMk/>
      </pc:docMkLst>
      <pc:sldChg chg="modSp mod">
        <pc:chgData name="Li, William" userId="a4fcec36-8045-44e9-b21c-e0a17ba335ae" providerId="ADAL" clId="{F7CE6CE4-7BC8-4CD0-BA1A-AA9D126CD96D}" dt="2024-06-17T19:02:29.163" v="313" actId="20577"/>
        <pc:sldMkLst>
          <pc:docMk/>
          <pc:sldMk cId="2246755923" sldId="315"/>
        </pc:sldMkLst>
        <pc:spChg chg="mod">
          <ac:chgData name="Li, William" userId="a4fcec36-8045-44e9-b21c-e0a17ba335ae" providerId="ADAL" clId="{F7CE6CE4-7BC8-4CD0-BA1A-AA9D126CD96D}" dt="2024-06-17T19:02:29.163" v="313" actId="20577"/>
          <ac:spMkLst>
            <pc:docMk/>
            <pc:sldMk cId="2246755923" sldId="315"/>
            <ac:spMk id="2" creationId="{1C156CBC-DA70-7741-BB3F-BCDBBE052F88}"/>
          </ac:spMkLst>
        </pc:spChg>
      </pc:sldChg>
      <pc:sldChg chg="addSp modSp mod">
        <pc:chgData name="Li, William" userId="a4fcec36-8045-44e9-b21c-e0a17ba335ae" providerId="ADAL" clId="{F7CE6CE4-7BC8-4CD0-BA1A-AA9D126CD96D}" dt="2024-06-20T19:02:24.797" v="788" actId="1035"/>
        <pc:sldMkLst>
          <pc:docMk/>
          <pc:sldMk cId="912244424" sldId="316"/>
        </pc:sldMkLst>
        <pc:spChg chg="mod">
          <ac:chgData name="Li, William" userId="a4fcec36-8045-44e9-b21c-e0a17ba335ae" providerId="ADAL" clId="{F7CE6CE4-7BC8-4CD0-BA1A-AA9D126CD96D}" dt="2024-06-20T19:02:19.116" v="749" actId="1076"/>
          <ac:spMkLst>
            <pc:docMk/>
            <pc:sldMk cId="912244424" sldId="316"/>
            <ac:spMk id="7" creationId="{AB826C0C-918A-BED2-249D-461BF9BE44A8}"/>
          </ac:spMkLst>
        </pc:spChg>
        <pc:spChg chg="add mod">
          <ac:chgData name="Li, William" userId="a4fcec36-8045-44e9-b21c-e0a17ba335ae" providerId="ADAL" clId="{F7CE6CE4-7BC8-4CD0-BA1A-AA9D126CD96D}" dt="2024-06-20T19:02:24.797" v="788" actId="1035"/>
          <ac:spMkLst>
            <pc:docMk/>
            <pc:sldMk cId="912244424" sldId="316"/>
            <ac:spMk id="12" creationId="{53A3F10F-E82E-9034-B179-05E91400A8EE}"/>
          </ac:spMkLst>
        </pc:spChg>
        <pc:spChg chg="add mod">
          <ac:chgData name="Li, William" userId="a4fcec36-8045-44e9-b21c-e0a17ba335ae" providerId="ADAL" clId="{F7CE6CE4-7BC8-4CD0-BA1A-AA9D126CD96D}" dt="2024-06-20T19:02:24.797" v="788" actId="1035"/>
          <ac:spMkLst>
            <pc:docMk/>
            <pc:sldMk cId="912244424" sldId="316"/>
            <ac:spMk id="13" creationId="{8E0C8A7F-F044-E0E7-7238-CB300C3DE51C}"/>
          </ac:spMkLst>
        </pc:spChg>
        <pc:picChg chg="add mod">
          <ac:chgData name="Li, William" userId="a4fcec36-8045-44e9-b21c-e0a17ba335ae" providerId="ADAL" clId="{F7CE6CE4-7BC8-4CD0-BA1A-AA9D126CD96D}" dt="2024-06-20T19:02:24.797" v="788" actId="1035"/>
          <ac:picMkLst>
            <pc:docMk/>
            <pc:sldMk cId="912244424" sldId="316"/>
            <ac:picMk id="3" creationId="{5EED4F65-CCC8-0A14-CC3B-718B913740FC}"/>
          </ac:picMkLst>
        </pc:picChg>
        <pc:picChg chg="add mod">
          <ac:chgData name="Li, William" userId="a4fcec36-8045-44e9-b21c-e0a17ba335ae" providerId="ADAL" clId="{F7CE6CE4-7BC8-4CD0-BA1A-AA9D126CD96D}" dt="2024-06-20T19:02:24.797" v="788" actId="1035"/>
          <ac:picMkLst>
            <pc:docMk/>
            <pc:sldMk cId="912244424" sldId="316"/>
            <ac:picMk id="11" creationId="{1E536F01-B8DE-1686-4829-A07BE910C570}"/>
          </ac:picMkLst>
        </pc:picChg>
      </pc:sldChg>
      <pc:sldChg chg="addSp delSp modSp mod">
        <pc:chgData name="Li, William" userId="a4fcec36-8045-44e9-b21c-e0a17ba335ae" providerId="ADAL" clId="{F7CE6CE4-7BC8-4CD0-BA1A-AA9D126CD96D}" dt="2024-06-20T18:42:10.236" v="402" actId="21"/>
        <pc:sldMkLst>
          <pc:docMk/>
          <pc:sldMk cId="2241625055" sldId="317"/>
        </pc:sldMkLst>
        <pc:spChg chg="mod">
          <ac:chgData name="Li, William" userId="a4fcec36-8045-44e9-b21c-e0a17ba335ae" providerId="ADAL" clId="{F7CE6CE4-7BC8-4CD0-BA1A-AA9D126CD96D}" dt="2024-06-20T18:42:00.871" v="401" actId="1076"/>
          <ac:spMkLst>
            <pc:docMk/>
            <pc:sldMk cId="2241625055" sldId="317"/>
            <ac:spMk id="2" creationId="{71724BCD-A864-25BF-3FED-496B25DAB807}"/>
          </ac:spMkLst>
        </pc:spChg>
        <pc:spChg chg="mod">
          <ac:chgData name="Li, William" userId="a4fcec36-8045-44e9-b21c-e0a17ba335ae" providerId="ADAL" clId="{F7CE6CE4-7BC8-4CD0-BA1A-AA9D126CD96D}" dt="2024-06-17T18:51:33.328" v="297" actId="1076"/>
          <ac:spMkLst>
            <pc:docMk/>
            <pc:sldMk cId="2241625055" sldId="317"/>
            <ac:spMk id="5" creationId="{8D65D11B-2E62-74F4-A7E7-9FEDB35E3FE8}"/>
          </ac:spMkLst>
        </pc:spChg>
        <pc:spChg chg="add del mod">
          <ac:chgData name="Li, William" userId="a4fcec36-8045-44e9-b21c-e0a17ba335ae" providerId="ADAL" clId="{F7CE6CE4-7BC8-4CD0-BA1A-AA9D126CD96D}" dt="2024-06-20T18:38:13.671" v="330"/>
          <ac:spMkLst>
            <pc:docMk/>
            <pc:sldMk cId="2241625055" sldId="317"/>
            <ac:spMk id="6" creationId="{F30C4BC8-3F2B-A1DE-7856-1C4C2D40C809}"/>
          </ac:spMkLst>
        </pc:spChg>
        <pc:spChg chg="add del mod">
          <ac:chgData name="Li, William" userId="a4fcec36-8045-44e9-b21c-e0a17ba335ae" providerId="ADAL" clId="{F7CE6CE4-7BC8-4CD0-BA1A-AA9D126CD96D}" dt="2024-06-20T18:42:10.236" v="402" actId="21"/>
          <ac:spMkLst>
            <pc:docMk/>
            <pc:sldMk cId="2241625055" sldId="317"/>
            <ac:spMk id="12" creationId="{53A3F10F-E82E-9034-B179-05E91400A8EE}"/>
          </ac:spMkLst>
        </pc:spChg>
        <pc:spChg chg="add del mod">
          <ac:chgData name="Li, William" userId="a4fcec36-8045-44e9-b21c-e0a17ba335ae" providerId="ADAL" clId="{F7CE6CE4-7BC8-4CD0-BA1A-AA9D126CD96D}" dt="2024-06-20T18:42:10.236" v="402" actId="21"/>
          <ac:spMkLst>
            <pc:docMk/>
            <pc:sldMk cId="2241625055" sldId="317"/>
            <ac:spMk id="13" creationId="{8E0C8A7F-F044-E0E7-7238-CB300C3DE51C}"/>
          </ac:spMkLst>
        </pc:spChg>
        <pc:picChg chg="add del mod">
          <ac:chgData name="Li, William" userId="a4fcec36-8045-44e9-b21c-e0a17ba335ae" providerId="ADAL" clId="{F7CE6CE4-7BC8-4CD0-BA1A-AA9D126CD96D}" dt="2024-06-20T18:42:10.236" v="402" actId="21"/>
          <ac:picMkLst>
            <pc:docMk/>
            <pc:sldMk cId="2241625055" sldId="317"/>
            <ac:picMk id="8" creationId="{5EED4F65-CCC8-0A14-CC3B-718B913740FC}"/>
          </ac:picMkLst>
        </pc:picChg>
        <pc:picChg chg="mod">
          <ac:chgData name="Li, William" userId="a4fcec36-8045-44e9-b21c-e0a17ba335ae" providerId="ADAL" clId="{F7CE6CE4-7BC8-4CD0-BA1A-AA9D126CD96D}" dt="2024-06-20T18:40:49.107" v="399" actId="1076"/>
          <ac:picMkLst>
            <pc:docMk/>
            <pc:sldMk cId="2241625055" sldId="317"/>
            <ac:picMk id="9" creationId="{5D59E727-AA1C-5509-267A-80B881950886}"/>
          </ac:picMkLst>
        </pc:picChg>
        <pc:picChg chg="add del mod">
          <ac:chgData name="Li, William" userId="a4fcec36-8045-44e9-b21c-e0a17ba335ae" providerId="ADAL" clId="{F7CE6CE4-7BC8-4CD0-BA1A-AA9D126CD96D}" dt="2024-06-20T18:42:10.236" v="402" actId="21"/>
          <ac:picMkLst>
            <pc:docMk/>
            <pc:sldMk cId="2241625055" sldId="317"/>
            <ac:picMk id="11" creationId="{1E536F01-B8DE-1686-4829-A07BE910C570}"/>
          </ac:picMkLst>
        </pc:picChg>
      </pc:sldChg>
      <pc:sldChg chg="addSp modSp mod">
        <pc:chgData name="Li, William" userId="a4fcec36-8045-44e9-b21c-e0a17ba335ae" providerId="ADAL" clId="{F7CE6CE4-7BC8-4CD0-BA1A-AA9D126CD96D}" dt="2024-06-20T18:44:10.953" v="535" actId="1076"/>
        <pc:sldMkLst>
          <pc:docMk/>
          <pc:sldMk cId="525808236" sldId="318"/>
        </pc:sldMkLst>
        <pc:spChg chg="add mod">
          <ac:chgData name="Li, William" userId="a4fcec36-8045-44e9-b21c-e0a17ba335ae" providerId="ADAL" clId="{F7CE6CE4-7BC8-4CD0-BA1A-AA9D126CD96D}" dt="2024-06-20T18:42:34.686" v="424" actId="1076"/>
          <ac:spMkLst>
            <pc:docMk/>
            <pc:sldMk cId="525808236" sldId="318"/>
            <ac:spMk id="8" creationId="{82E71EC6-7B07-5993-9B53-222782F48F6D}"/>
          </ac:spMkLst>
        </pc:spChg>
        <pc:spChg chg="mod">
          <ac:chgData name="Li, William" userId="a4fcec36-8045-44e9-b21c-e0a17ba335ae" providerId="ADAL" clId="{F7CE6CE4-7BC8-4CD0-BA1A-AA9D126CD96D}" dt="2024-06-20T18:44:10.953" v="535" actId="1076"/>
          <ac:spMkLst>
            <pc:docMk/>
            <pc:sldMk cId="525808236" sldId="318"/>
            <ac:spMk id="10" creationId="{BA7770D4-F083-D1BE-8688-C199DAA28469}"/>
          </ac:spMkLst>
        </pc:spChg>
        <pc:spChg chg="add mod">
          <ac:chgData name="Li, William" userId="a4fcec36-8045-44e9-b21c-e0a17ba335ae" providerId="ADAL" clId="{F7CE6CE4-7BC8-4CD0-BA1A-AA9D126CD96D}" dt="2024-06-20T18:42:42.961" v="446" actId="14100"/>
          <ac:spMkLst>
            <pc:docMk/>
            <pc:sldMk cId="525808236" sldId="318"/>
            <ac:spMk id="11" creationId="{BAAB7092-3AA0-3FC3-665A-CE66DC8707A1}"/>
          </ac:spMkLst>
        </pc:spChg>
        <pc:picChg chg="add mod">
          <ac:chgData name="Li, William" userId="a4fcec36-8045-44e9-b21c-e0a17ba335ae" providerId="ADAL" clId="{F7CE6CE4-7BC8-4CD0-BA1A-AA9D126CD96D}" dt="2024-06-20T18:42:25.094" v="407" actId="1076"/>
          <ac:picMkLst>
            <pc:docMk/>
            <pc:sldMk cId="525808236" sldId="318"/>
            <ac:picMk id="3" creationId="{DDB02649-7501-745A-024F-E3F4D7D83E26}"/>
          </ac:picMkLst>
        </pc:picChg>
        <pc:picChg chg="add mod">
          <ac:chgData name="Li, William" userId="a4fcec36-8045-44e9-b21c-e0a17ba335ae" providerId="ADAL" clId="{F7CE6CE4-7BC8-4CD0-BA1A-AA9D126CD96D}" dt="2024-06-20T18:42:25.094" v="407" actId="1076"/>
          <ac:picMkLst>
            <pc:docMk/>
            <pc:sldMk cId="525808236" sldId="318"/>
            <ac:picMk id="5" creationId="{1D2B0DF5-63CB-2E5C-3160-643F86AA4F92}"/>
          </ac:picMkLst>
        </pc:picChg>
        <pc:picChg chg="mod">
          <ac:chgData name="Li, William" userId="a4fcec36-8045-44e9-b21c-e0a17ba335ae" providerId="ADAL" clId="{F7CE6CE4-7BC8-4CD0-BA1A-AA9D126CD96D}" dt="2024-06-20T18:42:21.819" v="405" actId="1076"/>
          <ac:picMkLst>
            <pc:docMk/>
            <pc:sldMk cId="525808236" sldId="318"/>
            <ac:picMk id="6" creationId="{D5860BCC-E0C1-784F-B3BA-C76367A5F884}"/>
          </ac:picMkLst>
        </pc:picChg>
      </pc:sldChg>
      <pc:sldChg chg="modSp mod">
        <pc:chgData name="Li, William" userId="a4fcec36-8045-44e9-b21c-e0a17ba335ae" providerId="ADAL" clId="{F7CE6CE4-7BC8-4CD0-BA1A-AA9D126CD96D}" dt="2024-06-20T21:05:44.070" v="921" actId="14"/>
        <pc:sldMkLst>
          <pc:docMk/>
          <pc:sldMk cId="1389122432" sldId="319"/>
        </pc:sldMkLst>
        <pc:spChg chg="mod">
          <ac:chgData name="Li, William" userId="a4fcec36-8045-44e9-b21c-e0a17ba335ae" providerId="ADAL" clId="{F7CE6CE4-7BC8-4CD0-BA1A-AA9D126CD96D}" dt="2024-06-20T21:05:44.070" v="921" actId="14"/>
          <ac:spMkLst>
            <pc:docMk/>
            <pc:sldMk cId="1389122432" sldId="319"/>
            <ac:spMk id="3" creationId="{0E90D980-6DFF-02AB-F6B8-C0DE813758DC}"/>
          </ac:spMkLst>
        </pc:spChg>
      </pc:sldChg>
      <pc:sldChg chg="modSp mod">
        <pc:chgData name="Li, William" userId="a4fcec36-8045-44e9-b21c-e0a17ba335ae" providerId="ADAL" clId="{F7CE6CE4-7BC8-4CD0-BA1A-AA9D126CD96D}" dt="2024-06-20T18:44:43.432" v="537" actId="1076"/>
        <pc:sldMkLst>
          <pc:docMk/>
          <pc:sldMk cId="1787475861" sldId="321"/>
        </pc:sldMkLst>
        <pc:spChg chg="mod">
          <ac:chgData name="Li, William" userId="a4fcec36-8045-44e9-b21c-e0a17ba335ae" providerId="ADAL" clId="{F7CE6CE4-7BC8-4CD0-BA1A-AA9D126CD96D}" dt="2024-06-17T17:30:50.348" v="111" actId="1076"/>
          <ac:spMkLst>
            <pc:docMk/>
            <pc:sldMk cId="1787475861" sldId="321"/>
            <ac:spMk id="7" creationId="{769FF026-6C75-F292-E8D6-3AF4CA7C7C20}"/>
          </ac:spMkLst>
        </pc:spChg>
        <pc:picChg chg="mod">
          <ac:chgData name="Li, William" userId="a4fcec36-8045-44e9-b21c-e0a17ba335ae" providerId="ADAL" clId="{F7CE6CE4-7BC8-4CD0-BA1A-AA9D126CD96D}" dt="2024-06-20T18:44:43.432" v="537" actId="1076"/>
          <ac:picMkLst>
            <pc:docMk/>
            <pc:sldMk cId="1787475861" sldId="321"/>
            <ac:picMk id="11" creationId="{894F7EC8-E270-B3C9-F4DF-26A993A4824B}"/>
          </ac:picMkLst>
        </pc:picChg>
      </pc:sldChg>
      <pc:sldChg chg="addSp delSp modSp mod ord">
        <pc:chgData name="Li, William" userId="a4fcec36-8045-44e9-b21c-e0a17ba335ae" providerId="ADAL" clId="{F7CE6CE4-7BC8-4CD0-BA1A-AA9D126CD96D}" dt="2024-06-17T17:30:07.793" v="96" actId="1076"/>
        <pc:sldMkLst>
          <pc:docMk/>
          <pc:sldMk cId="2419144571" sldId="322"/>
        </pc:sldMkLst>
        <pc:spChg chg="mod">
          <ac:chgData name="Li, William" userId="a4fcec36-8045-44e9-b21c-e0a17ba335ae" providerId="ADAL" clId="{F7CE6CE4-7BC8-4CD0-BA1A-AA9D126CD96D}" dt="2024-06-17T17:26:40.661" v="57" actId="20577"/>
          <ac:spMkLst>
            <pc:docMk/>
            <pc:sldMk cId="2419144571" sldId="322"/>
            <ac:spMk id="2" creationId="{B2935938-493B-9547-3131-158A6B8CFE3D}"/>
          </ac:spMkLst>
        </pc:spChg>
        <pc:spChg chg="del">
          <ac:chgData name="Li, William" userId="a4fcec36-8045-44e9-b21c-e0a17ba335ae" providerId="ADAL" clId="{F7CE6CE4-7BC8-4CD0-BA1A-AA9D126CD96D}" dt="2024-06-17T17:29:29.066" v="58" actId="22"/>
          <ac:spMkLst>
            <pc:docMk/>
            <pc:sldMk cId="2419144571" sldId="322"/>
            <ac:spMk id="3" creationId="{B42B7C5D-1A3D-5A45-8C0A-3726839A8140}"/>
          </ac:spMkLst>
        </pc:spChg>
        <pc:spChg chg="add mod">
          <ac:chgData name="Li, William" userId="a4fcec36-8045-44e9-b21c-e0a17ba335ae" providerId="ADAL" clId="{F7CE6CE4-7BC8-4CD0-BA1A-AA9D126CD96D}" dt="2024-06-17T17:30:07.793" v="96" actId="1076"/>
          <ac:spMkLst>
            <pc:docMk/>
            <pc:sldMk cId="2419144571" sldId="322"/>
            <ac:spMk id="7" creationId="{A2C6EB92-BC15-FEC8-259F-1851A821306C}"/>
          </ac:spMkLst>
        </pc:spChg>
        <pc:picChg chg="add mod ord">
          <ac:chgData name="Li, William" userId="a4fcec36-8045-44e9-b21c-e0a17ba335ae" providerId="ADAL" clId="{F7CE6CE4-7BC8-4CD0-BA1A-AA9D126CD96D}" dt="2024-06-17T17:29:33.313" v="60" actId="1076"/>
          <ac:picMkLst>
            <pc:docMk/>
            <pc:sldMk cId="2419144571" sldId="322"/>
            <ac:picMk id="6" creationId="{C0464CD2-2392-42E0-04A3-1D5D51054B42}"/>
          </ac:picMkLst>
        </pc:picChg>
      </pc:sldChg>
      <pc:sldChg chg="addSp modSp mod ord">
        <pc:chgData name="Li, William" userId="a4fcec36-8045-44e9-b21c-e0a17ba335ae" providerId="ADAL" clId="{F7CE6CE4-7BC8-4CD0-BA1A-AA9D126CD96D}" dt="2024-06-20T19:00:04.197" v="748" actId="20577"/>
        <pc:sldMkLst>
          <pc:docMk/>
          <pc:sldMk cId="3837748009" sldId="323"/>
        </pc:sldMkLst>
        <pc:spChg chg="add mod">
          <ac:chgData name="Li, William" userId="a4fcec36-8045-44e9-b21c-e0a17ba335ae" providerId="ADAL" clId="{F7CE6CE4-7BC8-4CD0-BA1A-AA9D126CD96D}" dt="2024-06-20T18:45:28.668" v="538"/>
          <ac:spMkLst>
            <pc:docMk/>
            <pc:sldMk cId="3837748009" sldId="323"/>
            <ac:spMk id="10" creationId="{A3332E8D-F1A6-39D1-23AA-44CB131DB7D7}"/>
          </ac:spMkLst>
        </pc:spChg>
        <pc:spChg chg="add mod">
          <ac:chgData name="Li, William" userId="a4fcec36-8045-44e9-b21c-e0a17ba335ae" providerId="ADAL" clId="{F7CE6CE4-7BC8-4CD0-BA1A-AA9D126CD96D}" dt="2024-06-20T18:45:28.668" v="538"/>
          <ac:spMkLst>
            <pc:docMk/>
            <pc:sldMk cId="3837748009" sldId="323"/>
            <ac:spMk id="11" creationId="{00483C58-3398-7063-0A40-EC3E98655426}"/>
          </ac:spMkLst>
        </pc:spChg>
        <pc:spChg chg="add mod">
          <ac:chgData name="Li, William" userId="a4fcec36-8045-44e9-b21c-e0a17ba335ae" providerId="ADAL" clId="{F7CE6CE4-7BC8-4CD0-BA1A-AA9D126CD96D}" dt="2024-06-20T19:00:04.197" v="748" actId="20577"/>
          <ac:spMkLst>
            <pc:docMk/>
            <pc:sldMk cId="3837748009" sldId="323"/>
            <ac:spMk id="14" creationId="{B35AECA3-73BD-6E4D-1D45-B3864CA74C30}"/>
          </ac:spMkLst>
        </pc:spChg>
        <pc:spChg chg="add mod">
          <ac:chgData name="Li, William" userId="a4fcec36-8045-44e9-b21c-e0a17ba335ae" providerId="ADAL" clId="{F7CE6CE4-7BC8-4CD0-BA1A-AA9D126CD96D}" dt="2024-06-20T18:51:24.734" v="737" actId="1037"/>
          <ac:spMkLst>
            <pc:docMk/>
            <pc:sldMk cId="3837748009" sldId="323"/>
            <ac:spMk id="15" creationId="{5F4FEC6D-003E-5ACD-3FAD-58AC23AC9B18}"/>
          </ac:spMkLst>
        </pc:spChg>
        <pc:picChg chg="add mod">
          <ac:chgData name="Li, William" userId="a4fcec36-8045-44e9-b21c-e0a17ba335ae" providerId="ADAL" clId="{F7CE6CE4-7BC8-4CD0-BA1A-AA9D126CD96D}" dt="2024-06-17T17:38:00.423" v="148" actId="1076"/>
          <ac:picMkLst>
            <pc:docMk/>
            <pc:sldMk cId="3837748009" sldId="323"/>
            <ac:picMk id="5" creationId="{67F11525-1353-F135-FA5A-581C7197B72B}"/>
          </ac:picMkLst>
        </pc:picChg>
        <pc:picChg chg="mod">
          <ac:chgData name="Li, William" userId="a4fcec36-8045-44e9-b21c-e0a17ba335ae" providerId="ADAL" clId="{F7CE6CE4-7BC8-4CD0-BA1A-AA9D126CD96D}" dt="2024-06-17T17:37:49.942" v="140" actId="1036"/>
          <ac:picMkLst>
            <pc:docMk/>
            <pc:sldMk cId="3837748009" sldId="323"/>
            <ac:picMk id="6" creationId="{97BB5981-438F-4801-73DA-F1502268AE2C}"/>
          </ac:picMkLst>
        </pc:picChg>
        <pc:picChg chg="add mod">
          <ac:chgData name="Li, William" userId="a4fcec36-8045-44e9-b21c-e0a17ba335ae" providerId="ADAL" clId="{F7CE6CE4-7BC8-4CD0-BA1A-AA9D126CD96D}" dt="2024-06-20T18:45:28.668" v="538"/>
          <ac:picMkLst>
            <pc:docMk/>
            <pc:sldMk cId="3837748009" sldId="323"/>
            <ac:picMk id="8" creationId="{52335B53-D9B1-A936-04C5-B74519A3E772}"/>
          </ac:picMkLst>
        </pc:picChg>
        <pc:picChg chg="add mod">
          <ac:chgData name="Li, William" userId="a4fcec36-8045-44e9-b21c-e0a17ba335ae" providerId="ADAL" clId="{F7CE6CE4-7BC8-4CD0-BA1A-AA9D126CD96D}" dt="2024-06-20T18:45:28.668" v="538"/>
          <ac:picMkLst>
            <pc:docMk/>
            <pc:sldMk cId="3837748009" sldId="323"/>
            <ac:picMk id="9" creationId="{8501BFB4-6ED7-9945-D393-3CDED4AE61DD}"/>
          </ac:picMkLst>
        </pc:picChg>
        <pc:picChg chg="add mod">
          <ac:chgData name="Li, William" userId="a4fcec36-8045-44e9-b21c-e0a17ba335ae" providerId="ADAL" clId="{F7CE6CE4-7BC8-4CD0-BA1A-AA9D126CD96D}" dt="2024-06-20T18:51:24.734" v="737" actId="1037"/>
          <ac:picMkLst>
            <pc:docMk/>
            <pc:sldMk cId="3837748009" sldId="323"/>
            <ac:picMk id="12" creationId="{19A5AE12-0FC3-55C6-8BF7-5B663DDE933A}"/>
          </ac:picMkLst>
        </pc:picChg>
        <pc:picChg chg="add mod">
          <ac:chgData name="Li, William" userId="a4fcec36-8045-44e9-b21c-e0a17ba335ae" providerId="ADAL" clId="{F7CE6CE4-7BC8-4CD0-BA1A-AA9D126CD96D}" dt="2024-06-20T18:51:24.734" v="737" actId="1037"/>
          <ac:picMkLst>
            <pc:docMk/>
            <pc:sldMk cId="3837748009" sldId="323"/>
            <ac:picMk id="13" creationId="{6AB7CBC6-952F-D8C8-FDF1-9AD1B93E5722}"/>
          </ac:picMkLst>
        </pc:picChg>
      </pc:sldChg>
      <pc:sldChg chg="modSp new mod">
        <pc:chgData name="Li, William" userId="a4fcec36-8045-44e9-b21c-e0a17ba335ae" providerId="ADAL" clId="{F7CE6CE4-7BC8-4CD0-BA1A-AA9D126CD96D}" dt="2024-06-20T19:03:42.291" v="861" actId="1076"/>
        <pc:sldMkLst>
          <pc:docMk/>
          <pc:sldMk cId="1774687905" sldId="324"/>
        </pc:sldMkLst>
        <pc:spChg chg="mod">
          <ac:chgData name="Li, William" userId="a4fcec36-8045-44e9-b21c-e0a17ba335ae" providerId="ADAL" clId="{F7CE6CE4-7BC8-4CD0-BA1A-AA9D126CD96D}" dt="2024-06-17T17:30:27.997" v="109" actId="20577"/>
          <ac:spMkLst>
            <pc:docMk/>
            <pc:sldMk cId="1774687905" sldId="324"/>
            <ac:spMk id="2" creationId="{02C55E79-4317-7AEF-82A8-6ACB09B527CF}"/>
          </ac:spMkLst>
        </pc:spChg>
        <pc:spChg chg="mod">
          <ac:chgData name="Li, William" userId="a4fcec36-8045-44e9-b21c-e0a17ba335ae" providerId="ADAL" clId="{F7CE6CE4-7BC8-4CD0-BA1A-AA9D126CD96D}" dt="2024-06-20T19:03:36.050" v="860" actId="20577"/>
          <ac:spMkLst>
            <pc:docMk/>
            <pc:sldMk cId="1774687905" sldId="324"/>
            <ac:spMk id="3" creationId="{51529EC3-6049-9F0E-4266-78A7CB4111D7}"/>
          </ac:spMkLst>
        </pc:spChg>
        <pc:graphicFrameChg chg="mod modGraphic">
          <ac:chgData name="Li, William" userId="a4fcec36-8045-44e9-b21c-e0a17ba335ae" providerId="ADAL" clId="{F7CE6CE4-7BC8-4CD0-BA1A-AA9D126CD96D}" dt="2024-06-20T19:03:42.291" v="861" actId="1076"/>
          <ac:graphicFrameMkLst>
            <pc:docMk/>
            <pc:sldMk cId="1774687905" sldId="324"/>
            <ac:graphicFrameMk id="5" creationId="{6BBA22DA-ABE6-9666-86E9-3495AF5D306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E1A1-C5BA-9AC6-D055-51CCB540F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6A0FC-E55C-EF91-4570-5F2AA7F12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BAB7B-EB4E-08B9-A9FC-E9DC2941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99CAF-2E1F-811F-174B-5E91E358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8AC68-5A6B-BD96-5C12-F8D7C50D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0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744A-1200-5583-D297-24842ED2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B3F42-3823-1EFD-6725-C1EE0923A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0FCC-A938-25F7-D9AD-44963385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A0165-BF9B-B368-D571-84A02756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3BB50-EC45-2BFE-53DA-AD0721D5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E007A8-580E-4A65-14FE-95434C526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14252-14E0-5408-ECC5-207CEE784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FFB90-91D9-20DA-50D5-3C42DC03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98CA7-AC8A-2FC6-C126-B167DD55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FE7F7-F781-B92D-763D-374604CE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2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210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665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75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984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693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AC1B-D899-2116-CD8D-26BB50B8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37237-D508-BF82-9CBE-B6168E9C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D0835-03F3-E159-A28A-BCC5F3CD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6ED6-F047-D4A6-0ECC-745368BB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36CA-8F9B-F9AD-C1F9-021E524D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0093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7677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6630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0489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7693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424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6A3A-10B2-B991-449E-FF134FA6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67678-416D-8B28-B26A-35D65A0D4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457A5-6366-C758-34F5-B21C98A7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4379-81DC-0A50-86E6-AED61295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E1A65-3F21-F22A-4B5B-A377B818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5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08C0-5494-16B7-C066-C1EE66B0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A7534-4D10-770C-B93D-CC49F4D26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51337-1201-3F24-131D-4D1F88917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EE148-3A03-722A-2BF8-D73F6E95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E3323-E658-5B88-990B-7A3996B0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F3799-4D3A-3253-E53F-BF589425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0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2618-5749-9100-1041-82895A23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76F76-32FD-E220-EA79-DA397E13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D8B9-C9B5-CAA4-5696-566A1F384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4963A-3A77-AB98-D70A-152A9C2C0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9B318-0B16-D0D0-791E-16D43F8E4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19152-2780-011E-CE1B-4AE4A258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4CBB0-1BA8-6146-797C-246CCAD7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401DF-3B97-2BD3-9035-B113CEBA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F296-E689-BAE2-E025-29250D4E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95119-752D-8665-D0EF-4BDEC056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FB519-38D4-2FA2-9E8E-644EBF56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43D76-7CBE-D239-E7C7-80ADBCE5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607FD-B993-6F78-52F7-2505DB6F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52AF2-CB3F-5629-440E-E11DCA02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65714-D2E3-1CF7-3BCA-B103A217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70ED-951F-8A23-EC7F-777384EC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0358-4E9A-D62F-50A4-891F5ACE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2A1C9-B375-2F37-4E6D-9C388CEBA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E2AE9-81D4-32AA-F0E6-B3B55858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F57AA-07F7-BC02-EE8B-56E2595E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A4CE8-B90A-E0A1-4BF5-AF4DF42D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5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905A-7422-E87E-1965-59F3276D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A605C-E8B7-EBC6-CCB4-86A5753C5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1281B-CEB8-AD89-7453-E8A88638D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C10FA-7770-317C-12E7-29AE7171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05A0-687B-6AB4-AADE-02EAD714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286CE-E0FC-600E-1C2D-205A3D6C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C83B2-5635-EA9D-9A95-E89BB39A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6F80F-C95D-4E88-3FDC-3827E094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B805B-737F-7FC1-0914-52FC2AC44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65B5A1-667E-430F-B69D-D371DA7F2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C578-5C11-4B03-EC0E-7190C11A7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B6EE7-F839-4D91-DABA-5C74CFF78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4ED95-64EB-42B6-9183-C553E4C8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139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0" dirty="0"/>
              <a:t>Prospective pathways for generating high energy LWIR seeds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William Li, ATF Science Planning Workshop</a:t>
            </a:r>
          </a:p>
          <a:p>
            <a:r>
              <a:rPr lang="en-US"/>
              <a:t>June 21</a:t>
            </a:r>
            <a:r>
              <a:rPr lang="en-US" baseline="30000"/>
              <a:t>st</a:t>
            </a:r>
            <a:r>
              <a:rPr lang="en-US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5938-493B-9547-3131-158A6B8C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ZGP OPO amplification in CO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464CD2-2392-42E0-04A3-1D5D51054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237" y="1690688"/>
            <a:ext cx="5993484" cy="4113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4FF24-8FB4-AF6B-9DA4-ED551EF4F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6EB92-BC15-FEC8-259F-1851A821306C}"/>
              </a:ext>
            </a:extLst>
          </p:cNvPr>
          <p:cNvSpPr txBox="1"/>
          <p:nvPr/>
        </p:nvSpPr>
        <p:spPr>
          <a:xfrm>
            <a:off x="4130511" y="5972495"/>
            <a:ext cx="393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Zhu, </a:t>
            </a:r>
            <a:r>
              <a:rPr lang="en-US" i="1" dirty="0"/>
              <a:t>Photonics </a:t>
            </a:r>
            <a:r>
              <a:rPr lang="en-US" b="1" dirty="0"/>
              <a:t>11</a:t>
            </a:r>
            <a:r>
              <a:rPr lang="en-US" dirty="0"/>
              <a:t>, 154 (2024)</a:t>
            </a:r>
          </a:p>
        </p:txBody>
      </p:sp>
    </p:spTree>
    <p:extLst>
      <p:ext uri="{BB962C8B-B14F-4D97-AF65-F5344CB8AC3E}">
        <p14:creationId xmlns:p14="http://schemas.microsoft.com/office/powerpoint/2010/main" val="241914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B93F-1E56-12C5-AC86-719476BB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Nd:YAG</a:t>
            </a:r>
            <a:r>
              <a:rPr lang="en-US" dirty="0"/>
              <a:t> DFG in </a:t>
            </a:r>
            <a:r>
              <a:rPr lang="en-US" dirty="0" err="1"/>
              <a:t>BGGSe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BB5981-438F-4801-73DA-F1502268A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55" y="2269753"/>
            <a:ext cx="10415921" cy="32008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0E8E-DAF4-03CD-EC71-C1B789C6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7CDAB-E595-8FB6-E2DF-F6C5382C8088}"/>
              </a:ext>
            </a:extLst>
          </p:cNvPr>
          <p:cNvSpPr txBox="1"/>
          <p:nvPr/>
        </p:nvSpPr>
        <p:spPr>
          <a:xfrm>
            <a:off x="4385388" y="5856417"/>
            <a:ext cx="465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Yang, </a:t>
            </a:r>
            <a:r>
              <a:rPr lang="en-US" i="1" dirty="0"/>
              <a:t>Opt. Express </a:t>
            </a:r>
            <a:r>
              <a:rPr lang="en-US" b="1" dirty="0"/>
              <a:t>32</a:t>
            </a:r>
            <a:r>
              <a:rPr lang="en-US" i="1" dirty="0"/>
              <a:t>, </a:t>
            </a:r>
            <a:r>
              <a:rPr lang="en-US" dirty="0"/>
              <a:t>11182 (2024)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11525-1353-F135-FA5A-581C7197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997" y="751252"/>
            <a:ext cx="3904003" cy="279221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19A5AE12-0FC3-55C6-8BF7-5B663DDE9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509" y="5466563"/>
            <a:ext cx="318940" cy="318940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6AB7CBC6-952F-D8C8-FDF1-9AD1B93E5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1509" y="6267104"/>
            <a:ext cx="318940" cy="318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5AECA3-73BD-6E4D-1D45-B3864CA74C30}"/>
              </a:ext>
            </a:extLst>
          </p:cNvPr>
          <p:cNvSpPr txBox="1"/>
          <p:nvPr/>
        </p:nvSpPr>
        <p:spPr>
          <a:xfrm>
            <a:off x="8812012" y="5393684"/>
            <a:ext cx="365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Convenient 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FEC6D-003E-5ACD-3FAD-58AC23AC9B18}"/>
              </a:ext>
            </a:extLst>
          </p:cNvPr>
          <p:cNvSpPr txBox="1"/>
          <p:nvPr/>
        </p:nvSpPr>
        <p:spPr>
          <a:xfrm>
            <a:off x="8812012" y="6049991"/>
            <a:ext cx="315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 to tune</a:t>
            </a:r>
          </a:p>
          <a:p>
            <a:r>
              <a:rPr lang="en-US" dirty="0"/>
              <a:t>Relatively untested</a:t>
            </a:r>
          </a:p>
        </p:txBody>
      </p:sp>
    </p:spTree>
    <p:extLst>
      <p:ext uri="{BB962C8B-B14F-4D97-AF65-F5344CB8AC3E}">
        <p14:creationId xmlns:p14="http://schemas.microsoft.com/office/powerpoint/2010/main" val="383774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5E79-4317-7AEF-82A8-6ACB09B5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9EC3-6049-9F0E-4266-78A7CB41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Several promising pathways to generating 10 </a:t>
            </a:r>
            <a:r>
              <a:rPr lang="en-US" dirty="0" err="1"/>
              <a:t>mJ</a:t>
            </a:r>
            <a:r>
              <a:rPr lang="en-US" dirty="0"/>
              <a:t> LWIR seeds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Need community to push this effort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82F7A-A02D-CADA-DFD6-BCC03872C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BA22DA-ABE6-9666-86E9-3495AF5D3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92645"/>
              </p:ext>
            </p:extLst>
          </p:nvPr>
        </p:nvGraphicFramePr>
        <p:xfrm>
          <a:off x="792814" y="3388936"/>
          <a:ext cx="110490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69">
                  <a:extLst>
                    <a:ext uri="{9D8B030D-6E8A-4147-A177-3AD203B41FA5}">
                      <a16:colId xmlns:a16="http://schemas.microsoft.com/office/drawing/2014/main" val="1601516353"/>
                    </a:ext>
                  </a:extLst>
                </a:gridCol>
                <a:gridCol w="2876532">
                  <a:extLst>
                    <a:ext uri="{9D8B030D-6E8A-4147-A177-3AD203B41FA5}">
                      <a16:colId xmlns:a16="http://schemas.microsoft.com/office/drawing/2014/main" val="3666428586"/>
                    </a:ext>
                  </a:extLst>
                </a:gridCol>
                <a:gridCol w="2487384">
                  <a:extLst>
                    <a:ext uri="{9D8B030D-6E8A-4147-A177-3AD203B41FA5}">
                      <a16:colId xmlns:a16="http://schemas.microsoft.com/office/drawing/2014/main" val="2957780889"/>
                    </a:ext>
                  </a:extLst>
                </a:gridCol>
                <a:gridCol w="3037116">
                  <a:extLst>
                    <a:ext uri="{9D8B030D-6E8A-4147-A177-3AD203B41FA5}">
                      <a16:colId xmlns:a16="http://schemas.microsoft.com/office/drawing/2014/main" val="3701514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Raman + DFG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ZGP OPCPA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Nd:YAG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BGGSe</a:t>
                      </a:r>
                      <a:r>
                        <a:rPr lang="en-US" dirty="0"/>
                        <a:t> DFG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3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Ease of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Relatively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7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1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8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Enabling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BGS/</a:t>
                      </a:r>
                      <a:r>
                        <a:rPr lang="en-US" dirty="0" err="1"/>
                        <a:t>BGSe</a:t>
                      </a:r>
                      <a:r>
                        <a:rPr lang="en-US" dirty="0"/>
                        <a:t> crystal growth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Cr:ZnS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ZnSe</a:t>
                      </a:r>
                      <a:r>
                        <a:rPr lang="en-US" dirty="0"/>
                        <a:t> lasers)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Cr:ZnS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ZnSe</a:t>
                      </a:r>
                      <a:r>
                        <a:rPr lang="en-US" dirty="0"/>
                        <a:t> lasers</a:t>
                      </a:r>
                    </a:p>
                    <a:p>
                      <a:r>
                        <a:rPr lang="en-US" dirty="0"/>
                        <a:t>ZGP crystal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BGGSe</a:t>
                      </a:r>
                      <a:r>
                        <a:rPr lang="en-US" dirty="0"/>
                        <a:t> crystal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73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68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C72F-A6AF-DD21-F40A-7DF8CBE7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0D980-6DFF-02AB-F6B8-C0DE81375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75529"/>
            <a:ext cx="11049000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Motivation for high energy LWIR seed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Overview of schemes in literature</a:t>
            </a:r>
          </a:p>
          <a:p>
            <a:pPr marL="914400" lvl="1" indent="-457200"/>
            <a:r>
              <a:rPr lang="en-US" dirty="0"/>
              <a:t>Raman conversion + DFG</a:t>
            </a:r>
          </a:p>
          <a:p>
            <a:pPr marL="914400" lvl="1" indent="-457200"/>
            <a:r>
              <a:rPr lang="en-US" dirty="0"/>
              <a:t>ZGP-based OPCPA</a:t>
            </a:r>
          </a:p>
          <a:p>
            <a:pPr marL="914400" lvl="1" indent="-457200"/>
            <a:r>
              <a:rPr lang="en-US" dirty="0" err="1"/>
              <a:t>Nd:YAG</a:t>
            </a:r>
            <a:r>
              <a:rPr lang="en-US" dirty="0"/>
              <a:t> pumped </a:t>
            </a:r>
            <a:r>
              <a:rPr lang="en-US" dirty="0" err="1"/>
              <a:t>BGGSe</a:t>
            </a:r>
            <a:r>
              <a:rPr lang="en-US"/>
              <a:t> DFG</a:t>
            </a:r>
          </a:p>
          <a:p>
            <a:pPr marL="457200" indent="-457200"/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CFF4A-7A45-BD6D-41A2-07B789A25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8912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17B2CDC-0CF4-0C1B-482F-C4A8C6640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985" y="1094046"/>
            <a:ext cx="8953166" cy="5222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6D021-20A6-D270-30A8-631D5CA1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LWIR laser at the Accelerator Test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EE26B-A48C-0623-EBE3-369C56F17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01D5D-6F20-548F-B894-87921E599B61}"/>
              </a:ext>
            </a:extLst>
          </p:cNvPr>
          <p:cNvSpPr txBox="1"/>
          <p:nvPr/>
        </p:nvSpPr>
        <p:spPr>
          <a:xfrm>
            <a:off x="2495550" y="641826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Polyanskiy et al.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 Continuum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459 (2020)</a:t>
            </a:r>
          </a:p>
        </p:txBody>
      </p:sp>
    </p:spTree>
    <p:extLst>
      <p:ext uri="{BB962C8B-B14F-4D97-AF65-F5344CB8AC3E}">
        <p14:creationId xmlns:p14="http://schemas.microsoft.com/office/powerpoint/2010/main" val="385634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0A6C-E361-B153-04C7-6B253D6F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pump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F3923-3D94-24DB-F10A-7823C26AC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6CB93F-1EC3-DDD1-F797-8C62A4E0F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0" y="2650226"/>
            <a:ext cx="4143375" cy="3550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24CA0-1F1D-5294-6997-A747960BC6E0}"/>
              </a:ext>
            </a:extLst>
          </p:cNvPr>
          <p:cNvSpPr txBox="1"/>
          <p:nvPr/>
        </p:nvSpPr>
        <p:spPr>
          <a:xfrm>
            <a:off x="1532562" y="1274756"/>
            <a:ext cx="4143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Seed: 2 µJ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Two CO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amplifiers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Amplification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~10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7BD6A6-F43D-E737-5970-2755C887F34B}"/>
              </a:ext>
            </a:extLst>
          </p:cNvPr>
          <p:cNvGrpSpPr/>
          <p:nvPr/>
        </p:nvGrpSpPr>
        <p:grpSpPr>
          <a:xfrm>
            <a:off x="6516064" y="1192452"/>
            <a:ext cx="4534304" cy="5124143"/>
            <a:chOff x="6464683" y="1509485"/>
            <a:chExt cx="4534304" cy="512414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ED60B0B-1612-B7D7-E76A-4B1FC4E6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64683" y="2967259"/>
              <a:ext cx="4278660" cy="366636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162E03-3A57-7F2E-9FE8-DBBAB3CA7173}"/>
                </a:ext>
              </a:extLst>
            </p:cNvPr>
            <p:cNvSpPr txBox="1"/>
            <p:nvPr/>
          </p:nvSpPr>
          <p:spPr>
            <a:xfrm>
              <a:off x="6855612" y="1509485"/>
              <a:ext cx="414337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+mn-cs"/>
                </a:rPr>
                <a:t>Seed: 10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+mn-cs"/>
                </a:rPr>
                <a:t>mJ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Single CO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amplifier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Amplification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~10</a:t>
              </a:r>
              <a:r>
                <a:rPr kumimoji="0" lang="en-US" sz="2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99B2EB-7E75-8090-B85D-E1515F05C0A6}"/>
              </a:ext>
            </a:extLst>
          </p:cNvPr>
          <p:cNvSpPr txBox="1"/>
          <p:nvPr/>
        </p:nvSpPr>
        <p:spPr>
          <a:xfrm>
            <a:off x="3468064" y="64621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Polyanskiy, et al.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Photonics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101 (2021)</a:t>
            </a:r>
          </a:p>
        </p:txBody>
      </p:sp>
    </p:spTree>
    <p:extLst>
      <p:ext uri="{BB962C8B-B14F-4D97-AF65-F5344CB8AC3E}">
        <p14:creationId xmlns:p14="http://schemas.microsoft.com/office/powerpoint/2010/main" val="343296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4E80-CE21-53E4-9E26-BCC233EF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Raman + DFG</a:t>
            </a:r>
          </a:p>
        </p:txBody>
      </p:sp>
      <p:pic>
        <p:nvPicPr>
          <p:cNvPr id="6" name="Content Placeholder 5" descr="A diagram of a diagram&#10;&#10;Description automatically generated">
            <a:extLst>
              <a:ext uri="{FF2B5EF4-FFF2-40B4-BE49-F238E27FC236}">
                <a16:creationId xmlns:a16="http://schemas.microsoft.com/office/drawing/2014/main" id="{E63274EA-B5DB-B6AD-AC86-1B3FBAF3D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74" y="2772353"/>
            <a:ext cx="7960134" cy="17053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971AE-6062-9E55-DCDF-37A633AE5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26C0C-918A-BED2-249D-461BF9BE44A8}"/>
              </a:ext>
            </a:extLst>
          </p:cNvPr>
          <p:cNvSpPr txBox="1"/>
          <p:nvPr/>
        </p:nvSpPr>
        <p:spPr>
          <a:xfrm>
            <a:off x="4191543" y="4380164"/>
            <a:ext cx="450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Welch, </a:t>
            </a:r>
            <a:r>
              <a:rPr lang="en-US" sz="1200" i="1" dirty="0"/>
              <a:t>Opt. Express </a:t>
            </a:r>
            <a:r>
              <a:rPr lang="en-US" sz="1200" b="1" dirty="0"/>
              <a:t>26</a:t>
            </a:r>
            <a:r>
              <a:rPr lang="en-US" sz="1200" i="1" dirty="0"/>
              <a:t>, </a:t>
            </a:r>
            <a:r>
              <a:rPr lang="en-US" sz="1200" dirty="0"/>
              <a:t>5143-5163 (2018)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8D5DE-24BE-33D3-2C82-2BD2360E8B70}"/>
              </a:ext>
            </a:extLst>
          </p:cNvPr>
          <p:cNvSpPr txBox="1"/>
          <p:nvPr/>
        </p:nvSpPr>
        <p:spPr>
          <a:xfrm>
            <a:off x="1380931" y="1559733"/>
            <a:ext cx="898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Raman scattering to generate frequency shift equal to desired final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 original pump laser with Raman shifted beam to produce desired final color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A018A4-4DFB-67C4-0E0C-EC628C705212}"/>
              </a:ext>
            </a:extLst>
          </p:cNvPr>
          <p:cNvSpPr txBox="1"/>
          <p:nvPr/>
        </p:nvSpPr>
        <p:spPr>
          <a:xfrm>
            <a:off x="2929812" y="5212702"/>
            <a:ext cx="60711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Raman shifts in solids are on order of 1000 cm</a:t>
            </a:r>
            <a:r>
              <a:rPr lang="en-US" baseline="30000" dirty="0"/>
              <a:t>-1</a:t>
            </a:r>
          </a:p>
          <a:p>
            <a:endParaRPr lang="en-US" baseline="30000" dirty="0"/>
          </a:p>
          <a:p>
            <a:r>
              <a:rPr lang="en-US" dirty="0"/>
              <a:t>Good match for LWIR</a:t>
            </a:r>
          </a:p>
          <a:p>
            <a:endParaRPr lang="en-US" dirty="0"/>
          </a:p>
        </p:txBody>
      </p: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5EED4F65-CCC8-0A14-CC3B-718B91374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0480" y="5053736"/>
            <a:ext cx="318940" cy="318940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1E536F01-B8DE-1686-4829-A07BE910C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0480" y="5787011"/>
            <a:ext cx="318940" cy="318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A3F10F-E82E-9034-B179-05E91400A8EE}"/>
              </a:ext>
            </a:extLst>
          </p:cNvPr>
          <p:cNvSpPr txBox="1"/>
          <p:nvPr/>
        </p:nvSpPr>
        <p:spPr>
          <a:xfrm>
            <a:off x="9340983" y="4990833"/>
            <a:ext cx="253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Relatively simple setup</a:t>
            </a:r>
          </a:p>
          <a:p>
            <a:r>
              <a:rPr lang="en-US" dirty="0"/>
              <a:t>Small footprint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C8A7F-F044-E0E7-7238-CB300C3DE51C}"/>
              </a:ext>
            </a:extLst>
          </p:cNvPr>
          <p:cNvSpPr txBox="1"/>
          <p:nvPr/>
        </p:nvSpPr>
        <p:spPr>
          <a:xfrm>
            <a:off x="9340983" y="5754624"/>
            <a:ext cx="176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 to tune</a:t>
            </a:r>
          </a:p>
        </p:txBody>
      </p:sp>
    </p:spTree>
    <p:extLst>
      <p:ext uri="{BB962C8B-B14F-4D97-AF65-F5344CB8AC3E}">
        <p14:creationId xmlns:p14="http://schemas.microsoft.com/office/powerpoint/2010/main" val="91224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4BCD-A864-25BF-3FED-496B25DA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Raman conversion in calcite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66F40-0583-D383-22BC-B2CFF466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59E727-AA1C-5509-267A-80B881950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" t="-10784" r="-5317"/>
          <a:stretch/>
        </p:blipFill>
        <p:spPr>
          <a:xfrm>
            <a:off x="788335" y="1475591"/>
            <a:ext cx="11356398" cy="4841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65D11B-2E62-74F4-A7E7-9FEDB35E3FE8}"/>
              </a:ext>
            </a:extLst>
          </p:cNvPr>
          <p:cNvSpPr txBox="1"/>
          <p:nvPr/>
        </p:nvSpPr>
        <p:spPr>
          <a:xfrm>
            <a:off x="4013843" y="4914679"/>
            <a:ext cx="119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simulated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6E328-EEF6-B787-F9DD-2128D1E9DCD9}"/>
              </a:ext>
            </a:extLst>
          </p:cNvPr>
          <p:cNvSpPr txBox="1"/>
          <p:nvPr/>
        </p:nvSpPr>
        <p:spPr>
          <a:xfrm>
            <a:off x="695908" y="1823263"/>
            <a:ext cx="173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could potentially switch to MIR pump </a:t>
            </a:r>
          </a:p>
        </p:txBody>
      </p:sp>
    </p:spTree>
    <p:extLst>
      <p:ext uri="{BB962C8B-B14F-4D97-AF65-F5344CB8AC3E}">
        <p14:creationId xmlns:p14="http://schemas.microsoft.com/office/powerpoint/2010/main" val="224162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2D83-05BD-93D8-6FA8-B68493B0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ZGP-based OPA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860BCC-E0C1-784F-B3BA-C76367A5F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992" y="1494483"/>
            <a:ext cx="3175565" cy="31931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301E4-49B6-D2CB-A281-953116367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A5AEE-B1B1-F4E6-7CA6-C76C60500B62}"/>
              </a:ext>
            </a:extLst>
          </p:cNvPr>
          <p:cNvSpPr txBox="1"/>
          <p:nvPr/>
        </p:nvSpPr>
        <p:spPr>
          <a:xfrm>
            <a:off x="6008915" y="1890709"/>
            <a:ext cx="500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Chemical formula: ZnGeP</a:t>
            </a:r>
            <a:r>
              <a:rPr lang="en-US" baseline="-25000" dirty="0"/>
              <a:t>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Broad transmission spectrum (.74 – 12 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nonlinear coefficient (75 pm/V)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44BE4-53BC-64EA-2310-E2FAD7D3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763" y="3091038"/>
            <a:ext cx="4846595" cy="3174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7770D4-F083-D1BE-8688-C199DAA28469}"/>
              </a:ext>
            </a:extLst>
          </p:cNvPr>
          <p:cNvSpPr txBox="1"/>
          <p:nvPr/>
        </p:nvSpPr>
        <p:spPr>
          <a:xfrm>
            <a:off x="6995202" y="6354375"/>
            <a:ext cx="3534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Plot and picture of crystal from </a:t>
            </a:r>
            <a:r>
              <a:rPr lang="en-US" sz="1200" dirty="0" err="1"/>
              <a:t>Inrad</a:t>
            </a:r>
            <a:r>
              <a:rPr lang="en-US" sz="1200" dirty="0"/>
              <a:t> Optics</a:t>
            </a:r>
          </a:p>
        </p:txBody>
      </p: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DDB02649-7501-745A-024F-E3F4D7D8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2801" y="4929596"/>
            <a:ext cx="318940" cy="318940"/>
          </a:xfrm>
          <a:prstGeom prst="rect">
            <a:avLst/>
          </a:prstGeom>
        </p:spPr>
      </p:pic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1D2B0DF5-63CB-2E5C-3160-643F86AA4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2801" y="5662871"/>
            <a:ext cx="318940" cy="318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71EC6-7B07-5993-9B53-222782F48F6D}"/>
              </a:ext>
            </a:extLst>
          </p:cNvPr>
          <p:cNvSpPr txBox="1"/>
          <p:nvPr/>
        </p:nvSpPr>
        <p:spPr>
          <a:xfrm>
            <a:off x="3049570" y="4903786"/>
            <a:ext cx="176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 tunability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B7092-3AA0-3FC3-665A-CE66DC8707A1}"/>
              </a:ext>
            </a:extLst>
          </p:cNvPr>
          <p:cNvSpPr txBox="1"/>
          <p:nvPr/>
        </p:nvSpPr>
        <p:spPr>
          <a:xfrm>
            <a:off x="3049570" y="5637675"/>
            <a:ext cx="227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Complicated setup</a:t>
            </a:r>
          </a:p>
        </p:txBody>
      </p:sp>
    </p:spTree>
    <p:extLst>
      <p:ext uri="{BB962C8B-B14F-4D97-AF65-F5344CB8AC3E}">
        <p14:creationId xmlns:p14="http://schemas.microsoft.com/office/powerpoint/2010/main" val="52580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074FE2-1BE3-FFA3-45FA-CAC916F0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00" y="4003641"/>
            <a:ext cx="3244947" cy="2655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C461D-561B-71F7-65DE-93DDC52C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Cr:ZnSe</a:t>
            </a:r>
            <a:r>
              <a:rPr lang="en-US" dirty="0"/>
              <a:t>/ZnS pumped OPA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8C11E-80D2-5C3B-ADD1-F478210F4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740362-FBF4-067E-53B4-94B17EDE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23" y="1530358"/>
            <a:ext cx="11838408" cy="2473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4A7F97-E886-7DB5-B31D-107F7C6C7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56" y="3916556"/>
            <a:ext cx="3596945" cy="2344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E7389-0167-359F-8DED-4AA8C08213AD}"/>
              </a:ext>
            </a:extLst>
          </p:cNvPr>
          <p:cNvSpPr txBox="1"/>
          <p:nvPr/>
        </p:nvSpPr>
        <p:spPr>
          <a:xfrm>
            <a:off x="8383848" y="1654250"/>
            <a:ext cx="427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Yin, </a:t>
            </a:r>
            <a:r>
              <a:rPr lang="en-US" i="1" dirty="0"/>
              <a:t>Sci. Reports </a:t>
            </a:r>
            <a:r>
              <a:rPr lang="en-US" b="1" dirty="0"/>
              <a:t>7</a:t>
            </a:r>
            <a:r>
              <a:rPr lang="en-US" dirty="0"/>
              <a:t>, 45794 (2017)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6FD22F-D09C-270D-7EC9-96E4C9CE2784}"/>
              </a:ext>
            </a:extLst>
          </p:cNvPr>
          <p:cNvSpPr txBox="1"/>
          <p:nvPr/>
        </p:nvSpPr>
        <p:spPr>
          <a:xfrm>
            <a:off x="3320436" y="6452212"/>
            <a:ext cx="427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Lu, </a:t>
            </a:r>
            <a:r>
              <a:rPr lang="en-US" i="1" dirty="0"/>
              <a:t>Optica </a:t>
            </a:r>
            <a:r>
              <a:rPr lang="en-US" b="1" dirty="0"/>
              <a:t>10</a:t>
            </a:r>
            <a:r>
              <a:rPr lang="en-US" dirty="0"/>
              <a:t>, 1567-1570 (2023)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D80233-7ACF-6A5F-B2F5-5FD487A5F4D5}"/>
              </a:ext>
            </a:extLst>
          </p:cNvPr>
          <p:cNvSpPr txBox="1"/>
          <p:nvPr/>
        </p:nvSpPr>
        <p:spPr>
          <a:xfrm>
            <a:off x="8122247" y="5004476"/>
            <a:ext cx="394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Recently, 200 </a:t>
            </a:r>
            <a:r>
              <a:rPr lang="en-US" dirty="0" err="1"/>
              <a:t>mJ</a:t>
            </a:r>
            <a:r>
              <a:rPr lang="en-US" dirty="0"/>
              <a:t>, sub-</a:t>
            </a:r>
            <a:r>
              <a:rPr lang="en-US" dirty="0" err="1"/>
              <a:t>ps</a:t>
            </a:r>
            <a:r>
              <a:rPr lang="en-US" dirty="0"/>
              <a:t> pulses demonstrated with </a:t>
            </a:r>
            <a:r>
              <a:rPr lang="en-US" dirty="0" err="1"/>
              <a:t>Cr:ZnS</a:t>
            </a:r>
            <a:r>
              <a:rPr lang="en-US" dirty="0"/>
              <a:t> </a:t>
            </a:r>
            <a:r>
              <a:rPr lang="en-US" dirty="0" err="1"/>
              <a:t>amplifer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6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E3ED-77B9-F306-87E0-86360113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Non-collinear OPCPA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1B9CF-3C34-24A5-5E89-F6186118B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FF026-6C75-F292-E8D6-3AF4CA7C7C20}"/>
              </a:ext>
            </a:extLst>
          </p:cNvPr>
          <p:cNvSpPr txBox="1"/>
          <p:nvPr/>
        </p:nvSpPr>
        <p:spPr>
          <a:xfrm>
            <a:off x="4767654" y="5947263"/>
            <a:ext cx="232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Jutas</a:t>
            </a:r>
            <a:r>
              <a:rPr lang="en-US" dirty="0"/>
              <a:t>, </a:t>
            </a:r>
            <a:r>
              <a:rPr lang="en-US" i="1" dirty="0"/>
              <a:t>CLEO 2024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F7EC8-E270-B3C9-F4DF-26A993A4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02" y="1495178"/>
            <a:ext cx="9150348" cy="4636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2C1D18-101C-7055-A37D-F893B7806670}"/>
              </a:ext>
            </a:extLst>
          </p:cNvPr>
          <p:cNvSpPr txBox="1"/>
          <p:nvPr/>
        </p:nvSpPr>
        <p:spPr>
          <a:xfrm>
            <a:off x="10506879" y="3221091"/>
            <a:ext cx="136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mJ</a:t>
            </a:r>
            <a:r>
              <a:rPr lang="en-US" dirty="0"/>
              <a:t> projected output</a:t>
            </a:r>
          </a:p>
        </p:txBody>
      </p:sp>
    </p:spTree>
    <p:extLst>
      <p:ext uri="{BB962C8B-B14F-4D97-AF65-F5344CB8AC3E}">
        <p14:creationId xmlns:p14="http://schemas.microsoft.com/office/powerpoint/2010/main" val="1787475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379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BNL</vt:lpstr>
      <vt:lpstr>Prospective pathways for generating high energy LWIR seeds</vt:lpstr>
      <vt:lpstr>Outline </vt:lpstr>
      <vt:lpstr>LWIR laser at the Accelerator Test Facility</vt:lpstr>
      <vt:lpstr>Higher pump energy</vt:lpstr>
      <vt:lpstr>Raman + DFG</vt:lpstr>
      <vt:lpstr>Raman conversion in calcite</vt:lpstr>
      <vt:lpstr>ZGP-based OPA</vt:lpstr>
      <vt:lpstr>Cr:ZnSe/ZnS pumped OPA</vt:lpstr>
      <vt:lpstr>Non-collinear OPCPA</vt:lpstr>
      <vt:lpstr>Test of ZGP OPO amplification in CO2</vt:lpstr>
      <vt:lpstr>Nd:YAG DFG in BGGSe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Prospective pathways for generating high energy LWIR seeds</dc:title>
  <dc:creator>Li, William</dc:creator>
  <cp:lastModifiedBy>Li, William</cp:lastModifiedBy>
  <cp:revision>1</cp:revision>
  <dcterms:created xsi:type="dcterms:W3CDTF">2024-06-17T13:30:47Z</dcterms:created>
  <dcterms:modified xsi:type="dcterms:W3CDTF">2024-06-20T21:05:53Z</dcterms:modified>
</cp:coreProperties>
</file>