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74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76200"/>
            <a:ext cx="8763000" cy="619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(https://indico.bnl.gov/conferenceDisplay.py?confId=2334)</a:t>
            </a:r>
          </a:p>
          <a:p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ANSYS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Magnetostatic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Structural Analyses (J.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Cozzolino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Status Reports: </a:t>
            </a: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(Power Supply)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on getting the all the testing done on both the PS and dump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resistor.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 a heat run of the resistor by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itself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OK, </a:t>
            </a:r>
            <a:endParaRPr lang="en-US" sz="16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new magnet load to run the PS to 3000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but still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 items we need to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finish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we can put power to the load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Zeynep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Carl (quench detector / DAQ 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Zeynep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waiting for Carl to provide the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specifications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Meeting next week ?</a:t>
            </a:r>
          </a:p>
          <a:p>
            <a:pPr marL="0" indent="0" algn="just">
              <a:lnSpc>
                <a:spcPct val="85000"/>
              </a:lnSpc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Muratore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Low-Field test report writing )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endParaRPr lang="en-US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orking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description of the experimental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set-up and the lists of tests that are done. Result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to follow.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38354</TotalTime>
  <Words>148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86</cp:revision>
  <dcterms:created xsi:type="dcterms:W3CDTF">2015-04-20T12:10:02Z</dcterms:created>
  <dcterms:modified xsi:type="dcterms:W3CDTF">2016-08-17T20:02:03Z</dcterms:modified>
</cp:coreProperties>
</file>