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13" r:id="rId3"/>
    <p:sldId id="296" r:id="rId4"/>
    <p:sldId id="299" r:id="rId5"/>
    <p:sldId id="314" r:id="rId6"/>
    <p:sldId id="311" r:id="rId7"/>
    <p:sldId id="298" r:id="rId8"/>
    <p:sldId id="265" r:id="rId9"/>
    <p:sldId id="315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2EEB-689C-4195-B39B-A38A2241CD78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F36B5-4B30-47B1-AD14-40FE55B1F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3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4EE68-B55C-42C6-BD10-BF2E7BBF51C4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E98E-CB4C-4E31-92AB-D933321E87D9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CC9E-6BD2-454A-B30E-AC6720BC417B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6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F686-DE85-4DDC-A181-57C282FB8BE6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2DB2-E2C5-4B12-A440-E5C937AB2596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B681-232C-4D0D-B660-4D34C35AC3B4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9DBB-07B8-492E-9BA3-47E16C332FAC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601-CE1F-4324-B72B-70AABE0FE22A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8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B991-B44F-4FF0-AD15-E0A1E40669EE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0316-AA7C-4BF9-885A-AEF471FBB8C4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D6CD-6715-45B0-A389-6006999A90D8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8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DB265-6BB0-423C-B269-A6CFD8B82390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7C19-6754-4E74-8BEC-12ED962F0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411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ANSYS </a:t>
            </a:r>
            <a:r>
              <a:rPr lang="en-US" sz="3600" dirty="0" err="1" smtClean="0"/>
              <a:t>Magnetostatic</a:t>
            </a:r>
            <a:r>
              <a:rPr lang="en-US" sz="3600" dirty="0" smtClean="0"/>
              <a:t> and Structural Analyses of the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Magnet at Full Current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John Cozzolino</a:t>
            </a:r>
            <a:b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August 17, 2016</a:t>
            </a:r>
            <a:b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0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09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ANSYS Maxwell Analysis of </a:t>
            </a:r>
            <a:r>
              <a:rPr lang="en-US" b="1" i="1" dirty="0" err="1" smtClean="0"/>
              <a:t>sPHENIX</a:t>
            </a:r>
            <a:r>
              <a:rPr lang="en-US" b="1" i="1" dirty="0" smtClean="0"/>
              <a:t> </a:t>
            </a:r>
            <a:r>
              <a:rPr lang="en-US" b="1" i="1" dirty="0" smtClean="0"/>
              <a:t>Magnet</a:t>
            </a:r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16432" y="1905000"/>
            <a:ext cx="3827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Structural FE analysis of the cryostat support system </a:t>
            </a:r>
            <a:r>
              <a:rPr lang="en-US" b="1" dirty="0" smtClean="0"/>
              <a:t>is the </a:t>
            </a:r>
            <a:r>
              <a:rPr lang="en-US" b="1" dirty="0" smtClean="0"/>
              <a:t>logical next step.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yoke assembly should include all newly added relevant features including steel gussets, additional bracing, and </a:t>
            </a:r>
            <a:r>
              <a:rPr lang="en-US" dirty="0" err="1" smtClean="0"/>
              <a:t>doublers</a:t>
            </a:r>
            <a:r>
              <a:rPr lang="en-US" dirty="0" smtClean="0"/>
              <a:t>.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Effects of the 30,000 </a:t>
            </a:r>
            <a:r>
              <a:rPr lang="en-US" dirty="0" err="1" smtClean="0"/>
              <a:t>lbf</a:t>
            </a:r>
            <a:r>
              <a:rPr lang="en-US" dirty="0" smtClean="0"/>
              <a:t> axial load imbalance should be considered as well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 verifying the axial location of the solenoid relative to the iron.</a:t>
            </a:r>
            <a:endParaRPr lang="en-US" dirty="0"/>
          </a:p>
        </p:txBody>
      </p:sp>
      <p:pic>
        <p:nvPicPr>
          <p:cNvPr id="2050" name="Picture 2" descr="C:\Users\cozz\Desktop\sphenix support brack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9136"/>
            <a:ext cx="5087832" cy="43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3657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ANSYS Maxwell Analysis of </a:t>
            </a:r>
            <a:r>
              <a:rPr lang="en-US" b="1" i="1" dirty="0" err="1" smtClean="0"/>
              <a:t>sPHENIX</a:t>
            </a:r>
            <a:r>
              <a:rPr lang="en-US" b="1" i="1" dirty="0" smtClean="0"/>
              <a:t> </a:t>
            </a:r>
            <a:r>
              <a:rPr lang="en-US" b="1" i="1" dirty="0" smtClean="0"/>
              <a:t>Magnet</a:t>
            </a:r>
            <a:endParaRPr lang="en-US" b="1" i="1" dirty="0" smtClean="0"/>
          </a:p>
          <a:p>
            <a:pPr lvl="1"/>
            <a:r>
              <a:rPr lang="en-US" dirty="0" smtClean="0"/>
              <a:t>Final comparison of Maxwell axial and radial coil forces (7/28/16) to Wuzheng </a:t>
            </a:r>
            <a:r>
              <a:rPr lang="en-US" dirty="0" err="1" smtClean="0"/>
              <a:t>Meng’s</a:t>
            </a:r>
            <a:r>
              <a:rPr lang="en-US" dirty="0" smtClean="0"/>
              <a:t> 2D results from 6/17/15</a:t>
            </a:r>
          </a:p>
          <a:p>
            <a:pPr lvl="2"/>
            <a:r>
              <a:rPr lang="en-US" dirty="0" smtClean="0"/>
              <a:t>Forces track acceptably (see following chart). </a:t>
            </a:r>
          </a:p>
          <a:p>
            <a:pPr lvl="2"/>
            <a:r>
              <a:rPr lang="en-US" dirty="0" smtClean="0"/>
              <a:t>The 2D Maxwell axisymmetric simulation has functioned properly and generates valid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6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4192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48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Labels on 24 Solenoid Coils</a:t>
            </a:r>
            <a:br>
              <a:rPr lang="en-US" dirty="0" smtClean="0"/>
            </a:br>
            <a:r>
              <a:rPr lang="en-US" sz="3200" dirty="0" smtClean="0"/>
              <a:t>(Not to Scale)</a:t>
            </a:r>
          </a:p>
          <a:p>
            <a:r>
              <a:rPr lang="en-US" sz="3200" dirty="0" smtClean="0"/>
              <a:t>W. Meng, 6/17/15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" y="2743199"/>
            <a:ext cx="8974951" cy="131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2073" y="5347705"/>
            <a:ext cx="81534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55473" y="510808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9342" y="5016159"/>
            <a:ext cx="364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(solenoids/yoke/poles common Axis)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43400" y="5257800"/>
            <a:ext cx="0" cy="69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46364" y="3591808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4588610"/>
            <a:ext cx="0" cy="70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3633" y="5348335"/>
            <a:ext cx="162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(Yoke axial ctr.)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46363" y="4653089"/>
            <a:ext cx="3129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5805" y="4662535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07517" y="426486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 cm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4800" y="3505200"/>
            <a:ext cx="0" cy="182250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3124200"/>
            <a:ext cx="0" cy="220350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68616" y="4434722"/>
            <a:ext cx="133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Rout=155.06cm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33615" y="4602777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Rin=150.98cm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46378" y="2145268"/>
            <a:ext cx="171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Coil-package ctr.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54053" y="25146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4078354" y="538549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4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4343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ANSYS Maxwell Analysis of </a:t>
            </a:r>
            <a:r>
              <a:rPr lang="en-US" b="1" i="1" dirty="0" err="1" smtClean="0"/>
              <a:t>sPHENIX</a:t>
            </a:r>
            <a:r>
              <a:rPr lang="en-US" b="1" i="1" dirty="0" smtClean="0"/>
              <a:t> </a:t>
            </a:r>
            <a:r>
              <a:rPr lang="en-US" b="1" i="1" dirty="0" smtClean="0"/>
              <a:t>Magnet</a:t>
            </a:r>
            <a:endParaRPr lang="en-US" b="1" i="1" dirty="0" smtClean="0"/>
          </a:p>
          <a:p>
            <a:pPr lvl="1"/>
            <a:r>
              <a:rPr lang="en-US" dirty="0" smtClean="0"/>
              <a:t>3D </a:t>
            </a:r>
            <a:r>
              <a:rPr lang="en-US" dirty="0" err="1"/>
              <a:t>m</a:t>
            </a:r>
            <a:r>
              <a:rPr lang="en-US" dirty="0" err="1" smtClean="0"/>
              <a:t>agnetostatic</a:t>
            </a:r>
            <a:r>
              <a:rPr lang="en-US" dirty="0" smtClean="0"/>
              <a:t> FE analysis of the coil in the iron</a:t>
            </a:r>
          </a:p>
          <a:p>
            <a:pPr lvl="2"/>
            <a:r>
              <a:rPr lang="en-US" dirty="0" smtClean="0"/>
              <a:t>Geometry is taken from the simplified </a:t>
            </a:r>
            <a:r>
              <a:rPr lang="en-US" dirty="0" err="1" smtClean="0"/>
              <a:t>Creo</a:t>
            </a:r>
            <a:r>
              <a:rPr lang="en-US" dirty="0" smtClean="0"/>
              <a:t> solid model.</a:t>
            </a:r>
          </a:p>
          <a:p>
            <a:pPr lvl="3"/>
            <a:r>
              <a:rPr lang="en-US" dirty="0" smtClean="0"/>
              <a:t>The coil center is shifted 3cm north relative to the iron.</a:t>
            </a:r>
          </a:p>
          <a:p>
            <a:pPr lvl="4"/>
            <a:r>
              <a:rPr lang="en-US" dirty="0" smtClean="0"/>
              <a:t>The iron weight is approximately 1,320,000 </a:t>
            </a:r>
            <a:r>
              <a:rPr lang="en-US" dirty="0"/>
              <a:t>lb. </a:t>
            </a:r>
            <a:endParaRPr lang="en-US" dirty="0" smtClean="0"/>
          </a:p>
          <a:p>
            <a:pPr lvl="4"/>
            <a:r>
              <a:rPr lang="en-US" dirty="0" smtClean="0"/>
              <a:t>The fringe B field </a:t>
            </a:r>
            <a:r>
              <a:rPr lang="en-US" dirty="0"/>
              <a:t>outside </a:t>
            </a:r>
            <a:r>
              <a:rPr lang="en-US" dirty="0" smtClean="0"/>
              <a:t>the iron </a:t>
            </a:r>
            <a:r>
              <a:rPr lang="en-US" dirty="0"/>
              <a:t>is </a:t>
            </a:r>
            <a:r>
              <a:rPr lang="en-US" dirty="0" smtClean="0"/>
              <a:t>observed at 4600 A.</a:t>
            </a:r>
          </a:p>
          <a:p>
            <a:pPr lvl="4"/>
            <a:r>
              <a:rPr lang="en-US" dirty="0" smtClean="0"/>
              <a:t>The simplified 3D FE model is used to compare end forces on the iron to </a:t>
            </a:r>
            <a:r>
              <a:rPr lang="en-US" dirty="0" err="1" smtClean="0"/>
              <a:t>Wuzheng’s</a:t>
            </a:r>
            <a:r>
              <a:rPr lang="en-US" dirty="0" smtClean="0"/>
              <a:t> calculations from 6/17/2015.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5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zz\Desktop\gausspl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162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16002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Static B field vector plot at 4600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Scale is 0 to ≥4.3 </a:t>
            </a:r>
            <a:r>
              <a:rPr lang="en-US" dirty="0"/>
              <a:t>G</a:t>
            </a:r>
            <a:r>
              <a:rPr lang="en-US" dirty="0" smtClean="0"/>
              <a:t>auss (red)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Axial limit of region is about 8m from magnet center.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blue region does not exceed 1.7 Gauss.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7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9476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Axial </a:t>
            </a:r>
            <a:r>
              <a:rPr lang="en-US" sz="2800" dirty="0" smtClean="0"/>
              <a:t>Forces </a:t>
            </a:r>
            <a:r>
              <a:rPr lang="en-US" sz="2800" dirty="0" smtClean="0"/>
              <a:t>on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Iron End Caps </a:t>
            </a:r>
            <a:r>
              <a:rPr lang="en-US" sz="2800" dirty="0" smtClean="0"/>
              <a:t>at 4600 A with 3 &amp; 4 cm Coil Offsets North</a:t>
            </a:r>
            <a:endParaRPr lang="en-US" sz="28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7</a:t>
            </a:fld>
            <a:endParaRPr lang="en-US" dirty="0"/>
          </a:p>
        </p:txBody>
      </p:sp>
      <p:pic>
        <p:nvPicPr>
          <p:cNvPr id="3075" name="Picture 3" descr="C:\Users\cozz\Desktop\sphenix pole defl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1176266"/>
            <a:ext cx="5105400" cy="41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3359285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Iron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4612" y="2196511"/>
            <a:ext cx="11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Iron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71800" y="2381177"/>
            <a:ext cx="533400" cy="3164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48085" y="3543951"/>
            <a:ext cx="747915" cy="1183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ozz\Desktop\4cm iron fo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22827"/>
            <a:ext cx="6267451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8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31242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ANSYS Maxwell Analysis of </a:t>
            </a:r>
            <a:r>
              <a:rPr lang="en-US" b="1" i="1" dirty="0" err="1" smtClean="0"/>
              <a:t>sPHENIX</a:t>
            </a:r>
            <a:r>
              <a:rPr lang="en-US" b="1" i="1" dirty="0" smtClean="0"/>
              <a:t> </a:t>
            </a:r>
            <a:r>
              <a:rPr lang="en-US" b="1" i="1" dirty="0" smtClean="0"/>
              <a:t>Magnet</a:t>
            </a:r>
            <a:endParaRPr lang="en-US" b="1" i="1" dirty="0" smtClean="0"/>
          </a:p>
          <a:p>
            <a:pPr lvl="1"/>
            <a:r>
              <a:rPr lang="en-US" dirty="0" smtClean="0"/>
              <a:t>3D </a:t>
            </a:r>
            <a:r>
              <a:rPr lang="en-US" dirty="0" err="1"/>
              <a:t>m</a:t>
            </a:r>
            <a:r>
              <a:rPr lang="en-US" dirty="0" err="1" smtClean="0"/>
              <a:t>agnetostatic</a:t>
            </a:r>
            <a:r>
              <a:rPr lang="en-US" dirty="0" smtClean="0"/>
              <a:t> and static structural FE analysis of the iron at 4600 A</a:t>
            </a:r>
          </a:p>
          <a:p>
            <a:pPr lvl="2"/>
            <a:r>
              <a:rPr lang="en-US" dirty="0" smtClean="0"/>
              <a:t>Geometry is taken from the latest </a:t>
            </a:r>
            <a:r>
              <a:rPr lang="en-US" dirty="0" err="1" smtClean="0"/>
              <a:t>Creo</a:t>
            </a:r>
            <a:r>
              <a:rPr lang="en-US" dirty="0" smtClean="0"/>
              <a:t> </a:t>
            </a:r>
            <a:r>
              <a:rPr lang="en-US" dirty="0" smtClean="0"/>
              <a:t>solid </a:t>
            </a:r>
            <a:r>
              <a:rPr lang="en-US" dirty="0" smtClean="0"/>
              <a:t>model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One side wall includes actual </a:t>
            </a:r>
            <a:r>
              <a:rPr lang="en-US" dirty="0" smtClean="0"/>
              <a:t>physical features </a:t>
            </a:r>
            <a:r>
              <a:rPr lang="en-US" dirty="0" smtClean="0"/>
              <a:t>and realistic contact conditions.</a:t>
            </a:r>
          </a:p>
          <a:p>
            <a:pPr lvl="4"/>
            <a:r>
              <a:rPr lang="en-US" dirty="0" smtClean="0"/>
              <a:t>Therefore, deflections should better represent actual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7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09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ANSYS Maxwell Analysis of </a:t>
            </a:r>
            <a:r>
              <a:rPr lang="en-US" b="1" i="1" dirty="0" err="1" smtClean="0"/>
              <a:t>sPHENIX</a:t>
            </a:r>
            <a:r>
              <a:rPr lang="en-US" b="1" i="1" dirty="0" smtClean="0"/>
              <a:t> </a:t>
            </a:r>
            <a:r>
              <a:rPr lang="en-US" b="1" i="1" dirty="0" smtClean="0"/>
              <a:t>Magnet</a:t>
            </a:r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C7C19-6754-4E74-8BEC-12ED962F06F1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C:\Users\cozz\Desktop\side wall def 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648200" cy="59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1381328"/>
            <a:ext cx="419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One side wall is modeled in detail.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Frictionless contact is applied where appropriate.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Bolts are in place but are not preloaded in the model.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Max inward deflection is .011 inch (blue).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 This model lacks some of the latest features such as heavy angle braces and additional fasteners.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effect of such iron deflections on the cryostat via its support struts has not yet been studied.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9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416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ANSYS Magnetostatic and Structural Analyses of the sPHENIX Magnet at Full Current  John Cozzolino August 17, 2016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on 24 Coils  at Full Current within sPHENIX Yoke/Poles (Edge Coils are Further Divided)  June 17, 2015</dc:title>
  <dc:creator>Meng, Wuzheng</dc:creator>
  <cp:lastModifiedBy>Cozzolino, John, P</cp:lastModifiedBy>
  <cp:revision>272</cp:revision>
  <dcterms:created xsi:type="dcterms:W3CDTF">2015-06-16T20:31:17Z</dcterms:created>
  <dcterms:modified xsi:type="dcterms:W3CDTF">2016-08-17T14:45:31Z</dcterms:modified>
</cp:coreProperties>
</file>