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FCD745-659F-4412-B4D8-4A3EE07ECE79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AEFF7"/>
    <a:srgbClr val="ABABAB"/>
    <a:srgbClr val="FF9933"/>
    <a:srgbClr val="FFFFFF"/>
    <a:srgbClr val="699BFF"/>
    <a:srgbClr val="000000"/>
    <a:srgbClr val="AAE8FC"/>
    <a:srgbClr val="22027C"/>
    <a:srgbClr val="280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64" d="100"/>
          <a:sy n="64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922FD-2B62-4A02-AE15-D53E30A30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 dimensions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2AA44-17FD-49D5-8647-9AF1382A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5D603C-E307-4E45-9DB7-7F420AEC83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2216" b="32242"/>
          <a:stretch/>
        </p:blipFill>
        <p:spPr>
          <a:xfrm>
            <a:off x="3318634" y="2182141"/>
            <a:ext cx="7147271" cy="39820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C8005F-842C-4932-BD7B-1F155B005068}"/>
              </a:ext>
            </a:extLst>
          </p:cNvPr>
          <p:cNvSpPr txBox="1"/>
          <p:nvPr/>
        </p:nvSpPr>
        <p:spPr>
          <a:xfrm>
            <a:off x="1215888" y="2924055"/>
            <a:ext cx="1453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6-RSU LAS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91729E-9F12-4ED6-A2FC-51976E396A11}"/>
              </a:ext>
            </a:extLst>
          </p:cNvPr>
          <p:cNvSpPr txBox="1"/>
          <p:nvPr/>
        </p:nvSpPr>
        <p:spPr>
          <a:xfrm>
            <a:off x="1215887" y="4567324"/>
            <a:ext cx="1453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5-RSU LAS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356645-211A-4D34-A647-28A1EBA49063}"/>
              </a:ext>
            </a:extLst>
          </p:cNvPr>
          <p:cNvSpPr txBox="1"/>
          <p:nvPr/>
        </p:nvSpPr>
        <p:spPr>
          <a:xfrm>
            <a:off x="998912" y="1414553"/>
            <a:ext cx="10477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These are the dimensions we are using for the thermo-mechanical dummy sensors</a:t>
            </a:r>
            <a:endParaRPr lang="en-GB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055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31239</TotalTime>
  <Words>19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Palatino Linotype</vt:lpstr>
      <vt:lpstr>Verdana</vt:lpstr>
      <vt:lpstr>Office Theme</vt:lpstr>
      <vt:lpstr>LAS dimensions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1128</cp:revision>
  <dcterms:created xsi:type="dcterms:W3CDTF">2018-10-16T11:54:38Z</dcterms:created>
  <dcterms:modified xsi:type="dcterms:W3CDTF">2024-05-22T14:58:39Z</dcterms:modified>
</cp:coreProperties>
</file>