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0" r:id="rId4"/>
    <p:sldId id="257" r:id="rId5"/>
    <p:sldId id="258" r:id="rId6"/>
    <p:sldId id="25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43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BB2CF-AEAC-4C72-BD5A-EE94B2C874A7}" type="datetimeFigureOut">
              <a:rPr lang="en-GB" smtClean="0"/>
              <a:t>22/05/2024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1ABD9-100E-4D34-AF2B-3F148576DA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118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BB2CF-AEAC-4C72-BD5A-EE94B2C874A7}" type="datetimeFigureOut">
              <a:rPr lang="en-GB" smtClean="0"/>
              <a:t>22/05/2024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1ABD9-100E-4D34-AF2B-3F148576DA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0696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BB2CF-AEAC-4C72-BD5A-EE94B2C874A7}" type="datetimeFigureOut">
              <a:rPr lang="en-GB" smtClean="0"/>
              <a:t>22/05/2024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1ABD9-100E-4D34-AF2B-3F148576DA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99014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BB2CF-AEAC-4C72-BD5A-EE94B2C874A7}" type="datetimeFigureOut">
              <a:rPr lang="en-GB" smtClean="0"/>
              <a:t>22/05/2024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1ABD9-100E-4D34-AF2B-3F148576DA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1091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BB2CF-AEAC-4C72-BD5A-EE94B2C874A7}" type="datetimeFigureOut">
              <a:rPr lang="en-GB" smtClean="0"/>
              <a:t>22/05/2024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1ABD9-100E-4D34-AF2B-3F148576DA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7219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BB2CF-AEAC-4C72-BD5A-EE94B2C874A7}" type="datetimeFigureOut">
              <a:rPr lang="en-GB" smtClean="0"/>
              <a:t>22/05/2024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1ABD9-100E-4D34-AF2B-3F148576DA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28360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BB2CF-AEAC-4C72-BD5A-EE94B2C874A7}" type="datetimeFigureOut">
              <a:rPr lang="en-GB" smtClean="0"/>
              <a:t>22/05/2024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1ABD9-100E-4D34-AF2B-3F148576DA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1664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BB2CF-AEAC-4C72-BD5A-EE94B2C874A7}" type="datetimeFigureOut">
              <a:rPr lang="en-GB" smtClean="0"/>
              <a:t>22/05/2024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1ABD9-100E-4D34-AF2B-3F148576DA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9835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BB2CF-AEAC-4C72-BD5A-EE94B2C874A7}" type="datetimeFigureOut">
              <a:rPr lang="en-GB" smtClean="0"/>
              <a:t>22/05/2024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1ABD9-100E-4D34-AF2B-3F148576DA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5669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BB2CF-AEAC-4C72-BD5A-EE94B2C874A7}" type="datetimeFigureOut">
              <a:rPr lang="en-GB" smtClean="0"/>
              <a:t>22/05/2024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1ABD9-100E-4D34-AF2B-3F148576DA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171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BB2CF-AEAC-4C72-BD5A-EE94B2C874A7}" type="datetimeFigureOut">
              <a:rPr lang="en-GB" smtClean="0"/>
              <a:t>22/05/2024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1ABD9-100E-4D34-AF2B-3F148576DA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1696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9BB2CF-AEAC-4C72-BD5A-EE94B2C874A7}" type="datetimeFigureOut">
              <a:rPr lang="en-GB" smtClean="0"/>
              <a:t>22/05/2024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21ABD9-100E-4D34-AF2B-3F148576DA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2975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Outer Barrel Layout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Adam Huddart - RAL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38680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 smtClean="0"/>
              <a:t>±100 mm Interaction Point Considered for Overlaps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28495" y="3176752"/>
            <a:ext cx="7101550" cy="2513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9831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Sensor &amp; Stave dimensions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148" y="1828800"/>
            <a:ext cx="12064830" cy="411664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52138" y="0"/>
            <a:ext cx="4868840" cy="2003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8904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L4 – R418 &amp; R413  					QTY 68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4869" r="4873"/>
          <a:stretch/>
        </p:blipFill>
        <p:spPr>
          <a:xfrm>
            <a:off x="1" y="2025869"/>
            <a:ext cx="12192000" cy="4832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3965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L3 – R260 &amp; R255  					QTY 42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544011"/>
            <a:ext cx="12192000" cy="4202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5550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84060"/>
            <a:ext cx="12192000" cy="6341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6854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43</Words>
  <Application>Microsoft Office PowerPoint</Application>
  <PresentationFormat>Widescreen</PresentationFormat>
  <Paragraphs>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Outer Barrel Layout</vt:lpstr>
      <vt:lpstr>±100 mm Interaction Point Considered for Overlaps</vt:lpstr>
      <vt:lpstr>Sensor &amp; Stave dimensions</vt:lpstr>
      <vt:lpstr>L4 – R418 &amp; R413       QTY 68</vt:lpstr>
      <vt:lpstr>L3 – R260 &amp; R255       QTY 42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 Barrel Layout Proposal</dc:title>
  <dc:creator>Huddart, Adam (STFC,RAL,TECH)</dc:creator>
  <cp:lastModifiedBy>Huddart, Adam (STFC,RAL,TECH)</cp:lastModifiedBy>
  <cp:revision>10</cp:revision>
  <dcterms:created xsi:type="dcterms:W3CDTF">2024-05-21T07:37:13Z</dcterms:created>
  <dcterms:modified xsi:type="dcterms:W3CDTF">2024-05-22T14:33:37Z</dcterms:modified>
</cp:coreProperties>
</file>