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C0CC2-3F5C-694B-A714-F39BD4EA49A4}" v="22" dt="2024-05-16T16:52:3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2"/>
    <p:restoredTop sz="94607"/>
  </p:normalViewPr>
  <p:slideViewPr>
    <p:cSldViewPr snapToGrid="0">
      <p:cViewPr varScale="1">
        <p:scale>
          <a:sx n="85" d="100"/>
          <a:sy n="85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Wenqiang" userId="251612ec-f89a-4676-a250-49ffc40b1583" providerId="ADAL" clId="{1D1C0CC2-3F5C-694B-A714-F39BD4EA49A4}"/>
    <pc:docChg chg="undo custSel addSld modSld sldOrd">
      <pc:chgData name="Gu, Wenqiang" userId="251612ec-f89a-4676-a250-49ffc40b1583" providerId="ADAL" clId="{1D1C0CC2-3F5C-694B-A714-F39BD4EA49A4}" dt="2024-05-16T16:59:05.120" v="1059" actId="20577"/>
      <pc:docMkLst>
        <pc:docMk/>
      </pc:docMkLst>
      <pc:sldChg chg="modSp mod">
        <pc:chgData name="Gu, Wenqiang" userId="251612ec-f89a-4676-a250-49ffc40b1583" providerId="ADAL" clId="{1D1C0CC2-3F5C-694B-A714-F39BD4EA49A4}" dt="2024-05-16T14:45:59.539" v="319" actId="20577"/>
        <pc:sldMkLst>
          <pc:docMk/>
          <pc:sldMk cId="628750584" sldId="257"/>
        </pc:sldMkLst>
        <pc:spChg chg="mod">
          <ac:chgData name="Gu, Wenqiang" userId="251612ec-f89a-4676-a250-49ffc40b1583" providerId="ADAL" clId="{1D1C0CC2-3F5C-694B-A714-F39BD4EA49A4}" dt="2024-05-16T14:45:59.539" v="319" actId="20577"/>
          <ac:spMkLst>
            <pc:docMk/>
            <pc:sldMk cId="628750584" sldId="257"/>
            <ac:spMk id="3" creationId="{95681725-521A-F132-5E86-F53C5DBA8D92}"/>
          </ac:spMkLst>
        </pc:spChg>
      </pc:sldChg>
      <pc:sldChg chg="modSp mod">
        <pc:chgData name="Gu, Wenqiang" userId="251612ec-f89a-4676-a250-49ffc40b1583" providerId="ADAL" clId="{1D1C0CC2-3F5C-694B-A714-F39BD4EA49A4}" dt="2024-05-16T16:59:05.120" v="1059" actId="20577"/>
        <pc:sldMkLst>
          <pc:docMk/>
          <pc:sldMk cId="3795844326" sldId="258"/>
        </pc:sldMkLst>
        <pc:spChg chg="mod">
          <ac:chgData name="Gu, Wenqiang" userId="251612ec-f89a-4676-a250-49ffc40b1583" providerId="ADAL" clId="{1D1C0CC2-3F5C-694B-A714-F39BD4EA49A4}" dt="2024-05-16T16:59:05.120" v="1059" actId="20577"/>
          <ac:spMkLst>
            <pc:docMk/>
            <pc:sldMk cId="3795844326" sldId="258"/>
            <ac:spMk id="2" creationId="{54A73D7A-C53E-07D5-626A-B34BD30DBF57}"/>
          </ac:spMkLst>
        </pc:spChg>
        <pc:spChg chg="mod">
          <ac:chgData name="Gu, Wenqiang" userId="251612ec-f89a-4676-a250-49ffc40b1583" providerId="ADAL" clId="{1D1C0CC2-3F5C-694B-A714-F39BD4EA49A4}" dt="2024-05-16T15:17:34.704" v="383" actId="20577"/>
          <ac:spMkLst>
            <pc:docMk/>
            <pc:sldMk cId="3795844326" sldId="258"/>
            <ac:spMk id="8" creationId="{B58A4A7F-060D-AF32-0A71-052821284819}"/>
          </ac:spMkLst>
        </pc:spChg>
        <pc:picChg chg="mod">
          <ac:chgData name="Gu, Wenqiang" userId="251612ec-f89a-4676-a250-49ffc40b1583" providerId="ADAL" clId="{1D1C0CC2-3F5C-694B-A714-F39BD4EA49A4}" dt="2024-05-16T14:42:49.273" v="100" actId="1076"/>
          <ac:picMkLst>
            <pc:docMk/>
            <pc:sldMk cId="3795844326" sldId="258"/>
            <ac:picMk id="7" creationId="{984C0DD2-F4B1-98A5-73E7-7A70A7CD8F62}"/>
          </ac:picMkLst>
        </pc:picChg>
      </pc:sldChg>
      <pc:sldChg chg="modSp mod">
        <pc:chgData name="Gu, Wenqiang" userId="251612ec-f89a-4676-a250-49ffc40b1583" providerId="ADAL" clId="{1D1C0CC2-3F5C-694B-A714-F39BD4EA49A4}" dt="2024-05-16T14:44:59.609" v="273" actId="20577"/>
        <pc:sldMkLst>
          <pc:docMk/>
          <pc:sldMk cId="2658543880" sldId="259"/>
        </pc:sldMkLst>
        <pc:spChg chg="mod">
          <ac:chgData name="Gu, Wenqiang" userId="251612ec-f89a-4676-a250-49ffc40b1583" providerId="ADAL" clId="{1D1C0CC2-3F5C-694B-A714-F39BD4EA49A4}" dt="2024-05-16T14:44:59.609" v="273" actId="20577"/>
          <ac:spMkLst>
            <pc:docMk/>
            <pc:sldMk cId="2658543880" sldId="259"/>
            <ac:spMk id="2" creationId="{15DAC831-2DA2-00B7-AC43-93361DA648F1}"/>
          </ac:spMkLst>
        </pc:spChg>
      </pc:sldChg>
      <pc:sldChg chg="modSp new mod ord">
        <pc:chgData name="Gu, Wenqiang" userId="251612ec-f89a-4676-a250-49ffc40b1583" providerId="ADAL" clId="{1D1C0CC2-3F5C-694B-A714-F39BD4EA49A4}" dt="2024-05-16T16:52:56.949" v="1058" actId="20577"/>
        <pc:sldMkLst>
          <pc:docMk/>
          <pc:sldMk cId="2380298859" sldId="260"/>
        </pc:sldMkLst>
        <pc:spChg chg="mod">
          <ac:chgData name="Gu, Wenqiang" userId="251612ec-f89a-4676-a250-49ffc40b1583" providerId="ADAL" clId="{1D1C0CC2-3F5C-694B-A714-F39BD4EA49A4}" dt="2024-05-16T14:45:15.294" v="296" actId="20577"/>
          <ac:spMkLst>
            <pc:docMk/>
            <pc:sldMk cId="2380298859" sldId="260"/>
            <ac:spMk id="2" creationId="{6DB6F402-ABEF-8D26-B7BE-38F8800E0A9D}"/>
          </ac:spMkLst>
        </pc:spChg>
        <pc:spChg chg="mod">
          <ac:chgData name="Gu, Wenqiang" userId="251612ec-f89a-4676-a250-49ffc40b1583" providerId="ADAL" clId="{1D1C0CC2-3F5C-694B-A714-F39BD4EA49A4}" dt="2024-05-16T16:52:56.949" v="1058" actId="20577"/>
          <ac:spMkLst>
            <pc:docMk/>
            <pc:sldMk cId="2380298859" sldId="260"/>
            <ac:spMk id="3" creationId="{B9638FEB-F405-1110-3488-CF31073C6F53}"/>
          </ac:spMkLst>
        </pc:spChg>
      </pc:sldChg>
      <pc:sldChg chg="addSp delSp modSp new mod">
        <pc:chgData name="Gu, Wenqiang" userId="251612ec-f89a-4676-a250-49ffc40b1583" providerId="ADAL" clId="{1D1C0CC2-3F5C-694B-A714-F39BD4EA49A4}" dt="2024-05-16T15:49:53.397" v="788" actId="113"/>
        <pc:sldMkLst>
          <pc:docMk/>
          <pc:sldMk cId="151751389" sldId="261"/>
        </pc:sldMkLst>
        <pc:spChg chg="mod">
          <ac:chgData name="Gu, Wenqiang" userId="251612ec-f89a-4676-a250-49ffc40b1583" providerId="ADAL" clId="{1D1C0CC2-3F5C-694B-A714-F39BD4EA49A4}" dt="2024-05-16T15:27:34.727" v="479" actId="20577"/>
          <ac:spMkLst>
            <pc:docMk/>
            <pc:sldMk cId="151751389" sldId="261"/>
            <ac:spMk id="2" creationId="{2204C681-1FED-23E1-07FB-1153F933A983}"/>
          </ac:spMkLst>
        </pc:spChg>
        <pc:spChg chg="del">
          <ac:chgData name="Gu, Wenqiang" userId="251612ec-f89a-4676-a250-49ffc40b1583" providerId="ADAL" clId="{1D1C0CC2-3F5C-694B-A714-F39BD4EA49A4}" dt="2024-05-16T15:43:58.479" v="480" actId="931"/>
          <ac:spMkLst>
            <pc:docMk/>
            <pc:sldMk cId="151751389" sldId="261"/>
            <ac:spMk id="3" creationId="{5DB57FD3-EFDF-2F70-6653-C2E774E128DA}"/>
          </ac:spMkLst>
        </pc:spChg>
        <pc:spChg chg="add mod">
          <ac:chgData name="Gu, Wenqiang" userId="251612ec-f89a-4676-a250-49ffc40b1583" providerId="ADAL" clId="{1D1C0CC2-3F5C-694B-A714-F39BD4EA49A4}" dt="2024-05-16T15:44:39.697" v="515" actId="1076"/>
          <ac:spMkLst>
            <pc:docMk/>
            <pc:sldMk cId="151751389" sldId="261"/>
            <ac:spMk id="8" creationId="{E3ED8CFE-02F4-86A1-F496-686DF8059E9D}"/>
          </ac:spMkLst>
        </pc:spChg>
        <pc:spChg chg="add mod">
          <ac:chgData name="Gu, Wenqiang" userId="251612ec-f89a-4676-a250-49ffc40b1583" providerId="ADAL" clId="{1D1C0CC2-3F5C-694B-A714-F39BD4EA49A4}" dt="2024-05-16T15:49:08.765" v="780" actId="5793"/>
          <ac:spMkLst>
            <pc:docMk/>
            <pc:sldMk cId="151751389" sldId="261"/>
            <ac:spMk id="9" creationId="{9D855BD2-76FA-1269-4BDD-D8F5C4D8E4F4}"/>
          </ac:spMkLst>
        </pc:spChg>
        <pc:spChg chg="add mod">
          <ac:chgData name="Gu, Wenqiang" userId="251612ec-f89a-4676-a250-49ffc40b1583" providerId="ADAL" clId="{1D1C0CC2-3F5C-694B-A714-F39BD4EA49A4}" dt="2024-05-16T15:46:51.713" v="599" actId="20577"/>
          <ac:spMkLst>
            <pc:docMk/>
            <pc:sldMk cId="151751389" sldId="261"/>
            <ac:spMk id="11" creationId="{23933317-DA94-45EF-AC47-C6F61ADFE366}"/>
          </ac:spMkLst>
        </pc:spChg>
        <pc:spChg chg="add mod">
          <ac:chgData name="Gu, Wenqiang" userId="251612ec-f89a-4676-a250-49ffc40b1583" providerId="ADAL" clId="{1D1C0CC2-3F5C-694B-A714-F39BD4EA49A4}" dt="2024-05-16T15:49:53.397" v="788" actId="113"/>
          <ac:spMkLst>
            <pc:docMk/>
            <pc:sldMk cId="151751389" sldId="261"/>
            <ac:spMk id="12" creationId="{AAA2D24C-3385-F36C-C7E6-29AD3A2689AC}"/>
          </ac:spMkLst>
        </pc:spChg>
        <pc:spChg chg="add mod">
          <ac:chgData name="Gu, Wenqiang" userId="251612ec-f89a-4676-a250-49ffc40b1583" providerId="ADAL" clId="{1D1C0CC2-3F5C-694B-A714-F39BD4EA49A4}" dt="2024-05-16T15:49:45.823" v="787" actId="1076"/>
          <ac:spMkLst>
            <pc:docMk/>
            <pc:sldMk cId="151751389" sldId="261"/>
            <ac:spMk id="13" creationId="{ADFE4DAC-B2BF-0A45-E29E-85A534C7C3B5}"/>
          </ac:spMkLst>
        </pc:spChg>
        <pc:picChg chg="add mod">
          <ac:chgData name="Gu, Wenqiang" userId="251612ec-f89a-4676-a250-49ffc40b1583" providerId="ADAL" clId="{1D1C0CC2-3F5C-694B-A714-F39BD4EA49A4}" dt="2024-05-16T15:44:05.431" v="487" actId="1076"/>
          <ac:picMkLst>
            <pc:docMk/>
            <pc:sldMk cId="151751389" sldId="261"/>
            <ac:picMk id="7" creationId="{884ABF98-C7C3-687C-A90E-C537167CDD19}"/>
          </ac:picMkLst>
        </pc:picChg>
        <pc:picChg chg="add mod">
          <ac:chgData name="Gu, Wenqiang" userId="251612ec-f89a-4676-a250-49ffc40b1583" providerId="ADAL" clId="{1D1C0CC2-3F5C-694B-A714-F39BD4EA49A4}" dt="2024-05-16T15:46:37.485" v="580" actId="1076"/>
          <ac:picMkLst>
            <pc:docMk/>
            <pc:sldMk cId="151751389" sldId="261"/>
            <ac:picMk id="10" creationId="{8784B124-F3CD-EFA5-96C0-BACCD68D347C}"/>
          </ac:picMkLst>
        </pc:picChg>
      </pc:sldChg>
      <pc:sldChg chg="addSp delSp modSp new mod setBg">
        <pc:chgData name="Gu, Wenqiang" userId="251612ec-f89a-4676-a250-49ffc40b1583" providerId="ADAL" clId="{1D1C0CC2-3F5C-694B-A714-F39BD4EA49A4}" dt="2024-05-16T16:51:39.021" v="1008" actId="20577"/>
        <pc:sldMkLst>
          <pc:docMk/>
          <pc:sldMk cId="2901006117" sldId="262"/>
        </pc:sldMkLst>
        <pc:spChg chg="mod">
          <ac:chgData name="Gu, Wenqiang" userId="251612ec-f89a-4676-a250-49ffc40b1583" providerId="ADAL" clId="{1D1C0CC2-3F5C-694B-A714-F39BD4EA49A4}" dt="2024-05-16T16:50:49.126" v="973" actId="20577"/>
          <ac:spMkLst>
            <pc:docMk/>
            <pc:sldMk cId="2901006117" sldId="262"/>
            <ac:spMk id="2" creationId="{350E65FB-351A-3D04-EF80-FD906ADEED1B}"/>
          </ac:spMkLst>
        </pc:spChg>
        <pc:spChg chg="mod">
          <ac:chgData name="Gu, Wenqiang" userId="251612ec-f89a-4676-a250-49ffc40b1583" providerId="ADAL" clId="{1D1C0CC2-3F5C-694B-A714-F39BD4EA49A4}" dt="2024-05-16T16:51:39.021" v="1008" actId="20577"/>
          <ac:spMkLst>
            <pc:docMk/>
            <pc:sldMk cId="2901006117" sldId="262"/>
            <ac:spMk id="3" creationId="{3A710904-4690-BC24-8C0A-7AC51B8C6833}"/>
          </ac:spMkLst>
        </pc:spChg>
        <pc:spChg chg="mod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4" creationId="{3F3707B8-F1D2-8755-32EE-15EFBA649BAC}"/>
          </ac:spMkLst>
        </pc:spChg>
        <pc:spChg chg="mod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5" creationId="{231EE62D-5910-9008-A83B-4728EA9B5B35}"/>
          </ac:spMkLst>
        </pc:spChg>
        <pc:spChg chg="add del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11" creationId="{DBC6133C-0615-4CE4-9132-37E609A9BDFA}"/>
          </ac:spMkLst>
        </pc:spChg>
        <pc:spChg chg="add del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13" creationId="{169CC832-2974-4E8D-90ED-3E2941BA7336}"/>
          </ac:spMkLst>
        </pc:spChg>
        <pc:spChg chg="add del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15" creationId="{55222F96-971A-4F90-B841-6BAB416C7AC1}"/>
          </ac:spMkLst>
        </pc:spChg>
        <pc:spChg chg="add del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17" creationId="{08980754-6F4B-43C9-B9BE-127B6BED6586}"/>
          </ac:spMkLst>
        </pc:spChg>
        <pc:spChg chg="add del">
          <ac:chgData name="Gu, Wenqiang" userId="251612ec-f89a-4676-a250-49ffc40b1583" providerId="ADAL" clId="{1D1C0CC2-3F5C-694B-A714-F39BD4EA49A4}" dt="2024-05-16T16:50:01.902" v="924" actId="26606"/>
          <ac:spMkLst>
            <pc:docMk/>
            <pc:sldMk cId="2901006117" sldId="262"/>
            <ac:spMk id="19" creationId="{2C1BBA94-3F40-40AA-8BB9-E69E25E537C1}"/>
          </ac:spMkLst>
        </pc:spChg>
        <pc:picChg chg="add mod ord">
          <ac:chgData name="Gu, Wenqiang" userId="251612ec-f89a-4676-a250-49ffc40b1583" providerId="ADAL" clId="{1D1C0CC2-3F5C-694B-A714-F39BD4EA49A4}" dt="2024-05-16T16:50:01.902" v="924" actId="26606"/>
          <ac:picMkLst>
            <pc:docMk/>
            <pc:sldMk cId="2901006117" sldId="262"/>
            <ac:picMk id="6" creationId="{916BD155-458D-2CE1-C591-BEC3FEEE6A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3CDD4-20D4-154A-99A0-438C96D4794E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7FE83-4665-FC47-AE92-52EFE727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3A7E-7ACF-E7CF-DAD7-776E5F2B0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3486C-DCD0-0D36-4B83-1C8E3EA59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D27A-F527-0D16-0EE3-2943CF2F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57CA-5060-474F-D19D-2EC398F9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EF2A-0C1A-ABAF-F51E-DC698783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1A4C-9A91-9A65-AC5C-DB22ED63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2FF2-4BBC-1A89-9C4D-7F3F88BD4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6650-1B12-99D4-E0E1-E36C218F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5500-7ECC-FBB6-683D-0336C4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1799F-73D7-1FC4-F827-6ECEA45D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22247-C369-CC40-7ED6-B2926F8DA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38AF9-B9C7-C95D-EB07-F3E6D3BB2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18A6-A356-F486-05B4-E3EEEBB6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20B1-C2D4-FCA8-AE88-DD6DBBEA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A71DF-C311-4AFA-E379-BDB0325F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9F8E-1F29-7E11-13B6-1472427F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B923-BA74-4DA5-F4B7-C885CA20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2D5AE-6B4F-479E-8172-DD9060DC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2658-ED67-45A2-A061-C30555BF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A1F7-FF94-64B6-0911-8F1442D1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C4CD-1851-50FC-F258-59ED28E0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AC23E-3EF8-546C-50CC-DC4CB57B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394C-36B2-4E2A-2F3F-4215675C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E825-7092-89CC-0A3A-5064B76B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438D-6B39-5C3C-C3B2-D203334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E14F-134C-088C-BBAA-37BDA154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1D93-A91A-AC9A-53DE-B73EDD853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CFA51-C2DF-7B97-7749-3BDE4447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B4DF1-3A6A-119B-9B88-8586A9BE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DEE7B-738C-E983-C6E2-D9F4132B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7EE89-E683-45DF-D11F-F7D80FD7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2B2A-B615-96D5-4589-933315A1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715C8-C990-4124-E366-0EA8B00C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EED3C-A7DA-A1AB-2EB5-A107E5359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082F1-6A89-B71C-59E6-60C40AD9A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1DAE0-3957-61CA-454E-3C314169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4BD36-C6D1-0DF9-06DA-57519565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23641-BEC8-37B4-CA77-F14635B9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BFB21-0EF8-BFD5-F224-F081D747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E58D-E585-F481-DD11-6F94DD73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C1E78-0C94-7C1A-17E9-7901F493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14BD9-17EA-DEE4-4004-DCF97650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C2B1A-DF87-B498-C430-CF024363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010AC-B3E7-A8BF-9E2C-78184B2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9FFA-47AB-3E12-F304-AACEA46C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3D1B-8E55-322F-E880-E7C585C1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01A6-2AF3-DA09-A371-2A6FF43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67CF-E4B8-E9A3-3B31-C4EF56D6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CF1DF-06AF-A1C0-E0CB-8E4490C2C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B61C8-A0D2-D909-9DF2-07FC0CE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B07A6-0AB3-639E-89DF-C23FDDF8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6BA65-A8E4-2D4F-D67B-0BC3D199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D170-0635-C6A7-1F63-5EBB362C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C25AF-AE8D-E2DA-6B73-BF44542DE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5BF93-800F-F049-36AF-11E0AB30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73271-B8C0-2DE5-B284-4B17CC36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3CB35-C5F8-31D7-512C-12CD3147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8BB5-A9D9-486B-D49F-13207937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6D480-3270-14B8-94ED-EDE6F698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1716C-5AB3-E248-E695-6DEEC0F3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6ABE-2359-A848-305B-2C80DEF38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5/16/24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A8B0-2121-FD8B-BCEA-238210A1C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7F1CB-D1FE-C25C-BBF7-904198FFA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9F530A-2CC5-EE4E-97A6-694F9604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008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449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D095-B424-F138-2F78-ED8E7C4A0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35622-AC6F-C5F1-191F-AE661CFCE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A3F7A-5B3A-4B32-3D1B-85EDAA83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727F7-5B1D-0D8A-14C8-5E72BF0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</p:spTree>
    <p:extLst>
      <p:ext uri="{BB962C8B-B14F-4D97-AF65-F5344CB8AC3E}">
        <p14:creationId xmlns:p14="http://schemas.microsoft.com/office/powerpoint/2010/main" val="42697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F402-ABEF-8D26-B7BE-38F8800E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8FEB-F405-1110-3488-CF31073C6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20 – May 24</a:t>
            </a:r>
          </a:p>
          <a:p>
            <a:pPr lvl="1"/>
            <a:r>
              <a:rPr lang="en-US" dirty="0">
                <a:hlinkClick r:id="rId2"/>
              </a:rPr>
              <a:t>https://indico.fnal.gov/event/60082/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Submit your travel request to Tracy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DF715-A50A-BF8B-696F-0E1AEBD9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01FC3-7FC7-ACC3-1688-685EEE6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DE21-A872-FD20-75CE-DE484E38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and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1725-521A-F132-5E86-F53C5DBA8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SL7 replaced by </a:t>
            </a:r>
            <a:r>
              <a:rPr lang="en-US" dirty="0" err="1"/>
              <a:t>AlmaLinux</a:t>
            </a:r>
            <a:endParaRPr lang="en-US" dirty="0"/>
          </a:p>
          <a:p>
            <a:r>
              <a:rPr lang="en-US" dirty="0" err="1"/>
              <a:t>Samweb</a:t>
            </a:r>
            <a:r>
              <a:rPr lang="en-US" dirty="0"/>
              <a:t> will be replaced by </a:t>
            </a:r>
            <a:r>
              <a:rPr lang="en-US" dirty="0" err="1"/>
              <a:t>MetaCat</a:t>
            </a:r>
            <a:r>
              <a:rPr lang="en-US" dirty="0"/>
              <a:t> &amp; </a:t>
            </a:r>
            <a:r>
              <a:rPr lang="en-US" dirty="0" err="1"/>
              <a:t>Rucio</a:t>
            </a:r>
            <a:endParaRPr lang="en-US" dirty="0"/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Elisabetta’s talk</a:t>
            </a:r>
            <a:r>
              <a:rPr lang="en-US" dirty="0"/>
              <a:t>   =&gt; want a summary?</a:t>
            </a:r>
          </a:p>
          <a:p>
            <a:r>
              <a:rPr lang="en-US" dirty="0"/>
              <a:t>POMS will be replaced by </a:t>
            </a:r>
            <a:r>
              <a:rPr lang="en-US" dirty="0" err="1"/>
              <a:t>justIN</a:t>
            </a:r>
            <a:r>
              <a:rPr lang="en-US" dirty="0"/>
              <a:t> for batch job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1869-DB23-7B66-2B8B-E91AA20F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36B13-2E99-9BBB-EC95-EFA4033F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4825-A4A8-99D2-5782-C6F869AA5878}"/>
              </a:ext>
            </a:extLst>
          </p:cNvPr>
          <p:cNvSpPr txBox="1"/>
          <p:nvPr/>
        </p:nvSpPr>
        <p:spPr>
          <a:xfrm>
            <a:off x="838200" y="3958333"/>
            <a:ext cx="11111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SL7 container in </a:t>
            </a:r>
            <a:r>
              <a:rPr lang="en-US" sz="1600" dirty="0" err="1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AlmaLinux</a:t>
            </a:r>
            <a:endParaRPr lang="en-US" sz="1600" b="0" i="0" dirty="0">
              <a:solidFill>
                <a:srgbClr val="1D1C1D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cvmfs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oasis.opensciencegrid.org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/mis/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apptainer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/current/bin/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apptainer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shell --shell=/bin/bash  -B 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cvmfs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,/exp,/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nashome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pnfs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/dune,/opt,/run/user,/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/hostname,/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/hosts,/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/krb5.conf --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cvmfs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singularity.opensciencegrid.org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fermilab</a:t>
            </a:r>
            <a:r>
              <a:rPr lang="en-US" sz="1600" i="0" dirty="0">
                <a:solidFill>
                  <a:srgbClr val="1D1C1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/fnal-dev-sl7:latest</a:t>
            </a:r>
          </a:p>
          <a:p>
            <a:endParaRPr lang="en-US" sz="1600" dirty="0">
              <a:solidFill>
                <a:srgbClr val="1D1C1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source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cvmfs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dune.opensciencegrid.org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/products/dune/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setup_dune.sh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setup </a:t>
            </a:r>
            <a:r>
              <a:rPr lang="en-US" sz="1600" dirty="0" err="1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dunesw</a:t>
            </a:r>
            <a:r>
              <a:rPr lang="en-US" sz="1600" dirty="0">
                <a:solidFill>
                  <a:srgbClr val="1D1C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v09_89_01d01 -q e26:prof</a:t>
            </a:r>
          </a:p>
          <a:p>
            <a:r>
              <a:rPr lang="en-US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setup_fnal_security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 setup proxy if you want to access files</a:t>
            </a:r>
            <a:endParaRPr lang="en-US" sz="1600" dirty="0">
              <a:solidFill>
                <a:srgbClr val="1D1C1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3D7A-C53E-07D5-626A-B34BD30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collection plane in APA #1</a:t>
            </a:r>
          </a:p>
        </p:txBody>
      </p:sp>
      <p:pic>
        <p:nvPicPr>
          <p:cNvPr id="7" name="Content Placeholder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84C0DD2-F4B1-98A5-73E7-7A70A7CD8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72" y="1847850"/>
            <a:ext cx="6968242" cy="39544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4EF2-1C16-6093-A284-BEC57173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A5D36-D56F-BB77-4F38-4FDAE89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A4A7F-060D-AF32-0A71-052821284819}"/>
              </a:ext>
            </a:extLst>
          </p:cNvPr>
          <p:cNvSpPr txBox="1"/>
          <p:nvPr/>
        </p:nvSpPr>
        <p:spPr>
          <a:xfrm>
            <a:off x="7440460" y="2016690"/>
            <a:ext cx="4446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Bias for the collection plane isn’t working for APA #1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a loose connection at flanges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Charges are mostly  collected on V plane (2</a:t>
            </a:r>
            <a:r>
              <a:rPr lang="en-US" sz="2400" baseline="30000" dirty="0"/>
              <a:t>nd</a:t>
            </a:r>
            <a:r>
              <a:rPr lang="en-US" sz="2400" dirty="0"/>
              <a:t> induction)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Schedule does not allow us to open the cryostat?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a 2-view reconstruction possible?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sigproc needs a different FR given the channel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71EA2-8B60-2726-2AEA-C03C57CE9CC2}"/>
              </a:ext>
            </a:extLst>
          </p:cNvPr>
          <p:cNvSpPr txBox="1"/>
          <p:nvPr/>
        </p:nvSpPr>
        <p:spPr>
          <a:xfrm>
            <a:off x="893523" y="2078234"/>
            <a:ext cx="11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53DA4-3E4A-8A8E-7DBC-A956E605EF0D}"/>
              </a:ext>
            </a:extLst>
          </p:cNvPr>
          <p:cNvSpPr txBox="1"/>
          <p:nvPr/>
        </p:nvSpPr>
        <p:spPr>
          <a:xfrm>
            <a:off x="1082458" y="4410435"/>
            <a:ext cx="11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 plane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2621F-9FC1-A2BA-F93E-3142C735B9BC}"/>
              </a:ext>
            </a:extLst>
          </p:cNvPr>
          <p:cNvSpPr txBox="1"/>
          <p:nvPr/>
        </p:nvSpPr>
        <p:spPr>
          <a:xfrm>
            <a:off x="4346531" y="3217019"/>
            <a:ext cx="11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 plane</a:t>
            </a:r>
          </a:p>
        </p:txBody>
      </p:sp>
    </p:spTree>
    <p:extLst>
      <p:ext uri="{BB962C8B-B14F-4D97-AF65-F5344CB8AC3E}">
        <p14:creationId xmlns:p14="http://schemas.microsoft.com/office/powerpoint/2010/main" val="379584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C831-2DA2-00B7-AC43-93361DA6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collection on V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C69E0-2222-9089-93BB-B57251F9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F023-4953-F8C8-A2B2-0CF23DC2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20A9-85B2-FABC-837D-3E30344E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2F068001-C4DC-6C3B-FBA5-C02745A1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2" y="1593165"/>
            <a:ext cx="4790318" cy="4816258"/>
          </a:xfrm>
          <a:prstGeom prst="rect">
            <a:avLst/>
          </a:prstGeom>
        </p:spPr>
      </p:pic>
      <p:pic>
        <p:nvPicPr>
          <p:cNvPr id="7" name="Picture 6" descr="A graph showing a line of blue and red lines&#10;&#10;Description automatically generated with medium confidence">
            <a:extLst>
              <a:ext uri="{FF2B5EF4-FFF2-40B4-BE49-F238E27FC236}">
                <a16:creationId xmlns:a16="http://schemas.microsoft.com/office/drawing/2014/main" id="{F5EBE239-06BD-3FEC-5751-40CB611C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34" y="1825625"/>
            <a:ext cx="5906732" cy="4687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90074-7330-32BE-6E12-3B16BCAF29E4}"/>
              </a:ext>
            </a:extLst>
          </p:cNvPr>
          <p:cNvSpPr txBox="1"/>
          <p:nvPr/>
        </p:nvSpPr>
        <p:spPr>
          <a:xfrm>
            <a:off x="10630777" y="185738"/>
            <a:ext cx="186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Bo Yu.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D0EB4-BC67-1C93-1A1D-87E7EA04E581}"/>
              </a:ext>
            </a:extLst>
          </p:cNvPr>
          <p:cNvSpPr txBox="1"/>
          <p:nvPr/>
        </p:nvSpPr>
        <p:spPr>
          <a:xfrm>
            <a:off x="3386902" y="1870075"/>
            <a:ext cx="19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wire </a:t>
            </a:r>
            <a:r>
              <a:rPr lang="en-US" dirty="0" err="1"/>
              <a:t>bais</a:t>
            </a:r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Volt_X</a:t>
            </a:r>
            <a:r>
              <a:rPr lang="en-US" dirty="0"/>
              <a:t>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647FC-A826-E62B-BEE4-F16DCD030F91}"/>
              </a:ext>
            </a:extLst>
          </p:cNvPr>
          <p:cNvSpPr txBox="1"/>
          <p:nvPr/>
        </p:nvSpPr>
        <p:spPr>
          <a:xfrm>
            <a:off x="9673661" y="1864474"/>
            <a:ext cx="19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-200V more on grid and U plane </a:t>
            </a:r>
          </a:p>
        </p:txBody>
      </p:sp>
    </p:spTree>
    <p:extLst>
      <p:ext uri="{BB962C8B-B14F-4D97-AF65-F5344CB8AC3E}">
        <p14:creationId xmlns:p14="http://schemas.microsoft.com/office/powerpoint/2010/main" val="265854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C681-1FED-23E1-07FB-1153F933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processing: necessary updates in WCT</a:t>
            </a:r>
          </a:p>
        </p:txBody>
      </p:sp>
      <p:pic>
        <p:nvPicPr>
          <p:cNvPr id="7" name="Content Placeholder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84ABF98-C7C3-687C-A90E-C537167C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51" y="2306858"/>
            <a:ext cx="5922749" cy="20729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4F1E-F8F5-5DBA-86A9-5BCBBDE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5CFE-B78D-7516-4B07-88BA9390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D8CFE-02F4-86A1-F496-686DF8059E9D}"/>
              </a:ext>
            </a:extLst>
          </p:cNvPr>
          <p:cNvSpPr txBox="1"/>
          <p:nvPr/>
        </p:nvSpPr>
        <p:spPr>
          <a:xfrm>
            <a:off x="173251" y="1845193"/>
            <a:ext cx="353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// common/</a:t>
            </a:r>
            <a:r>
              <a:rPr lang="en-US" sz="2400" dirty="0" err="1"/>
              <a:t>tools.jsonnet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55BD2-76FA-1269-4BDD-D8F5C4D8E4F4}"/>
              </a:ext>
            </a:extLst>
          </p:cNvPr>
          <p:cNvSpPr txBox="1"/>
          <p:nvPr/>
        </p:nvSpPr>
        <p:spPr>
          <a:xfrm>
            <a:off x="6096000" y="2306858"/>
            <a:ext cx="510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assign different FRs in the WCT configuration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84B124-F3CD-EFA5-96C0-BACCD68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7" y="5164943"/>
            <a:ext cx="4984728" cy="1068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33317-DA94-45EF-AC47-C6F61ADFE366}"/>
              </a:ext>
            </a:extLst>
          </p:cNvPr>
          <p:cNvSpPr txBox="1"/>
          <p:nvPr/>
        </p:nvSpPr>
        <p:spPr>
          <a:xfrm>
            <a:off x="211197" y="4641652"/>
            <a:ext cx="353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// </a:t>
            </a:r>
            <a:r>
              <a:rPr lang="en-US" sz="2400" dirty="0" err="1"/>
              <a:t>pdhd</a:t>
            </a:r>
            <a:r>
              <a:rPr lang="en-US" sz="2400" dirty="0"/>
              <a:t>/</a:t>
            </a:r>
            <a:r>
              <a:rPr lang="en-US" sz="2400" dirty="0" err="1"/>
              <a:t>sp.jsonnet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2D24C-3385-F36C-C7E6-29AD3A2689AC}"/>
              </a:ext>
            </a:extLst>
          </p:cNvPr>
          <p:cNvSpPr txBox="1"/>
          <p:nvPr/>
        </p:nvSpPr>
        <p:spPr>
          <a:xfrm>
            <a:off x="5396459" y="4989181"/>
            <a:ext cx="65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anode_id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anode.data.ident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field_response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wc.tn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tools.fields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anode_id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)]) 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DFE4DAC-B2BF-0A45-E29E-85A534C7C3B5}"/>
              </a:ext>
            </a:extLst>
          </p:cNvPr>
          <p:cNvSpPr/>
          <p:nvPr/>
        </p:nvSpPr>
        <p:spPr>
          <a:xfrm>
            <a:off x="4937426" y="5214952"/>
            <a:ext cx="459033" cy="3214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65FB-351A-3D04-EF80-FD906ADE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Two-view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0904-4690-BC24-8C0A-7AC51B8C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imaging =&gt; hit disambiguation?</a:t>
            </a:r>
          </a:p>
          <a:p>
            <a:pPr lvl="1"/>
            <a:r>
              <a:rPr lang="en-US" dirty="0"/>
              <a:t>improve hit-wire segment association =&gt; Input for Pandora</a:t>
            </a:r>
          </a:p>
          <a:p>
            <a:r>
              <a:rPr lang="en-US" dirty="0"/>
              <a:t>charge/light matching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07B8-F1D2-8755-32EE-15EFBA64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EE62D-5910-9008-A83B-4728EA9B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30A-2CC5-EE4E-97A6-694F960469D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BD155-458D-2CE1-C591-BEC3FEEE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2989"/>
            <a:ext cx="5849020" cy="26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371</Words>
  <Application>Microsoft Macintosh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Courier New</vt:lpstr>
      <vt:lpstr>Office Theme</vt:lpstr>
      <vt:lpstr>ProtoDUNE News</vt:lpstr>
      <vt:lpstr>Collaboration meeting</vt:lpstr>
      <vt:lpstr>Computing and data management</vt:lpstr>
      <vt:lpstr>Unbiased collection plane in APA #1</vt:lpstr>
      <vt:lpstr>Full collection on V is possible</vt:lpstr>
      <vt:lpstr>Signal processing: necessary updates in WCT</vt:lpstr>
      <vt:lpstr>Two-view reconstruction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ProtoDUNE News</dc:title>
  <dc:creator>Gu, Wenqiang</dc:creator>
  <cp:lastModifiedBy>Gu, Wenqiang</cp:lastModifiedBy>
  <cp:revision>1</cp:revision>
  <dcterms:created xsi:type="dcterms:W3CDTF">2024-05-15T20:10:18Z</dcterms:created>
  <dcterms:modified xsi:type="dcterms:W3CDTF">2024-05-16T16:59:07Z</dcterms:modified>
</cp:coreProperties>
</file>