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56" r:id="rId4"/>
    <p:sldId id="260" r:id="rId5"/>
    <p:sldId id="261" r:id="rId6"/>
    <p:sldId id="266" r:id="rId7"/>
    <p:sldId id="267" r:id="rId8"/>
    <p:sldId id="262" r:id="rId9"/>
    <p:sldId id="263" r:id="rId10"/>
    <p:sldId id="265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Landgraf" userId="367c8676d18b2324" providerId="LiveId" clId="{63680249-9089-472F-86FA-34F4D0C79D43}"/>
    <pc:docChg chg="undo custSel addSld delSld modSld sldOrd">
      <pc:chgData name="Jeff Landgraf" userId="367c8676d18b2324" providerId="LiveId" clId="{63680249-9089-472F-86FA-34F4D0C79D43}" dt="2024-05-16T10:40:56.530" v="5483" actId="20577"/>
      <pc:docMkLst>
        <pc:docMk/>
      </pc:docMkLst>
      <pc:sldChg chg="addSp modSp mod ord">
        <pc:chgData name="Jeff Landgraf" userId="367c8676d18b2324" providerId="LiveId" clId="{63680249-9089-472F-86FA-34F4D0C79D43}" dt="2024-05-16T09:43:56.628" v="3195" actId="20577"/>
        <pc:sldMkLst>
          <pc:docMk/>
          <pc:sldMk cId="1086773469" sldId="256"/>
        </pc:sldMkLst>
        <pc:spChg chg="add mod">
          <ac:chgData name="Jeff Landgraf" userId="367c8676d18b2324" providerId="LiveId" clId="{63680249-9089-472F-86FA-34F4D0C79D43}" dt="2024-05-16T09:43:36.716" v="3186" actId="1076"/>
          <ac:spMkLst>
            <pc:docMk/>
            <pc:sldMk cId="1086773469" sldId="256"/>
            <ac:spMk id="8" creationId="{0DE1B7F6-DCCB-F8F8-317D-75F21948C057}"/>
          </ac:spMkLst>
        </pc:spChg>
        <pc:spChg chg="add mod">
          <ac:chgData name="Jeff Landgraf" userId="367c8676d18b2324" providerId="LiveId" clId="{63680249-9089-472F-86FA-34F4D0C79D43}" dt="2024-05-16T09:43:40.927" v="3187" actId="1076"/>
          <ac:spMkLst>
            <pc:docMk/>
            <pc:sldMk cId="1086773469" sldId="256"/>
            <ac:spMk id="9" creationId="{CE9B7421-117D-9A42-97B4-9383F7C073A8}"/>
          </ac:spMkLst>
        </pc:spChg>
        <pc:graphicFrameChg chg="mod modGraphic">
          <ac:chgData name="Jeff Landgraf" userId="367c8676d18b2324" providerId="LiveId" clId="{63680249-9089-472F-86FA-34F4D0C79D43}" dt="2024-05-16T09:39:44.986" v="3122" actId="1076"/>
          <ac:graphicFrameMkLst>
            <pc:docMk/>
            <pc:sldMk cId="1086773469" sldId="256"/>
            <ac:graphicFrameMk id="4" creationId="{63BB04F1-27EE-E6B2-60A8-CC12F5356D89}"/>
          </ac:graphicFrameMkLst>
        </pc:graphicFrameChg>
        <pc:graphicFrameChg chg="mod modGraphic">
          <ac:chgData name="Jeff Landgraf" userId="367c8676d18b2324" providerId="LiveId" clId="{63680249-9089-472F-86FA-34F4D0C79D43}" dt="2024-05-16T09:40:18.056" v="3166" actId="20577"/>
          <ac:graphicFrameMkLst>
            <pc:docMk/>
            <pc:sldMk cId="1086773469" sldId="256"/>
            <ac:graphicFrameMk id="5" creationId="{AC2A6A6D-7075-7370-3FDB-263325E59BAB}"/>
          </ac:graphicFrameMkLst>
        </pc:graphicFrameChg>
        <pc:graphicFrameChg chg="mod modGraphic">
          <ac:chgData name="Jeff Landgraf" userId="367c8676d18b2324" providerId="LiveId" clId="{63680249-9089-472F-86FA-34F4D0C79D43}" dt="2024-05-16T09:43:56.628" v="3195" actId="20577"/>
          <ac:graphicFrameMkLst>
            <pc:docMk/>
            <pc:sldMk cId="1086773469" sldId="256"/>
            <ac:graphicFrameMk id="6" creationId="{B39CEAF0-3DA7-C888-8E96-91E234CE9565}"/>
          </ac:graphicFrameMkLst>
        </pc:graphicFrameChg>
      </pc:sldChg>
      <pc:sldChg chg="addSp delSp modSp new mod">
        <pc:chgData name="Jeff Landgraf" userId="367c8676d18b2324" providerId="LiveId" clId="{63680249-9089-472F-86FA-34F4D0C79D43}" dt="2024-05-16T10:39:33.747" v="5449" actId="20577"/>
        <pc:sldMkLst>
          <pc:docMk/>
          <pc:sldMk cId="3261479676" sldId="257"/>
        </pc:sldMkLst>
        <pc:spChg chg="del">
          <ac:chgData name="Jeff Landgraf" userId="367c8676d18b2324" providerId="LiveId" clId="{63680249-9089-472F-86FA-34F4D0C79D43}" dt="2024-05-16T08:27:31.345" v="27" actId="478"/>
          <ac:spMkLst>
            <pc:docMk/>
            <pc:sldMk cId="3261479676" sldId="257"/>
            <ac:spMk id="2" creationId="{62287CC5-EF07-1471-B35E-819B100CD73D}"/>
          </ac:spMkLst>
        </pc:spChg>
        <pc:spChg chg="del">
          <ac:chgData name="Jeff Landgraf" userId="367c8676d18b2324" providerId="LiveId" clId="{63680249-9089-472F-86FA-34F4D0C79D43}" dt="2024-05-16T08:27:28.315" v="26" actId="478"/>
          <ac:spMkLst>
            <pc:docMk/>
            <pc:sldMk cId="3261479676" sldId="257"/>
            <ac:spMk id="3" creationId="{CB9CACAB-0191-F712-AA61-09CE405E806B}"/>
          </ac:spMkLst>
        </pc:spChg>
        <pc:spChg chg="add mod">
          <ac:chgData name="Jeff Landgraf" userId="367c8676d18b2324" providerId="LiveId" clId="{63680249-9089-472F-86FA-34F4D0C79D43}" dt="2024-05-16T09:23:19.998" v="2395" actId="1076"/>
          <ac:spMkLst>
            <pc:docMk/>
            <pc:sldMk cId="3261479676" sldId="257"/>
            <ac:spMk id="4" creationId="{65A49774-9C18-23FC-D15D-F8009565F65D}"/>
          </ac:spMkLst>
        </pc:spChg>
        <pc:spChg chg="add mod">
          <ac:chgData name="Jeff Landgraf" userId="367c8676d18b2324" providerId="LiveId" clId="{63680249-9089-472F-86FA-34F4D0C79D43}" dt="2024-05-16T10:39:33.747" v="5449" actId="20577"/>
          <ac:spMkLst>
            <pc:docMk/>
            <pc:sldMk cId="3261479676" sldId="257"/>
            <ac:spMk id="8" creationId="{C18C401D-7747-F79A-4095-E74B85EBA9C2}"/>
          </ac:spMkLst>
        </pc:spChg>
        <pc:spChg chg="add del mod">
          <ac:chgData name="Jeff Landgraf" userId="367c8676d18b2324" providerId="LiveId" clId="{63680249-9089-472F-86FA-34F4D0C79D43}" dt="2024-05-16T09:24:36.455" v="2400" actId="478"/>
          <ac:spMkLst>
            <pc:docMk/>
            <pc:sldMk cId="3261479676" sldId="257"/>
            <ac:spMk id="12" creationId="{26B4D52D-F46B-2A9C-14E5-BA5629439493}"/>
          </ac:spMkLst>
        </pc:spChg>
        <pc:graphicFrameChg chg="add del mod modGraphic">
          <ac:chgData name="Jeff Landgraf" userId="367c8676d18b2324" providerId="LiveId" clId="{63680249-9089-472F-86FA-34F4D0C79D43}" dt="2024-05-16T08:58:20.834" v="1045" actId="478"/>
          <ac:graphicFrameMkLst>
            <pc:docMk/>
            <pc:sldMk cId="3261479676" sldId="257"/>
            <ac:graphicFrameMk id="9" creationId="{E3F850C3-3ED6-31D2-DE6A-9B572A6C7B48}"/>
          </ac:graphicFrameMkLst>
        </pc:graphicFrameChg>
        <pc:graphicFrameChg chg="add del mod modGraphic">
          <ac:chgData name="Jeff Landgraf" userId="367c8676d18b2324" providerId="LiveId" clId="{63680249-9089-472F-86FA-34F4D0C79D43}" dt="2024-05-16T08:59:10.642" v="1050" actId="478"/>
          <ac:graphicFrameMkLst>
            <pc:docMk/>
            <pc:sldMk cId="3261479676" sldId="257"/>
            <ac:graphicFrameMk id="10" creationId="{FF36FC00-DF27-01A8-AAFE-C326139BF631}"/>
          </ac:graphicFrameMkLst>
        </pc:graphicFrameChg>
        <pc:graphicFrameChg chg="add del mod modGraphic">
          <ac:chgData name="Jeff Landgraf" userId="367c8676d18b2324" providerId="LiveId" clId="{63680249-9089-472F-86FA-34F4D0C79D43}" dt="2024-05-16T09:24:31.284" v="2399" actId="478"/>
          <ac:graphicFrameMkLst>
            <pc:docMk/>
            <pc:sldMk cId="3261479676" sldId="257"/>
            <ac:graphicFrameMk id="11" creationId="{56F95068-68F0-9F6A-6D14-FE6D19D4B518}"/>
          </ac:graphicFrameMkLst>
        </pc:graphicFrameChg>
      </pc:sldChg>
      <pc:sldChg chg="new del">
        <pc:chgData name="Jeff Landgraf" userId="367c8676d18b2324" providerId="LiveId" clId="{63680249-9089-472F-86FA-34F4D0C79D43}" dt="2024-05-16T09:24:25.071" v="2398" actId="47"/>
        <pc:sldMkLst>
          <pc:docMk/>
          <pc:sldMk cId="2222994609" sldId="258"/>
        </pc:sldMkLst>
      </pc:sldChg>
      <pc:sldChg chg="modSp add mod">
        <pc:chgData name="Jeff Landgraf" userId="367c8676d18b2324" providerId="LiveId" clId="{63680249-9089-472F-86FA-34F4D0C79D43}" dt="2024-05-16T09:52:18.509" v="3969" actId="20577"/>
        <pc:sldMkLst>
          <pc:docMk/>
          <pc:sldMk cId="3144586259" sldId="259"/>
        </pc:sldMkLst>
        <pc:spChg chg="mod">
          <ac:chgData name="Jeff Landgraf" userId="367c8676d18b2324" providerId="LiveId" clId="{63680249-9089-472F-86FA-34F4D0C79D43}" dt="2024-05-16T09:50:40.613" v="3839" actId="1076"/>
          <ac:spMkLst>
            <pc:docMk/>
            <pc:sldMk cId="3144586259" sldId="259"/>
            <ac:spMk id="4" creationId="{65A49774-9C18-23FC-D15D-F8009565F65D}"/>
          </ac:spMkLst>
        </pc:spChg>
        <pc:spChg chg="mod">
          <ac:chgData name="Jeff Landgraf" userId="367c8676d18b2324" providerId="LiveId" clId="{63680249-9089-472F-86FA-34F4D0C79D43}" dt="2024-05-16T09:52:18.509" v="3969" actId="20577"/>
          <ac:spMkLst>
            <pc:docMk/>
            <pc:sldMk cId="3144586259" sldId="259"/>
            <ac:spMk id="8" creationId="{C18C401D-7747-F79A-4095-E74B85EBA9C2}"/>
          </ac:spMkLst>
        </pc:spChg>
      </pc:sldChg>
      <pc:sldChg chg="addSp modSp add mod">
        <pc:chgData name="Jeff Landgraf" userId="367c8676d18b2324" providerId="LiveId" clId="{63680249-9089-472F-86FA-34F4D0C79D43}" dt="2024-05-16T09:50:35.713" v="3838" actId="1076"/>
        <pc:sldMkLst>
          <pc:docMk/>
          <pc:sldMk cId="2110825575" sldId="260"/>
        </pc:sldMkLst>
        <pc:spChg chg="mod">
          <ac:chgData name="Jeff Landgraf" userId="367c8676d18b2324" providerId="LiveId" clId="{63680249-9089-472F-86FA-34F4D0C79D43}" dt="2024-05-16T09:50:35.713" v="3838" actId="1076"/>
          <ac:spMkLst>
            <pc:docMk/>
            <pc:sldMk cId="2110825575" sldId="260"/>
            <ac:spMk id="8" creationId="{0DE1B7F6-DCCB-F8F8-317D-75F21948C057}"/>
          </ac:spMkLst>
        </pc:spChg>
        <pc:spChg chg="add">
          <ac:chgData name="Jeff Landgraf" userId="367c8676d18b2324" providerId="LiveId" clId="{63680249-9089-472F-86FA-34F4D0C79D43}" dt="2024-05-16T09:46:15.227" v="3197" actId="11529"/>
          <ac:spMkLst>
            <pc:docMk/>
            <pc:sldMk cId="2110825575" sldId="260"/>
            <ac:spMk id="10" creationId="{C480543A-9A59-EE61-47A9-3724A865B3FD}"/>
          </ac:spMkLst>
        </pc:spChg>
        <pc:spChg chg="add mod">
          <ac:chgData name="Jeff Landgraf" userId="367c8676d18b2324" providerId="LiveId" clId="{63680249-9089-472F-86FA-34F4D0C79D43}" dt="2024-05-16T09:49:50.842" v="3837" actId="207"/>
          <ac:spMkLst>
            <pc:docMk/>
            <pc:sldMk cId="2110825575" sldId="260"/>
            <ac:spMk id="11" creationId="{1E29C1E8-6CE1-2A52-C3A5-F59CBF2A0CB2}"/>
          </ac:spMkLst>
        </pc:spChg>
      </pc:sldChg>
      <pc:sldChg chg="addSp delSp modSp new mod">
        <pc:chgData name="Jeff Landgraf" userId="367c8676d18b2324" providerId="LiveId" clId="{63680249-9089-472F-86FA-34F4D0C79D43}" dt="2024-05-16T10:12:12.552" v="4469" actId="255"/>
        <pc:sldMkLst>
          <pc:docMk/>
          <pc:sldMk cId="2087835925" sldId="261"/>
        </pc:sldMkLst>
        <pc:spChg chg="del">
          <ac:chgData name="Jeff Landgraf" userId="367c8676d18b2324" providerId="LiveId" clId="{63680249-9089-472F-86FA-34F4D0C79D43}" dt="2024-05-16T09:52:41.906" v="3971" actId="478"/>
          <ac:spMkLst>
            <pc:docMk/>
            <pc:sldMk cId="2087835925" sldId="261"/>
            <ac:spMk id="2" creationId="{E151BB44-5DF8-9E6E-BFF2-B57A7F4D16F0}"/>
          </ac:spMkLst>
        </pc:spChg>
        <pc:spChg chg="del">
          <ac:chgData name="Jeff Landgraf" userId="367c8676d18b2324" providerId="LiveId" clId="{63680249-9089-472F-86FA-34F4D0C79D43}" dt="2024-05-16T09:52:43.473" v="3972" actId="478"/>
          <ac:spMkLst>
            <pc:docMk/>
            <pc:sldMk cId="2087835925" sldId="261"/>
            <ac:spMk id="3" creationId="{9D1D1DF6-BE49-008D-1AF4-001A1C43A297}"/>
          </ac:spMkLst>
        </pc:spChg>
        <pc:spChg chg="add mod">
          <ac:chgData name="Jeff Landgraf" userId="367c8676d18b2324" providerId="LiveId" clId="{63680249-9089-472F-86FA-34F4D0C79D43}" dt="2024-05-16T10:12:12.552" v="4469" actId="255"/>
          <ac:spMkLst>
            <pc:docMk/>
            <pc:sldMk cId="2087835925" sldId="261"/>
            <ac:spMk id="7" creationId="{E12ADE1E-8D44-54D0-D66A-1F7E369FAAF2}"/>
          </ac:spMkLst>
        </pc:spChg>
        <pc:spChg chg="add del mod">
          <ac:chgData name="Jeff Landgraf" userId="367c8676d18b2324" providerId="LiveId" clId="{63680249-9089-472F-86FA-34F4D0C79D43}" dt="2024-05-16T09:57:41.900" v="4056" actId="478"/>
          <ac:spMkLst>
            <pc:docMk/>
            <pc:sldMk cId="2087835925" sldId="261"/>
            <ac:spMk id="8" creationId="{21A06C3E-34E4-C663-E163-E37C3B916EBC}"/>
          </ac:spMkLst>
        </pc:spChg>
      </pc:sldChg>
      <pc:sldChg chg="addSp delSp modSp add mod">
        <pc:chgData name="Jeff Landgraf" userId="367c8676d18b2324" providerId="LiveId" clId="{63680249-9089-472F-86FA-34F4D0C79D43}" dt="2024-05-16T10:12:46.790" v="4479" actId="13926"/>
        <pc:sldMkLst>
          <pc:docMk/>
          <pc:sldMk cId="2889762596" sldId="262"/>
        </pc:sldMkLst>
        <pc:spChg chg="add mod">
          <ac:chgData name="Jeff Landgraf" userId="367c8676d18b2324" providerId="LiveId" clId="{63680249-9089-472F-86FA-34F4D0C79D43}" dt="2024-05-16T10:06:30.377" v="4349" actId="6549"/>
          <ac:spMkLst>
            <pc:docMk/>
            <pc:sldMk cId="2889762596" sldId="262"/>
            <ac:spMk id="2" creationId="{C2A0F277-DB3F-7AD2-F402-AE946497BB6E}"/>
          </ac:spMkLst>
        </pc:spChg>
        <pc:spChg chg="add mod">
          <ac:chgData name="Jeff Landgraf" userId="367c8676d18b2324" providerId="LiveId" clId="{63680249-9089-472F-86FA-34F4D0C79D43}" dt="2024-05-16T10:12:28.988" v="4478" actId="20577"/>
          <ac:spMkLst>
            <pc:docMk/>
            <pc:sldMk cId="2889762596" sldId="262"/>
            <ac:spMk id="3" creationId="{15B675EB-C975-6890-F4AF-532D5AB6C68C}"/>
          </ac:spMkLst>
        </pc:spChg>
        <pc:spChg chg="mod">
          <ac:chgData name="Jeff Landgraf" userId="367c8676d18b2324" providerId="LiveId" clId="{63680249-9089-472F-86FA-34F4D0C79D43}" dt="2024-05-16T10:12:46.790" v="4479" actId="13926"/>
          <ac:spMkLst>
            <pc:docMk/>
            <pc:sldMk cId="2889762596" sldId="262"/>
            <ac:spMk id="7" creationId="{E12ADE1E-8D44-54D0-D66A-1F7E369FAAF2}"/>
          </ac:spMkLst>
        </pc:spChg>
        <pc:spChg chg="del">
          <ac:chgData name="Jeff Landgraf" userId="367c8676d18b2324" providerId="LiveId" clId="{63680249-9089-472F-86FA-34F4D0C79D43}" dt="2024-05-16T09:57:00.377" v="3996" actId="478"/>
          <ac:spMkLst>
            <pc:docMk/>
            <pc:sldMk cId="2889762596" sldId="262"/>
            <ac:spMk id="8" creationId="{21A06C3E-34E4-C663-E163-E37C3B916EBC}"/>
          </ac:spMkLst>
        </pc:spChg>
      </pc:sldChg>
      <pc:sldChg chg="addSp delSp modSp add mod">
        <pc:chgData name="Jeff Landgraf" userId="367c8676d18b2324" providerId="LiveId" clId="{63680249-9089-472F-86FA-34F4D0C79D43}" dt="2024-05-16T10:30:45.616" v="5151" actId="20577"/>
        <pc:sldMkLst>
          <pc:docMk/>
          <pc:sldMk cId="3457621700" sldId="263"/>
        </pc:sldMkLst>
        <pc:spChg chg="mod">
          <ac:chgData name="Jeff Landgraf" userId="367c8676d18b2324" providerId="LiveId" clId="{63680249-9089-472F-86FA-34F4D0C79D43}" dt="2024-05-16T10:30:45.616" v="5151" actId="20577"/>
          <ac:spMkLst>
            <pc:docMk/>
            <pc:sldMk cId="3457621700" sldId="263"/>
            <ac:spMk id="3" creationId="{15B675EB-C975-6890-F4AF-532D5AB6C68C}"/>
          </ac:spMkLst>
        </pc:spChg>
        <pc:spChg chg="mod">
          <ac:chgData name="Jeff Landgraf" userId="367c8676d18b2324" providerId="LiveId" clId="{63680249-9089-472F-86FA-34F4D0C79D43}" dt="2024-05-16T10:13:19.235" v="4481" actId="13926"/>
          <ac:spMkLst>
            <pc:docMk/>
            <pc:sldMk cId="3457621700" sldId="263"/>
            <ac:spMk id="7" creationId="{E12ADE1E-8D44-54D0-D66A-1F7E369FAAF2}"/>
          </ac:spMkLst>
        </pc:spChg>
        <pc:spChg chg="add del mod">
          <ac:chgData name="Jeff Landgraf" userId="367c8676d18b2324" providerId="LiveId" clId="{63680249-9089-472F-86FA-34F4D0C79D43}" dt="2024-05-16T10:13:52.150" v="4484"/>
          <ac:spMkLst>
            <pc:docMk/>
            <pc:sldMk cId="3457621700" sldId="263"/>
            <ac:spMk id="8" creationId="{38695F18-FB8C-E733-5DE7-2DF91E5D8ABC}"/>
          </ac:spMkLst>
        </pc:spChg>
        <pc:spChg chg="add mod">
          <ac:chgData name="Jeff Landgraf" userId="367c8676d18b2324" providerId="LiveId" clId="{63680249-9089-472F-86FA-34F4D0C79D43}" dt="2024-05-16T10:15:03.914" v="4599" actId="1076"/>
          <ac:spMkLst>
            <pc:docMk/>
            <pc:sldMk cId="3457621700" sldId="263"/>
            <ac:spMk id="9" creationId="{7A07AEBB-D334-8366-93E7-ECAAF47A4D2B}"/>
          </ac:spMkLst>
        </pc:spChg>
      </pc:sldChg>
      <pc:sldChg chg="modSp add del mod">
        <pc:chgData name="Jeff Landgraf" userId="367c8676d18b2324" providerId="LiveId" clId="{63680249-9089-472F-86FA-34F4D0C79D43}" dt="2024-05-16T10:24:01.887" v="4712" actId="47"/>
        <pc:sldMkLst>
          <pc:docMk/>
          <pc:sldMk cId="2333213210" sldId="264"/>
        </pc:sldMkLst>
        <pc:spChg chg="mod">
          <ac:chgData name="Jeff Landgraf" userId="367c8676d18b2324" providerId="LiveId" clId="{63680249-9089-472F-86FA-34F4D0C79D43}" dt="2024-05-16T10:16:04.427" v="4603" actId="13926"/>
          <ac:spMkLst>
            <pc:docMk/>
            <pc:sldMk cId="2333213210" sldId="264"/>
            <ac:spMk id="7" creationId="{E12ADE1E-8D44-54D0-D66A-1F7E369FAAF2}"/>
          </ac:spMkLst>
        </pc:spChg>
        <pc:spChg chg="mod">
          <ac:chgData name="Jeff Landgraf" userId="367c8676d18b2324" providerId="LiveId" clId="{63680249-9089-472F-86FA-34F4D0C79D43}" dt="2024-05-16T10:17:31.992" v="4673" actId="14100"/>
          <ac:spMkLst>
            <pc:docMk/>
            <pc:sldMk cId="2333213210" sldId="264"/>
            <ac:spMk id="9" creationId="{7A07AEBB-D334-8366-93E7-ECAAF47A4D2B}"/>
          </ac:spMkLst>
        </pc:spChg>
      </pc:sldChg>
      <pc:sldChg chg="modSp add mod">
        <pc:chgData name="Jeff Landgraf" userId="367c8676d18b2324" providerId="LiveId" clId="{63680249-9089-472F-86FA-34F4D0C79D43}" dt="2024-05-16T10:40:56.530" v="5483" actId="20577"/>
        <pc:sldMkLst>
          <pc:docMk/>
          <pc:sldMk cId="1179531990" sldId="265"/>
        </pc:sldMkLst>
        <pc:spChg chg="mod">
          <ac:chgData name="Jeff Landgraf" userId="367c8676d18b2324" providerId="LiveId" clId="{63680249-9089-472F-86FA-34F4D0C79D43}" dt="2024-05-16T10:25:21.527" v="4713" actId="13926"/>
          <ac:spMkLst>
            <pc:docMk/>
            <pc:sldMk cId="1179531990" sldId="265"/>
            <ac:spMk id="7" creationId="{E12ADE1E-8D44-54D0-D66A-1F7E369FAAF2}"/>
          </ac:spMkLst>
        </pc:spChg>
        <pc:spChg chg="mod">
          <ac:chgData name="Jeff Landgraf" userId="367c8676d18b2324" providerId="LiveId" clId="{63680249-9089-472F-86FA-34F4D0C79D43}" dt="2024-05-16T10:40:56.530" v="5483" actId="20577"/>
          <ac:spMkLst>
            <pc:docMk/>
            <pc:sldMk cId="1179531990" sldId="265"/>
            <ac:spMk id="9" creationId="{7A07AEBB-D334-8366-93E7-ECAAF47A4D2B}"/>
          </ac:spMkLst>
        </pc:spChg>
      </pc:sldChg>
      <pc:sldChg chg="addSp delSp modSp new mod ord">
        <pc:chgData name="Jeff Landgraf" userId="367c8676d18b2324" providerId="LiveId" clId="{63680249-9089-472F-86FA-34F4D0C79D43}" dt="2024-05-16T10:37:59.468" v="5441"/>
        <pc:sldMkLst>
          <pc:docMk/>
          <pc:sldMk cId="3860264276" sldId="266"/>
        </pc:sldMkLst>
        <pc:spChg chg="add mod">
          <ac:chgData name="Jeff Landgraf" userId="367c8676d18b2324" providerId="LiveId" clId="{63680249-9089-472F-86FA-34F4D0C79D43}" dt="2024-05-16T10:32:02.407" v="5190"/>
          <ac:spMkLst>
            <pc:docMk/>
            <pc:sldMk cId="3860264276" sldId="266"/>
            <ac:spMk id="6" creationId="{59630340-A4E1-A2E8-0154-FF01DE115FD8}"/>
          </ac:spMkLst>
        </pc:spChg>
        <pc:spChg chg="add mod">
          <ac:chgData name="Jeff Landgraf" userId="367c8676d18b2324" providerId="LiveId" clId="{63680249-9089-472F-86FA-34F4D0C79D43}" dt="2024-05-16T10:31:08.234" v="5185" actId="20577"/>
          <ac:spMkLst>
            <pc:docMk/>
            <pc:sldMk cId="3860264276" sldId="266"/>
            <ac:spMk id="7" creationId="{0040C231-7FC6-EE7B-3BEE-1EB840C966B8}"/>
          </ac:spMkLst>
        </pc:spChg>
        <pc:spChg chg="add del mod">
          <ac:chgData name="Jeff Landgraf" userId="367c8676d18b2324" providerId="LiveId" clId="{63680249-9089-472F-86FA-34F4D0C79D43}" dt="2024-05-16T10:33:04.685" v="5206" actId="478"/>
          <ac:spMkLst>
            <pc:docMk/>
            <pc:sldMk cId="3860264276" sldId="266"/>
            <ac:spMk id="9" creationId="{1BE54D6F-79F1-5F8F-2E01-2D8E1231038C}"/>
          </ac:spMkLst>
        </pc:spChg>
      </pc:sldChg>
      <pc:sldChg chg="addSp delSp modSp add mod ord">
        <pc:chgData name="Jeff Landgraf" userId="367c8676d18b2324" providerId="LiveId" clId="{63680249-9089-472F-86FA-34F4D0C79D43}" dt="2024-05-16T10:38:02.927" v="5443"/>
        <pc:sldMkLst>
          <pc:docMk/>
          <pc:sldMk cId="3688725153" sldId="267"/>
        </pc:sldMkLst>
        <pc:spChg chg="del">
          <ac:chgData name="Jeff Landgraf" userId="367c8676d18b2324" providerId="LiveId" clId="{63680249-9089-472F-86FA-34F4D0C79D43}" dt="2024-05-16T10:33:08.990" v="5207" actId="478"/>
          <ac:spMkLst>
            <pc:docMk/>
            <pc:sldMk cId="3688725153" sldId="267"/>
            <ac:spMk id="6" creationId="{59630340-A4E1-A2E8-0154-FF01DE115FD8}"/>
          </ac:spMkLst>
        </pc:spChg>
        <pc:spChg chg="add mod">
          <ac:chgData name="Jeff Landgraf" userId="367c8676d18b2324" providerId="LiveId" clId="{63680249-9089-472F-86FA-34F4D0C79D43}" dt="2024-05-16T10:37:47.483" v="5439" actId="1076"/>
          <ac:spMkLst>
            <pc:docMk/>
            <pc:sldMk cId="3688725153" sldId="267"/>
            <ac:spMk id="8" creationId="{9468DFC5-7AD7-53C0-CE07-FB2C22A49E67}"/>
          </ac:spMkLst>
        </pc:spChg>
        <pc:spChg chg="mod">
          <ac:chgData name="Jeff Landgraf" userId="367c8676d18b2324" providerId="LiveId" clId="{63680249-9089-472F-86FA-34F4D0C79D43}" dt="2024-05-16T10:37:35.277" v="5436" actId="692"/>
          <ac:spMkLst>
            <pc:docMk/>
            <pc:sldMk cId="3688725153" sldId="267"/>
            <ac:spMk id="9" creationId="{1BE54D6F-79F1-5F8F-2E01-2D8E1231038C}"/>
          </ac:spMkLst>
        </pc:spChg>
      </pc:sldChg>
      <pc:sldChg chg="addSp modSp new mod">
        <pc:chgData name="Jeff Landgraf" userId="367c8676d18b2324" providerId="LiveId" clId="{63680249-9089-472F-86FA-34F4D0C79D43}" dt="2024-05-16T10:40:23.413" v="5482" actId="255"/>
        <pc:sldMkLst>
          <pc:docMk/>
          <pc:sldMk cId="3357630543" sldId="268"/>
        </pc:sldMkLst>
        <pc:spChg chg="add mod">
          <ac:chgData name="Jeff Landgraf" userId="367c8676d18b2324" providerId="LiveId" clId="{63680249-9089-472F-86FA-34F4D0C79D43}" dt="2024-05-16T10:40:23.413" v="5482" actId="255"/>
          <ac:spMkLst>
            <pc:docMk/>
            <pc:sldMk cId="3357630543" sldId="268"/>
            <ac:spMk id="5" creationId="{612A996D-ADCE-008A-202D-AD5EBE70448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41EAA-6619-432C-B32A-914FEF34D5AD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3225E-AB24-4CE9-8E75-91BD65828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08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EB6D6-ED70-0250-CBBE-F4C7E44FE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99B2D1-77FD-9F0D-6D4C-7BB9A3A21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E78CE-C2A5-AF00-C0AA-320A1053B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DE881-1B23-33F4-B208-81214CCD3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6970C-F61C-F9A7-331B-CD825CE92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4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9DDD0-FA4F-52F6-F37C-D223396AC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9BF2DC-4D3F-947E-7D00-E03037AF5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D08D0-381C-3E78-0F13-1926564D3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83BDF-954D-8535-3E8D-11F46C16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E98DE-AB93-CCDF-8414-47E678399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6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43086C-9880-1916-9551-8B026AED5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2BB91A-56B8-3923-F096-6746BD14F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F8D40-E518-E8A6-9471-E0D960A16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7CB2F-6639-01D1-58B6-8B135F44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2E560-82BE-827E-3C02-151559D0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7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7F7DB-B8AF-F384-F236-BEEBD2BA8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B052A-99B6-8D50-D2C5-D1D49836E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2CE7E-6694-80E7-F70C-7DC294ECB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4C1CA-CDA7-13AE-BB1B-9C2DFC340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12C55-95F8-29EF-266D-64CE77C0C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B692-C93C-D638-8F1C-048F67F5F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91931-45D5-30CE-14D8-453728650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EF0FE-5449-34FB-2BAE-62FFB9A0A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3FA16-0428-FBFA-9219-F4D42875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8FF13-4DBF-7619-3178-675E9DA94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9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B7AF0-5EAD-1965-F9EA-75B0FC39B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A35FB-F278-37F7-676A-C45DDA023F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62CC1-1DF0-E93B-2127-AB3246AF0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42725-1D3B-CDD2-4817-C0165FEA7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B864D9-138E-3335-100E-41EA22F47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FE7B5-6824-D07E-0F98-E676197E3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6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5006C-DD0E-D835-B5CE-69A80AA8B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EA411-C438-4629-CF5D-A4E6E53F2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104E82-F13B-7D13-AC72-0A2BD036BA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95B040-79AC-4E66-05CE-BA3919284A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7FC0D-9A08-CF42-A662-7E40733076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67C6A3-EDF6-77E9-00E2-A147542C3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79EE57-939B-D80F-DCC8-32567BB7D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EC1C84-A5CF-DEFE-A856-25595EB5D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3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81465-0221-02DD-32E4-F66296E7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6A33DD-0371-23F2-5D7B-D2BF69A25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050208-0548-53B3-65A6-9111C7061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A6FC4F-9899-9939-1182-2D3073FFF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2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00F76-CF9C-C8C7-5FA2-FDB9D951C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13E16F-97EA-AD45-6D82-F62BDD830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E64ED-9701-6CB1-F3B3-5AE4FDDCF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5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0FB02-DE3B-7AA8-509C-4F23A52E2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5A09C-397C-BA2C-BB54-258FF4E56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AE24FA-8FEF-24FF-1168-73DA182BF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D588F-EA22-C0BF-42BA-9833AC00B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41ECD-1CD7-8780-D797-9AF2324E5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8C389-0A26-AB41-1BFE-B48CC4D50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4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0102F-C958-A4AD-2FB0-B7D3BC58E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426F4A-3C5A-5AB5-853F-01145A2A84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FA00B-FE00-43ED-D759-61EA371DE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8BAE67-87EC-4EA6-E413-CDB7D8D76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3FDFB-F7B5-76C2-6D2B-6EB3E0697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DAE08-9E5E-337D-F268-D05D5D37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1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23DAF0-609B-4E85-F0BF-269EB4FA0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0F6F6-3531-9CF2-DDD3-AA93AA267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830DE-460B-B2A6-A675-FB1A9C4958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5/16/2024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B2038-E328-BA08-6FD8-DE07FF2060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Electronics and DAQ 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691D5-E408-1E65-CDD5-49B23B44DB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EB7744-0247-4E92-89AB-D44140AAE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7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A49774-9C18-23FC-D15D-F8009565F65D}"/>
              </a:ext>
            </a:extLst>
          </p:cNvPr>
          <p:cNvSpPr txBox="1"/>
          <p:nvPr/>
        </p:nvSpPr>
        <p:spPr>
          <a:xfrm>
            <a:off x="749752" y="108475"/>
            <a:ext cx="8681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Agenda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69E9C-8D38-F96D-B5CD-13134D2CA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BE39F-36F8-7652-8EA2-50F8B5C91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1893B-53FE-F6E6-4C15-36798E19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8C401D-7747-F79A-4095-E74B85EBA9C2}"/>
              </a:ext>
            </a:extLst>
          </p:cNvPr>
          <p:cNvSpPr txBox="1"/>
          <p:nvPr/>
        </p:nvSpPr>
        <p:spPr>
          <a:xfrm>
            <a:off x="689367" y="1042750"/>
            <a:ext cx="947778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Revisit Far Backward Detectors over next few weeks:  today low Q2 tracker – Simon Gardner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MAPS calibration and impact on RDO – Jo </a:t>
            </a:r>
            <a:r>
              <a:rPr lang="en-US" dirty="0" err="1"/>
              <a:t>Schambach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June 10-11:  PDR2 and </a:t>
            </a:r>
            <a:r>
              <a:rPr lang="en-US" dirty="0" err="1"/>
              <a:t>lpGBT</a:t>
            </a:r>
            <a:r>
              <a:rPr lang="en-US" dirty="0"/>
              <a:t> / VTRX+ FDR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Internal RDO review for </a:t>
            </a:r>
            <a:r>
              <a:rPr lang="en-US" dirty="0" err="1"/>
              <a:t>dRICH</a:t>
            </a:r>
            <a:r>
              <a:rPr lang="en-US" dirty="0"/>
              <a:t> RDO &amp; Fiber protocol document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Discussed at last two DAQ meetings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High priority, but still needs to be done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3261479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329D9-E53C-4F1D-835F-087A6E26F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B3A96-A263-7466-9E16-D12A0D3F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D6A3B-3C0B-3379-D743-45DBBDB03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2ADE1E-8D44-54D0-D66A-1F7E369FAAF2}"/>
              </a:ext>
            </a:extLst>
          </p:cNvPr>
          <p:cNvSpPr txBox="1"/>
          <p:nvPr/>
        </p:nvSpPr>
        <p:spPr>
          <a:xfrm>
            <a:off x="469641" y="3324732"/>
            <a:ext cx="11252718" cy="3110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EIC -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VTRx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+/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lpGBT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Final Design Review (FDR) Charge Questions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technical performance requirements and subsystem interfaces complete, documented, and understood?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plans for achieving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VTRx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and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lpGBT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performance and construction sufficiently developed and documented for the present phase of the project, i.e., are they commensurate with the planned initiation of the procurement?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the design and specifications meet the performance requirements with a low risk of cost increases, schedule delays, and technical problems?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fabrication and assembly plans consistent with the overall project and detector schedule and sufficiently developed to initiate the procurement?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plans for integration in the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ePIC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detector appropriately developed to initiate the procurement?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previous review recommendations been adequately addressed to initiate the procurement?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ES&amp;H and QA considerations been adequately incorporated in the design and procurement planning?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 procurement approach sound and the procurement schedule credible?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A0F277-DB3F-7AD2-F402-AE946497BB6E}"/>
              </a:ext>
            </a:extLst>
          </p:cNvPr>
          <p:cNvSpPr txBox="1"/>
          <p:nvPr/>
        </p:nvSpPr>
        <p:spPr>
          <a:xfrm>
            <a:off x="469641" y="905069"/>
            <a:ext cx="9921551" cy="197817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Design Review for </a:t>
            </a:r>
            <a:r>
              <a:rPr lang="en-US" sz="1400" u="sng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lpGBT</a:t>
            </a:r>
            <a:r>
              <a:rPr lang="en-US" sz="14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/VTRX+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12:15	Requirements		Fernando	20 min [procurement, EH&amp;S and QA, Cost/Schedule]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12:35	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lpGBT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/VTRX+ [Tracking]		Jo	20 min - What depth needed for this review?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12:55	VTRX+ [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dRICH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		Pietro	20 min - What depth needed for this review?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13:15	Discussion				15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13:30	Adjourn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B675EB-C975-6890-F4AF-532D5AB6C68C}"/>
              </a:ext>
            </a:extLst>
          </p:cNvPr>
          <p:cNvSpPr txBox="1"/>
          <p:nvPr/>
        </p:nvSpPr>
        <p:spPr>
          <a:xfrm>
            <a:off x="469641" y="242596"/>
            <a:ext cx="3251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FDR Schedule:     (on June 10</a:t>
            </a:r>
            <a:r>
              <a:rPr lang="en-US" baseline="30000" dirty="0"/>
              <a:t>th</a:t>
            </a:r>
            <a:r>
              <a:rPr lang="en-US" dirty="0"/>
              <a:t>)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07AEBB-D334-8366-93E7-ECAAF47A4D2B}"/>
              </a:ext>
            </a:extLst>
          </p:cNvPr>
          <p:cNvSpPr/>
          <p:nvPr/>
        </p:nvSpPr>
        <p:spPr>
          <a:xfrm>
            <a:off x="4917234" y="2470981"/>
            <a:ext cx="7024396" cy="170750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To what extent does this exist?</a:t>
            </a:r>
          </a:p>
          <a:p>
            <a:endParaRPr lang="en-US" dirty="0"/>
          </a:p>
          <a:p>
            <a:r>
              <a:rPr lang="en-US" dirty="0"/>
              <a:t>This is complicated by </a:t>
            </a:r>
            <a:r>
              <a:rPr lang="en-US"/>
              <a:t>tax issues </a:t>
            </a:r>
            <a:r>
              <a:rPr lang="en-US" dirty="0"/>
              <a:t>and import controls issues.  Have the specific transfers been defined, or can they be defined at this stage, and are they consistent with the detector assembly plans?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31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125964-6E29-191C-0F05-2CD0110B7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7F1A12-0D59-C564-DA3A-48CDB76FA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9AD788-9D5D-7B92-6B52-A1927D144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2A996D-ADCE-008A-202D-AD5EBE70448C}"/>
              </a:ext>
            </a:extLst>
          </p:cNvPr>
          <p:cNvSpPr txBox="1"/>
          <p:nvPr/>
        </p:nvSpPr>
        <p:spPr>
          <a:xfrm>
            <a:off x="3042715" y="2155372"/>
            <a:ext cx="5644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AOB?</a:t>
            </a:r>
          </a:p>
        </p:txBody>
      </p:sp>
    </p:spTree>
    <p:extLst>
      <p:ext uri="{BB962C8B-B14F-4D97-AF65-F5344CB8AC3E}">
        <p14:creationId xmlns:p14="http://schemas.microsoft.com/office/powerpoint/2010/main" val="3357630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A49774-9C18-23FC-D15D-F8009565F65D}"/>
              </a:ext>
            </a:extLst>
          </p:cNvPr>
          <p:cNvSpPr txBox="1"/>
          <p:nvPr/>
        </p:nvSpPr>
        <p:spPr>
          <a:xfrm>
            <a:off x="68617" y="43219"/>
            <a:ext cx="8681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Intro to the revisit of the far backward overviews…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69E9C-8D38-F96D-B5CD-13134D2CA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BE39F-36F8-7652-8EA2-50F8B5C91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1893B-53FE-F6E6-4C15-36798E19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8C401D-7747-F79A-4095-E74B85EBA9C2}"/>
              </a:ext>
            </a:extLst>
          </p:cNvPr>
          <p:cNvSpPr txBox="1"/>
          <p:nvPr/>
        </p:nvSpPr>
        <p:spPr>
          <a:xfrm>
            <a:off x="488495" y="654247"/>
            <a:ext cx="11877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Revisit Far Backward Detectors   (Current situation as regards full DAQ group, but I think there have been advances)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6F95068-68F0-9F6A-6D14-FE6D19D4B518}"/>
              </a:ext>
            </a:extLst>
          </p:cNvPr>
          <p:cNvGraphicFramePr>
            <a:graphicFrameLocks noGrp="1"/>
          </p:cNvGraphicFramePr>
          <p:nvPr/>
        </p:nvGraphicFramePr>
        <p:xfrm>
          <a:off x="749752" y="1116542"/>
          <a:ext cx="10315756" cy="4777513"/>
        </p:xfrm>
        <a:graphic>
          <a:graphicData uri="http://schemas.openxmlformats.org/drawingml/2006/table">
            <a:tbl>
              <a:tblPr/>
              <a:tblGrid>
                <a:gridCol w="989098">
                  <a:extLst>
                    <a:ext uri="{9D8B030D-6E8A-4147-A177-3AD203B41FA5}">
                      <a16:colId xmlns:a16="http://schemas.microsoft.com/office/drawing/2014/main" val="2793549225"/>
                    </a:ext>
                  </a:extLst>
                </a:gridCol>
                <a:gridCol w="1252857">
                  <a:extLst>
                    <a:ext uri="{9D8B030D-6E8A-4147-A177-3AD203B41FA5}">
                      <a16:colId xmlns:a16="http://schemas.microsoft.com/office/drawing/2014/main" val="266674320"/>
                    </a:ext>
                  </a:extLst>
                </a:gridCol>
                <a:gridCol w="936087">
                  <a:extLst>
                    <a:ext uri="{9D8B030D-6E8A-4147-A177-3AD203B41FA5}">
                      <a16:colId xmlns:a16="http://schemas.microsoft.com/office/drawing/2014/main" val="1223549436"/>
                    </a:ext>
                  </a:extLst>
                </a:gridCol>
                <a:gridCol w="911522">
                  <a:extLst>
                    <a:ext uri="{9D8B030D-6E8A-4147-A177-3AD203B41FA5}">
                      <a16:colId xmlns:a16="http://schemas.microsoft.com/office/drawing/2014/main" val="1589416731"/>
                    </a:ext>
                  </a:extLst>
                </a:gridCol>
                <a:gridCol w="718875">
                  <a:extLst>
                    <a:ext uri="{9D8B030D-6E8A-4147-A177-3AD203B41FA5}">
                      <a16:colId xmlns:a16="http://schemas.microsoft.com/office/drawing/2014/main" val="2862063179"/>
                    </a:ext>
                  </a:extLst>
                </a:gridCol>
                <a:gridCol w="584409">
                  <a:extLst>
                    <a:ext uri="{9D8B030D-6E8A-4147-A177-3AD203B41FA5}">
                      <a16:colId xmlns:a16="http://schemas.microsoft.com/office/drawing/2014/main" val="2835759808"/>
                    </a:ext>
                  </a:extLst>
                </a:gridCol>
                <a:gridCol w="356852">
                  <a:extLst>
                    <a:ext uri="{9D8B030D-6E8A-4147-A177-3AD203B41FA5}">
                      <a16:colId xmlns:a16="http://schemas.microsoft.com/office/drawing/2014/main" val="3498652004"/>
                    </a:ext>
                  </a:extLst>
                </a:gridCol>
                <a:gridCol w="430548">
                  <a:extLst>
                    <a:ext uri="{9D8B030D-6E8A-4147-A177-3AD203B41FA5}">
                      <a16:colId xmlns:a16="http://schemas.microsoft.com/office/drawing/2014/main" val="268049987"/>
                    </a:ext>
                  </a:extLst>
                </a:gridCol>
                <a:gridCol w="527519">
                  <a:extLst>
                    <a:ext uri="{9D8B030D-6E8A-4147-A177-3AD203B41FA5}">
                      <a16:colId xmlns:a16="http://schemas.microsoft.com/office/drawing/2014/main" val="3747097228"/>
                    </a:ext>
                  </a:extLst>
                </a:gridCol>
                <a:gridCol w="527519">
                  <a:extLst>
                    <a:ext uri="{9D8B030D-6E8A-4147-A177-3AD203B41FA5}">
                      <a16:colId xmlns:a16="http://schemas.microsoft.com/office/drawing/2014/main" val="913016209"/>
                    </a:ext>
                  </a:extLst>
                </a:gridCol>
                <a:gridCol w="543034">
                  <a:extLst>
                    <a:ext uri="{9D8B030D-6E8A-4147-A177-3AD203B41FA5}">
                      <a16:colId xmlns:a16="http://schemas.microsoft.com/office/drawing/2014/main" val="1104610461"/>
                    </a:ext>
                  </a:extLst>
                </a:gridCol>
                <a:gridCol w="415032">
                  <a:extLst>
                    <a:ext uri="{9D8B030D-6E8A-4147-A177-3AD203B41FA5}">
                      <a16:colId xmlns:a16="http://schemas.microsoft.com/office/drawing/2014/main" val="2460536490"/>
                    </a:ext>
                  </a:extLst>
                </a:gridCol>
                <a:gridCol w="2122404">
                  <a:extLst>
                    <a:ext uri="{9D8B030D-6E8A-4147-A177-3AD203B41FA5}">
                      <a16:colId xmlns:a16="http://schemas.microsoft.com/office/drawing/2014/main" val="2018963172"/>
                    </a:ext>
                  </a:extLst>
                </a:gridCol>
              </a:tblGrid>
              <a:tr h="3092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Detector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Subdetector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Channels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Sensor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Readout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ASICs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RDO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Fiber Pair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FELIX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RDO Data Rate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gbps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TAPE Data Rate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gbps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E2EFDA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532298"/>
                  </a:ext>
                </a:extLst>
              </a:tr>
              <a:tr h="3092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Q2 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x Trackers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33,030,144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Timepix4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Timepix4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Software Trigger to reduce tape rate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not fully handle high luminosity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Special 12 TX fiber RDO (SPIDR4)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9572682"/>
                  </a:ext>
                </a:extLst>
              </a:tr>
              <a:tr h="30920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x Calorimeters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2x144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Discrete?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145526"/>
                  </a:ext>
                </a:extLst>
              </a:tr>
              <a:tr h="541765">
                <a:tc gridSpan="13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72886"/>
                  </a:ext>
                </a:extLst>
              </a:tr>
              <a:tr h="541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Lumi Pair Spectrometer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x Calorimeter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2x900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Flash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H2GCROC/</a:t>
                      </a:r>
                    </a:p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Discrete?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Magnet / converter / magnet removes ep pairs, then creates new ones, then spreads them out</a:t>
                      </a:r>
                    </a:p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Controls Rates but still high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980995"/>
                  </a:ext>
                </a:extLst>
              </a:tr>
              <a:tr h="309204"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x Tracker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2x64,000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AC-LGAD Strips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FCFD/</a:t>
                      </a:r>
                    </a:p>
                    <a:p>
                      <a:pPr algn="ctr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EICROCx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1475137"/>
                  </a:ext>
                </a:extLst>
              </a:tr>
              <a:tr h="309204">
                <a:tc gridSpan="13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299921"/>
                  </a:ext>
                </a:extLst>
              </a:tr>
              <a:tr h="3092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 Photon Calorimeter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x Calorimeter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x 100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SciFI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/Crystal)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MHz Streaming Flash?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streaming Flash readout</a:t>
                      </a:r>
                    </a:p>
                    <a:p>
                      <a:pPr marL="628650" lvl="1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Aggregated by BX</a:t>
                      </a:r>
                    </a:p>
                    <a:p>
                      <a:pPr marL="628650" lvl="1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Channels aggregated over time (1s)</a:t>
                      </a:r>
                    </a:p>
                    <a:p>
                      <a:pPr marL="171450" lvl="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Calorimeter in use at a time</a:t>
                      </a:r>
                    </a:p>
                  </a:txBody>
                  <a:tcPr marL="3710" marR="3710" marT="3710" marB="17806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164480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6B4D52D-F46B-2A9C-14E5-BA5629439493}"/>
              </a:ext>
            </a:extLst>
          </p:cNvPr>
          <p:cNvSpPr txBox="1"/>
          <p:nvPr/>
        </p:nvSpPr>
        <p:spPr>
          <a:xfrm>
            <a:off x="1446652" y="5918528"/>
            <a:ext cx="3610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Today:   Low Q2  --- Simon Gardner</a:t>
            </a:r>
          </a:p>
        </p:txBody>
      </p:sp>
    </p:spTree>
    <p:extLst>
      <p:ext uri="{BB962C8B-B14F-4D97-AF65-F5344CB8AC3E}">
        <p14:creationId xmlns:p14="http://schemas.microsoft.com/office/powerpoint/2010/main" val="314458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3BB04F1-27EE-E6B2-60A8-CC12F5356D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227235"/>
              </p:ext>
            </p:extLst>
          </p:nvPr>
        </p:nvGraphicFramePr>
        <p:xfrm>
          <a:off x="978569" y="3352142"/>
          <a:ext cx="9641306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030">
                  <a:extLst>
                    <a:ext uri="{9D8B030D-6E8A-4147-A177-3AD203B41FA5}">
                      <a16:colId xmlns:a16="http://schemas.microsoft.com/office/drawing/2014/main" val="2683336808"/>
                    </a:ext>
                  </a:extLst>
                </a:gridCol>
                <a:gridCol w="1271040">
                  <a:extLst>
                    <a:ext uri="{9D8B030D-6E8A-4147-A177-3AD203B41FA5}">
                      <a16:colId xmlns:a16="http://schemas.microsoft.com/office/drawing/2014/main" val="1278394547"/>
                    </a:ext>
                  </a:extLst>
                </a:gridCol>
                <a:gridCol w="1457047">
                  <a:extLst>
                    <a:ext uri="{9D8B030D-6E8A-4147-A177-3AD203B41FA5}">
                      <a16:colId xmlns:a16="http://schemas.microsoft.com/office/drawing/2014/main" val="104747511"/>
                    </a:ext>
                  </a:extLst>
                </a:gridCol>
                <a:gridCol w="1317542">
                  <a:extLst>
                    <a:ext uri="{9D8B030D-6E8A-4147-A177-3AD203B41FA5}">
                      <a16:colId xmlns:a16="http://schemas.microsoft.com/office/drawing/2014/main" val="1286038502"/>
                    </a:ext>
                  </a:extLst>
                </a:gridCol>
                <a:gridCol w="1658553">
                  <a:extLst>
                    <a:ext uri="{9D8B030D-6E8A-4147-A177-3AD203B41FA5}">
                      <a16:colId xmlns:a16="http://schemas.microsoft.com/office/drawing/2014/main" val="835096677"/>
                    </a:ext>
                  </a:extLst>
                </a:gridCol>
                <a:gridCol w="873494">
                  <a:extLst>
                    <a:ext uri="{9D8B030D-6E8A-4147-A177-3AD203B41FA5}">
                      <a16:colId xmlns:a16="http://schemas.microsoft.com/office/drawing/2014/main" val="1496805469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70716633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200" dirty="0"/>
                        <a:t>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lpGBT</a:t>
                      </a:r>
                      <a:r>
                        <a:rPr lang="en-US" sz="1200" dirty="0"/>
                        <a:t>(SC)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VTRX+(SC)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VTRX+(TX)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VTRX+(TOTAL)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2080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/>
                        <a:t>IB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0866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/>
                        <a:t>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522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/>
                        <a:t>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1692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5568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1692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2128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5863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00971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C2A6A6D-7075-7370-3FDB-263325E59B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110335"/>
              </p:ext>
            </p:extLst>
          </p:nvPr>
        </p:nvGraphicFramePr>
        <p:xfrm>
          <a:off x="978569" y="2456247"/>
          <a:ext cx="444744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482">
                  <a:extLst>
                    <a:ext uri="{9D8B030D-6E8A-4147-A177-3AD203B41FA5}">
                      <a16:colId xmlns:a16="http://schemas.microsoft.com/office/drawing/2014/main" val="1110965191"/>
                    </a:ext>
                  </a:extLst>
                </a:gridCol>
                <a:gridCol w="1482482">
                  <a:extLst>
                    <a:ext uri="{9D8B030D-6E8A-4147-A177-3AD203B41FA5}">
                      <a16:colId xmlns:a16="http://schemas.microsoft.com/office/drawing/2014/main" val="3832561210"/>
                    </a:ext>
                  </a:extLst>
                </a:gridCol>
                <a:gridCol w="1482482">
                  <a:extLst>
                    <a:ext uri="{9D8B030D-6E8A-4147-A177-3AD203B41FA5}">
                      <a16:colId xmlns:a16="http://schemas.microsoft.com/office/drawing/2014/main" val="4208285105"/>
                    </a:ext>
                  </a:extLst>
                </a:gridCol>
              </a:tblGrid>
              <a:tr h="198288">
                <a:tc>
                  <a:txBody>
                    <a:bodyPr/>
                    <a:lstStyle/>
                    <a:p>
                      <a:r>
                        <a:rPr lang="en-US" sz="1200" dirty="0"/>
                        <a:t>Fibers / VTRX+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83643"/>
                  </a:ext>
                </a:extLst>
              </a:tr>
              <a:tr h="198288">
                <a:tc>
                  <a:txBody>
                    <a:bodyPr/>
                    <a:lstStyle/>
                    <a:p>
                      <a:r>
                        <a:rPr lang="en-US" sz="1200" dirty="0"/>
                        <a:t>SC (Slow Controls)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844272"/>
                  </a:ext>
                </a:extLst>
              </a:tr>
              <a:tr h="198288">
                <a:tc>
                  <a:txBody>
                    <a:bodyPr/>
                    <a:lstStyle/>
                    <a:p>
                      <a:r>
                        <a:rPr lang="en-US" sz="1200" dirty="0"/>
                        <a:t>TX (Data Transfer)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55216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39CEAF0-3DA7-C888-8E96-91E234CE95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118738"/>
              </p:ext>
            </p:extLst>
          </p:nvPr>
        </p:nvGraphicFramePr>
        <p:xfrm>
          <a:off x="978569" y="5084535"/>
          <a:ext cx="8373978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1326">
                  <a:extLst>
                    <a:ext uri="{9D8B030D-6E8A-4147-A177-3AD203B41FA5}">
                      <a16:colId xmlns:a16="http://schemas.microsoft.com/office/drawing/2014/main" val="3911122099"/>
                    </a:ext>
                  </a:extLst>
                </a:gridCol>
                <a:gridCol w="2791326">
                  <a:extLst>
                    <a:ext uri="{9D8B030D-6E8A-4147-A177-3AD203B41FA5}">
                      <a16:colId xmlns:a16="http://schemas.microsoft.com/office/drawing/2014/main" val="3829277234"/>
                    </a:ext>
                  </a:extLst>
                </a:gridCol>
                <a:gridCol w="2791326">
                  <a:extLst>
                    <a:ext uri="{9D8B030D-6E8A-4147-A177-3AD203B41FA5}">
                      <a16:colId xmlns:a16="http://schemas.microsoft.com/office/drawing/2014/main" val="42047135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Concept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Aggregate Rate Available to DAQ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5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96 simplex fiber / DAM boards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63 FELIX boards  ($1.2M)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6,300 </a:t>
                      </a:r>
                      <a:r>
                        <a:rPr lang="en-US" sz="1200" dirty="0" err="1"/>
                        <a:t>gbps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28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32 simplex fiber / RDO (aggregator as of Jan Collab Meeting)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190 RDO ($450k) / </a:t>
                      </a:r>
                    </a:p>
                    <a:p>
                      <a:r>
                        <a:rPr lang="en-US" sz="1200" dirty="0"/>
                        <a:t>4 DAM ($72k)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400 </a:t>
                      </a:r>
                      <a:r>
                        <a:rPr lang="en-US" sz="1200" dirty="0" err="1"/>
                        <a:t>gbps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464580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5206BB-51B2-E219-1ADB-04CBD5A4E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1CD871-B3F3-013D-C0AD-A04A3BE70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89EF7-2EDC-0397-BF91-22124D223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E1B7F6-DCCB-F8F8-317D-75F21948C057}"/>
              </a:ext>
            </a:extLst>
          </p:cNvPr>
          <p:cNvSpPr txBox="1"/>
          <p:nvPr/>
        </p:nvSpPr>
        <p:spPr>
          <a:xfrm>
            <a:off x="978569" y="205253"/>
            <a:ext cx="580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Intro to MAPS calibration and impact on RDO discussion: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9B7421-117D-9A42-97B4-9383F7C073A8}"/>
              </a:ext>
            </a:extLst>
          </p:cNvPr>
          <p:cNvSpPr txBox="1"/>
          <p:nvPr/>
        </p:nvSpPr>
        <p:spPr>
          <a:xfrm>
            <a:off x="1446245" y="730586"/>
            <a:ext cx="8966719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2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During a recent MOSAIX (current prototype of the ITS3 MAPS sensor) review some time estimates were presented regarding configuration and calibration of this sensor:</a:t>
            </a:r>
          </a:p>
          <a:p>
            <a:pPr algn="l"/>
            <a:r>
              <a:rPr lang="en-US" sz="12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 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Assuming need to mask 1% of the pixels, time to configure 1 tile (base unit of the pixel matrix): 0.03 seconds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Same assumptions, time to configure 1 segment (one “row” of stitched sensors): 4 seconds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Assuming parallel scans are possible, a threshold scan with a DAC resolution of 256, pulses per settings: 50, integration window 100us, gap between rows 1000us, readout polling 500us, will take 20 minutes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Same assumptions, but sequential (rather than parallel readout): 29 hours</a:t>
            </a:r>
          </a:p>
        </p:txBody>
      </p:sp>
    </p:spTree>
    <p:extLst>
      <p:ext uri="{BB962C8B-B14F-4D97-AF65-F5344CB8AC3E}">
        <p14:creationId xmlns:p14="http://schemas.microsoft.com/office/powerpoint/2010/main" val="1086773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3BB04F1-27EE-E6B2-60A8-CC12F5356D89}"/>
              </a:ext>
            </a:extLst>
          </p:cNvPr>
          <p:cNvGraphicFramePr>
            <a:graphicFrameLocks noGrp="1"/>
          </p:cNvGraphicFramePr>
          <p:nvPr/>
        </p:nvGraphicFramePr>
        <p:xfrm>
          <a:off x="978569" y="3352142"/>
          <a:ext cx="9641306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030">
                  <a:extLst>
                    <a:ext uri="{9D8B030D-6E8A-4147-A177-3AD203B41FA5}">
                      <a16:colId xmlns:a16="http://schemas.microsoft.com/office/drawing/2014/main" val="2683336808"/>
                    </a:ext>
                  </a:extLst>
                </a:gridCol>
                <a:gridCol w="1271040">
                  <a:extLst>
                    <a:ext uri="{9D8B030D-6E8A-4147-A177-3AD203B41FA5}">
                      <a16:colId xmlns:a16="http://schemas.microsoft.com/office/drawing/2014/main" val="1278394547"/>
                    </a:ext>
                  </a:extLst>
                </a:gridCol>
                <a:gridCol w="1457047">
                  <a:extLst>
                    <a:ext uri="{9D8B030D-6E8A-4147-A177-3AD203B41FA5}">
                      <a16:colId xmlns:a16="http://schemas.microsoft.com/office/drawing/2014/main" val="104747511"/>
                    </a:ext>
                  </a:extLst>
                </a:gridCol>
                <a:gridCol w="1317542">
                  <a:extLst>
                    <a:ext uri="{9D8B030D-6E8A-4147-A177-3AD203B41FA5}">
                      <a16:colId xmlns:a16="http://schemas.microsoft.com/office/drawing/2014/main" val="1286038502"/>
                    </a:ext>
                  </a:extLst>
                </a:gridCol>
                <a:gridCol w="1658553">
                  <a:extLst>
                    <a:ext uri="{9D8B030D-6E8A-4147-A177-3AD203B41FA5}">
                      <a16:colId xmlns:a16="http://schemas.microsoft.com/office/drawing/2014/main" val="835096677"/>
                    </a:ext>
                  </a:extLst>
                </a:gridCol>
                <a:gridCol w="873494">
                  <a:extLst>
                    <a:ext uri="{9D8B030D-6E8A-4147-A177-3AD203B41FA5}">
                      <a16:colId xmlns:a16="http://schemas.microsoft.com/office/drawing/2014/main" val="1496805469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70716633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200" dirty="0"/>
                        <a:t>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lpGBT</a:t>
                      </a:r>
                      <a:r>
                        <a:rPr lang="en-US" sz="1200" dirty="0"/>
                        <a:t>(SC)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VTRX+(SC)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VTRX+(TX)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VTRX+(TOTAL)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20808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/>
                        <a:t>IB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0866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/>
                        <a:t>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5220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/>
                        <a:t>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1692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5568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1692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21286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5863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00971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C2A6A6D-7075-7370-3FDB-263325E59BAB}"/>
              </a:ext>
            </a:extLst>
          </p:cNvPr>
          <p:cNvGraphicFramePr>
            <a:graphicFrameLocks noGrp="1"/>
          </p:cNvGraphicFramePr>
          <p:nvPr/>
        </p:nvGraphicFramePr>
        <p:xfrm>
          <a:off x="978569" y="2456247"/>
          <a:ext cx="444744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482">
                  <a:extLst>
                    <a:ext uri="{9D8B030D-6E8A-4147-A177-3AD203B41FA5}">
                      <a16:colId xmlns:a16="http://schemas.microsoft.com/office/drawing/2014/main" val="1110965191"/>
                    </a:ext>
                  </a:extLst>
                </a:gridCol>
                <a:gridCol w="1482482">
                  <a:extLst>
                    <a:ext uri="{9D8B030D-6E8A-4147-A177-3AD203B41FA5}">
                      <a16:colId xmlns:a16="http://schemas.microsoft.com/office/drawing/2014/main" val="3832561210"/>
                    </a:ext>
                  </a:extLst>
                </a:gridCol>
                <a:gridCol w="1482482">
                  <a:extLst>
                    <a:ext uri="{9D8B030D-6E8A-4147-A177-3AD203B41FA5}">
                      <a16:colId xmlns:a16="http://schemas.microsoft.com/office/drawing/2014/main" val="4208285105"/>
                    </a:ext>
                  </a:extLst>
                </a:gridCol>
              </a:tblGrid>
              <a:tr h="198288">
                <a:tc>
                  <a:txBody>
                    <a:bodyPr/>
                    <a:lstStyle/>
                    <a:p>
                      <a:r>
                        <a:rPr lang="en-US" sz="1200" dirty="0"/>
                        <a:t>Fibers / VTRX+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83643"/>
                  </a:ext>
                </a:extLst>
              </a:tr>
              <a:tr h="198288">
                <a:tc>
                  <a:txBody>
                    <a:bodyPr/>
                    <a:lstStyle/>
                    <a:p>
                      <a:r>
                        <a:rPr lang="en-US" sz="1200" dirty="0"/>
                        <a:t>SC (Slow Controls)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844272"/>
                  </a:ext>
                </a:extLst>
              </a:tr>
              <a:tr h="198288">
                <a:tc>
                  <a:txBody>
                    <a:bodyPr/>
                    <a:lstStyle/>
                    <a:p>
                      <a:r>
                        <a:rPr lang="en-US" sz="1200" dirty="0"/>
                        <a:t>TX (Data Transfer)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55216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39CEAF0-3DA7-C888-8E96-91E234CE9565}"/>
              </a:ext>
            </a:extLst>
          </p:cNvPr>
          <p:cNvGraphicFramePr>
            <a:graphicFrameLocks noGrp="1"/>
          </p:cNvGraphicFramePr>
          <p:nvPr/>
        </p:nvGraphicFramePr>
        <p:xfrm>
          <a:off x="978569" y="5084535"/>
          <a:ext cx="8373978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1326">
                  <a:extLst>
                    <a:ext uri="{9D8B030D-6E8A-4147-A177-3AD203B41FA5}">
                      <a16:colId xmlns:a16="http://schemas.microsoft.com/office/drawing/2014/main" val="3911122099"/>
                    </a:ext>
                  </a:extLst>
                </a:gridCol>
                <a:gridCol w="2791326">
                  <a:extLst>
                    <a:ext uri="{9D8B030D-6E8A-4147-A177-3AD203B41FA5}">
                      <a16:colId xmlns:a16="http://schemas.microsoft.com/office/drawing/2014/main" val="3829277234"/>
                    </a:ext>
                  </a:extLst>
                </a:gridCol>
                <a:gridCol w="2791326">
                  <a:extLst>
                    <a:ext uri="{9D8B030D-6E8A-4147-A177-3AD203B41FA5}">
                      <a16:colId xmlns:a16="http://schemas.microsoft.com/office/drawing/2014/main" val="42047135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Concept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Aggregate Rate Available to DAQ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5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96 simplex fiber / DAM boards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63 FELIX boards  ($1.2M)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6,300 </a:t>
                      </a:r>
                      <a:r>
                        <a:rPr lang="en-US" sz="1200" dirty="0" err="1"/>
                        <a:t>gbps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28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32 simplex fiber / RDO (aggregator as of Jan Collab Meeting)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190 RDO ($450k) / </a:t>
                      </a:r>
                    </a:p>
                    <a:p>
                      <a:r>
                        <a:rPr lang="en-US" sz="1200" dirty="0"/>
                        <a:t>4 DAM ($72k)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400 </a:t>
                      </a:r>
                      <a:r>
                        <a:rPr lang="en-US" sz="1200" dirty="0" err="1"/>
                        <a:t>gbps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464580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5206BB-51B2-E219-1ADB-04CBD5A4E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1CD871-B3F3-013D-C0AD-A04A3BE70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89EF7-2EDC-0397-BF91-22124D223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E1B7F6-DCCB-F8F8-317D-75F21948C057}"/>
              </a:ext>
            </a:extLst>
          </p:cNvPr>
          <p:cNvSpPr txBox="1"/>
          <p:nvPr/>
        </p:nvSpPr>
        <p:spPr>
          <a:xfrm>
            <a:off x="120129" y="82772"/>
            <a:ext cx="5809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Intro to MAPS calibration and impact on RDO discussion: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9B7421-117D-9A42-97B4-9383F7C073A8}"/>
              </a:ext>
            </a:extLst>
          </p:cNvPr>
          <p:cNvSpPr txBox="1"/>
          <p:nvPr/>
        </p:nvSpPr>
        <p:spPr>
          <a:xfrm>
            <a:off x="1446245" y="730586"/>
            <a:ext cx="8966719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2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During a recent MOSAIX (current prototype of the ITS3 MAPS sensor) review some time estimates were presented regarding configuration and calibration of this sensor:</a:t>
            </a:r>
          </a:p>
          <a:p>
            <a:pPr algn="l"/>
            <a:r>
              <a:rPr lang="en-US" sz="12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 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Assuming need to mask 1% of the pixels, time to configure 1 tile (base unit of the pixel matrix): 0.03 seconds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Same assumptions, time to configure 1 segment (one “row” of stitched sensors): 4 seconds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Assuming parallel scans are possible, a threshold scan with a DAC resolution of 256, pulses per settings: 50, integration window 100us, gap between rows 1000us, readout polling 500us, will take 20 minutes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Aptos" panose="020B0004020202020204" pitchFamily="34" charset="0"/>
              </a:rPr>
              <a:t>Same assumptions, but sequential (rather than parallel readout): 29 hours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80543A-9A59-EE61-47A9-3724A865B3FD}"/>
              </a:ext>
            </a:extLst>
          </p:cNvPr>
          <p:cNvSpPr/>
          <p:nvPr/>
        </p:nvSpPr>
        <p:spPr>
          <a:xfrm>
            <a:off x="4376057" y="1184988"/>
            <a:ext cx="7175241" cy="438538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29C1E8-6CE1-2A52-C3A5-F59CBF2A0CB2}"/>
              </a:ext>
            </a:extLst>
          </p:cNvPr>
          <p:cNvSpPr txBox="1"/>
          <p:nvPr/>
        </p:nvSpPr>
        <p:spPr>
          <a:xfrm>
            <a:off x="4907902" y="1698171"/>
            <a:ext cx="61302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Questions: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RDO scheme – Does the calibration need affect the RDO concept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Is the 29 hours driven by data volume?  If so which Data Volume?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What calibration?  Is this a frequent event?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There needs to be a synchronization of the 2us strobes.    Is this (can this?) be done by the SC links.   If not, how is it done?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825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329D9-E53C-4F1D-835F-087A6E26F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B3A96-A263-7466-9E16-D12A0D3F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D6A3B-3C0B-3379-D743-45DBBDB03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2ADE1E-8D44-54D0-D66A-1F7E369FAAF2}"/>
              </a:ext>
            </a:extLst>
          </p:cNvPr>
          <p:cNvSpPr txBox="1"/>
          <p:nvPr/>
        </p:nvSpPr>
        <p:spPr>
          <a:xfrm>
            <a:off x="469641" y="679918"/>
            <a:ext cx="11252718" cy="454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June 10</a:t>
            </a:r>
            <a:r>
              <a:rPr lang="en-US" sz="28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11</a:t>
            </a:r>
            <a:r>
              <a:rPr lang="en-US" sz="28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Review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review is, and should be thought of as 2 different reviews: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PDR2 – for electronics and DAQ in general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FDR – for VTRX+ and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lpGBT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Page turns / rehearsal week of June 3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Talks posted June 7th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835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0A6990-067F-EE77-BB9C-E41CB0657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3FB5E4-0709-510C-339D-39C06CA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96121B-C996-6F15-DDC4-2756D044E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630340-A4E1-A2E8-0154-FF01DE115FD8}"/>
              </a:ext>
            </a:extLst>
          </p:cNvPr>
          <p:cNvSpPr txBox="1"/>
          <p:nvPr/>
        </p:nvSpPr>
        <p:spPr>
          <a:xfrm>
            <a:off x="838200" y="878834"/>
            <a:ext cx="8866414" cy="22593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EIC - Electronics &amp; DAQ – Preliminary Design Review (PDR) Charge Questions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technical performance requirements appropriately defined and complete for this stage of the project?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plans for the various detector electronics and data acquisition systems appropriately documented and complete for this stage of the project?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current plans from front-end electronics to data acquisition for the detector likely to achieve the technical performance requirements, with a low risk for cost increases, schedule delays, and technical problems?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schedule assumptions for the fabrication of the various electronics and data acquisition systems and assembly plans reasonable and consistent with the overall detector schedule?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/>
            </a:pPr>
            <a:r>
              <a: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ESH&amp;Q and QA considerations been adequately incorporated into the plans at their present stage?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40C231-7FC6-EE7B-3BEE-1EB840C966B8}"/>
              </a:ext>
            </a:extLst>
          </p:cNvPr>
          <p:cNvSpPr txBox="1"/>
          <p:nvPr/>
        </p:nvSpPr>
        <p:spPr>
          <a:xfrm>
            <a:off x="469641" y="242596"/>
            <a:ext cx="2995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PDR Charge and Schedule:   </a:t>
            </a:r>
          </a:p>
        </p:txBody>
      </p:sp>
    </p:spTree>
    <p:extLst>
      <p:ext uri="{BB962C8B-B14F-4D97-AF65-F5344CB8AC3E}">
        <p14:creationId xmlns:p14="http://schemas.microsoft.com/office/powerpoint/2010/main" val="3860264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0A6990-067F-EE77-BB9C-E41CB0657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3FB5E4-0709-510C-339D-39C06CA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96121B-C996-6F15-DDC4-2756D044E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40C231-7FC6-EE7B-3BEE-1EB840C966B8}"/>
              </a:ext>
            </a:extLst>
          </p:cNvPr>
          <p:cNvSpPr txBox="1"/>
          <p:nvPr/>
        </p:nvSpPr>
        <p:spPr>
          <a:xfrm>
            <a:off x="469641" y="242596"/>
            <a:ext cx="2995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PDR Charge and Schedule: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E54D6F-79F1-5F8F-2E01-2D8E1231038C}"/>
              </a:ext>
            </a:extLst>
          </p:cNvPr>
          <p:cNvSpPr txBox="1"/>
          <p:nvPr/>
        </p:nvSpPr>
        <p:spPr>
          <a:xfrm>
            <a:off x="1063220" y="1132221"/>
            <a:ext cx="4516486" cy="4817281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June 2024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8:00	Introduction		Elke/Rolf	15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8:15	Electronics Overview	Fernando	20 min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8:35	DAQ Overview		Jeff	20 min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9:55	DAQ Overview 2	David	20 min]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10:15	Coffee			15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10:30	RDO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ppRDO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Tonko	20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10:50	RDO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dRICH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Fabio	20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11:10	Timing		William	30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11:50	Coffee			25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Design Review for </a:t>
            </a:r>
            <a:r>
              <a:rPr lang="en-US" sz="1200" u="sng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lpGBT</a:t>
            </a:r>
            <a:r>
              <a:rPr lang="en-US" sz="12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/VTRX+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12:15	Requirements		Fernando	20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12:35	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lpGBT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/VTRX+ [Tracking]	Jo	20 min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12:55	VTRX+ [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dRICH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		Pietro	20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13:15	Discussion			15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13:30	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Adjurn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68DFC5-7AD7-53C0-CE07-FB2C22A49E67}"/>
              </a:ext>
            </a:extLst>
          </p:cNvPr>
          <p:cNvSpPr txBox="1"/>
          <p:nvPr/>
        </p:nvSpPr>
        <p:spPr>
          <a:xfrm>
            <a:off x="6025244" y="1132221"/>
            <a:ext cx="4648978" cy="391665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June 2024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8:00	Readout/ASIC Overview	Fernando	20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8:20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Discrete Readout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Gerard	30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8:50	EICROC		Christophe	30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9:20	Coffee			15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9:35	CALOROC		Frederique	30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10:05	FCFD		Artur	30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10:35	Coffee			15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10:50	ALCOR		Fabio	30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11:20	SALSA		Damien	30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11:50	Discussion			15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12:05	Summary		Elke/Rolf	15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12:20	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Adjurn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725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329D9-E53C-4F1D-835F-087A6E26F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B3A96-A263-7466-9E16-D12A0D3F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D6A3B-3C0B-3379-D743-45DBBDB03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2ADE1E-8D44-54D0-D66A-1F7E369FAAF2}"/>
              </a:ext>
            </a:extLst>
          </p:cNvPr>
          <p:cNvSpPr txBox="1"/>
          <p:nvPr/>
        </p:nvSpPr>
        <p:spPr>
          <a:xfrm>
            <a:off x="469641" y="3324732"/>
            <a:ext cx="11252718" cy="3110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EIC -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VTRx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+/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lpGBT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Final Design Review (FDR) Charge Questions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technical performance requirements and subsystem interfaces complete, documented, and understood?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plans for achieving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VTRx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and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lpGBT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performance and construction sufficiently developed and documented for the present phase of the project, i.e., are they commensurate with the planned initiation of the procurement?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the design and specifications meet the performance requirements with a low risk of cost increases, schedule delays, and technical problems?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fabrication and assembly plans consistent with the overall project and detector schedule and sufficiently developed to initiate the procurement?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plans for integration in the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ePIC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detector appropriately developed to initiate the procurement?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previous review recommendations been adequately addressed to initiate the procurement?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ES&amp;H and QA considerations been adequately incorporated in the design and procurement planning?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 procurement approach sound and the procurement schedule credible?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A0F277-DB3F-7AD2-F402-AE946497BB6E}"/>
              </a:ext>
            </a:extLst>
          </p:cNvPr>
          <p:cNvSpPr txBox="1"/>
          <p:nvPr/>
        </p:nvSpPr>
        <p:spPr>
          <a:xfrm>
            <a:off x="469641" y="905069"/>
            <a:ext cx="9921551" cy="197817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Design Review for </a:t>
            </a:r>
            <a:r>
              <a:rPr lang="en-US" sz="1400" u="sng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lpGBT</a:t>
            </a:r>
            <a:r>
              <a:rPr lang="en-US" sz="14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/VTRX+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12:15	Requirements		Fernando	20 min [procurement, EH&amp;S and QA, Cost/Schedule]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12:35	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lpGBT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/VTRX+ [Tracking]		Jo	20 min - What depth needed for this review?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12:55	VTRX+ [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dRICH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		Pietro	20 min - What depth needed for this review?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13:15	Discussion				15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13:30	Adjourn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B675EB-C975-6890-F4AF-532D5AB6C68C}"/>
              </a:ext>
            </a:extLst>
          </p:cNvPr>
          <p:cNvSpPr txBox="1"/>
          <p:nvPr/>
        </p:nvSpPr>
        <p:spPr>
          <a:xfrm>
            <a:off x="469641" y="242596"/>
            <a:ext cx="3251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FDR Schedule:     (on June 10</a:t>
            </a:r>
            <a:r>
              <a:rPr lang="en-US" baseline="30000" dirty="0"/>
              <a:t>th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89762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329D9-E53C-4F1D-835F-087A6E26F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5/16/2024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B3A96-A263-7466-9E16-D12A0D3F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Electronics and DAQ WG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D6A3B-3C0B-3379-D743-45DBBDB03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7744-0247-4E92-89AB-D44140AAE6A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2ADE1E-8D44-54D0-D66A-1F7E369FAAF2}"/>
              </a:ext>
            </a:extLst>
          </p:cNvPr>
          <p:cNvSpPr txBox="1"/>
          <p:nvPr/>
        </p:nvSpPr>
        <p:spPr>
          <a:xfrm>
            <a:off x="469641" y="3324732"/>
            <a:ext cx="11252718" cy="3110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EIC - 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VTRx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+/</a:t>
            </a:r>
            <a:r>
              <a:rPr lang="en-US" sz="1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lpGBT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Final Design Review (FDR) Charge Questions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technical performance requirements and subsystem interfaces complete, documented, and understood?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plans for achieving </a:t>
            </a:r>
            <a:r>
              <a:rPr lang="en-US" sz="1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VTRx</a:t>
            </a:r>
            <a:r>
              <a:rPr lang="en-US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and </a:t>
            </a:r>
            <a:r>
              <a:rPr lang="en-US" sz="14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lpGBT</a:t>
            </a:r>
            <a:r>
              <a:rPr lang="en-US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performance and construction sufficiently developed and documented for the present phase of the project, i.e., are they commensurate with the planned initiation of the procurement?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the design and specifications meet the performance requirements with a low risk of cost increases, schedule delays, and technical problems?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fabrication and assembly plans consistent with the overall project and detector schedule and sufficiently developed to initiate the procurement?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 plans for integration in the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ePIC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detector appropriately developed to initiate the procurement?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previous review recommendations been adequately addressed to initiate the procurement?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ES&amp;H and QA considerations been adequately incorporated in the design and procurement planning?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 procurement approach sound and the procurement schedule credible?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A0F277-DB3F-7AD2-F402-AE946497BB6E}"/>
              </a:ext>
            </a:extLst>
          </p:cNvPr>
          <p:cNvSpPr txBox="1"/>
          <p:nvPr/>
        </p:nvSpPr>
        <p:spPr>
          <a:xfrm>
            <a:off x="469641" y="905069"/>
            <a:ext cx="9921551" cy="197817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Design Review for </a:t>
            </a:r>
            <a:r>
              <a:rPr lang="en-US" sz="1400" u="sng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lpGBT</a:t>
            </a:r>
            <a:r>
              <a:rPr lang="en-US" sz="14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/VTRX+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12:15	Requirements		Fernando	20 min [procurement, EH&amp;S and QA, Cost/Schedule]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12:35	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lpGBT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/VTRX+ [Tracking]		Jo	20 min - What depth needed for this review?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12:55	VTRX+ [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dRICH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		Pietro	20 min - What depth needed for this review?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13:15	Discussion				15 min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13:30	Adjourn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B675EB-C975-6890-F4AF-532D5AB6C68C}"/>
              </a:ext>
            </a:extLst>
          </p:cNvPr>
          <p:cNvSpPr txBox="1"/>
          <p:nvPr/>
        </p:nvSpPr>
        <p:spPr>
          <a:xfrm>
            <a:off x="469641" y="242596"/>
            <a:ext cx="443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FDR Charge and Schedule:     (on June 10</a:t>
            </a:r>
            <a:r>
              <a:rPr lang="en-US" baseline="30000" dirty="0"/>
              <a:t>th</a:t>
            </a:r>
            <a:r>
              <a:rPr lang="en-US" dirty="0"/>
              <a:t>)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07AEBB-D334-8366-93E7-ECAAF47A4D2B}"/>
              </a:ext>
            </a:extLst>
          </p:cNvPr>
          <p:cNvSpPr/>
          <p:nvPr/>
        </p:nvSpPr>
        <p:spPr>
          <a:xfrm>
            <a:off x="6913983" y="2166107"/>
            <a:ext cx="4887686" cy="143426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These questions relate to VTRX+ and </a:t>
            </a:r>
            <a:r>
              <a:rPr lang="en-US" dirty="0" err="1"/>
              <a:t>lpGBT</a:t>
            </a:r>
            <a:r>
              <a:rPr lang="en-US" dirty="0"/>
              <a:t> themselves.   How, and to what extent to we address them directly?</a:t>
            </a:r>
          </a:p>
        </p:txBody>
      </p:sp>
    </p:spTree>
    <p:extLst>
      <p:ext uri="{BB962C8B-B14F-4D97-AF65-F5344CB8AC3E}">
        <p14:creationId xmlns:p14="http://schemas.microsoft.com/office/powerpoint/2010/main" val="345762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2230</Words>
  <Application>Microsoft Office PowerPoint</Application>
  <PresentationFormat>Widescreen</PresentationFormat>
  <Paragraphs>363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Landgraf</dc:creator>
  <cp:lastModifiedBy>Jeff Landgraf</cp:lastModifiedBy>
  <cp:revision>1</cp:revision>
  <dcterms:created xsi:type="dcterms:W3CDTF">2024-05-15T15:42:20Z</dcterms:created>
  <dcterms:modified xsi:type="dcterms:W3CDTF">2024-05-16T10:46:55Z</dcterms:modified>
</cp:coreProperties>
</file>